
<file path=[Content_Types].xml><?xml version="1.0" encoding="utf-8"?>
<Types xmlns="http://schemas.openxmlformats.org/package/2006/content-types">
  <Override PartName="/ppt/slideMasters/slideMaster3.xml" ContentType="application/vnd.openxmlformats-officedocument.presentationml.slideMaster+xml"/>
  <Override PartName="/ppt/slideMasters/slideMaster88.xml" ContentType="application/vnd.openxmlformats-officedocument.presentationml.slideMaster+xml"/>
  <Override PartName="/ppt/slideMasters/slideMaster100.xml" ContentType="application/vnd.openxmlformats-officedocument.presentationml.slideMaster+xml"/>
  <Override PartName="/ppt/theme/theme5.xml" ContentType="application/vnd.openxmlformats-officedocument.theme+xml"/>
  <Override PartName="/ppt/notesSlides/notesSlide2.xml" ContentType="application/vnd.openxmlformats-officedocument.presentationml.notesSlide+xml"/>
  <Override PartName="/ppt/slideMasters/slideMaster77.xml" ContentType="application/vnd.openxmlformats-officedocument.presentationml.slideMaster+xml"/>
  <Override PartName="/ppt/theme/theme98.xml" ContentType="application/vnd.openxmlformats-officedocument.theme+xml"/>
  <Override PartName="/ppt/slideMasters/slideMaster19.xml" ContentType="application/vnd.openxmlformats-officedocument.presentationml.slideMaster+xml"/>
  <Override PartName="/ppt/slideMasters/slideMaster55.xml" ContentType="application/vnd.openxmlformats-officedocument.presentationml.slideMaster+xml"/>
  <Override PartName="/ppt/slideMasters/slideMaster66.xml" ContentType="application/vnd.openxmlformats-officedocument.presentationml.slideMaster+xml"/>
  <Override PartName="/ppt/slides/slide25.xml" ContentType="application/vnd.openxmlformats-officedocument.presentationml.slide+xml"/>
  <Override PartName="/ppt/slideLayouts/slideLayout2.xml" ContentType="application/vnd.openxmlformats-officedocument.presentationml.slideLayout+xml"/>
  <Override PartName="/ppt/theme/theme87.xml" ContentType="application/vnd.openxmlformats-officedocument.theme+xml"/>
  <Override PartName="/ppt/theme/theme119.xml" ContentType="application/vnd.openxmlformats-officedocument.theme+xml"/>
  <Default Extension="xml" ContentType="application/xml"/>
  <Override PartName="/ppt/slideMasters/slideMaster44.xml" ContentType="application/vnd.openxmlformats-officedocument.presentationml.slideMaster+xml"/>
  <Override PartName="/ppt/slideMasters/slideMaster91.xml" ContentType="application/vnd.openxmlformats-officedocument.presentationml.slideMaster+xml"/>
  <Override PartName="/ppt/slides/slide14.xml" ContentType="application/vnd.openxmlformats-officedocument.presentationml.slide+xml"/>
  <Override PartName="/ppt/notesMasters/notesMaster1.xml" ContentType="application/vnd.openxmlformats-officedocument.presentationml.notesMaster+xml"/>
  <Override PartName="/ppt/theme/theme18.xml" ContentType="application/vnd.openxmlformats-officedocument.theme+xml"/>
  <Override PartName="/ppt/theme/theme29.xml" ContentType="application/vnd.openxmlformats-officedocument.theme+xml"/>
  <Override PartName="/ppt/theme/theme65.xml" ContentType="application/vnd.openxmlformats-officedocument.theme+xml"/>
  <Override PartName="/ppt/theme/theme76.xml" ContentType="application/vnd.openxmlformats-officedocument.theme+xml"/>
  <Override PartName="/ppt/slideLayouts/slideLayout13.xml" ContentType="application/vnd.openxmlformats-officedocument.presentationml.slideLayout+xml"/>
  <Override PartName="/ppt/theme/theme108.xml" ContentType="application/vnd.openxmlformats-officedocument.theme+xml"/>
  <Override PartName="/ppt/slideMasters/slideMaster33.xml" ContentType="application/vnd.openxmlformats-officedocument.presentationml.slideMaster+xml"/>
  <Override PartName="/ppt/slideMasters/slideMaster80.xml" ContentType="application/vnd.openxmlformats-officedocument.presentationml.slideMaster+xml"/>
  <Override PartName="/ppt/slideMasters/slideMaster116.xml" ContentType="application/vnd.openxmlformats-officedocument.presentationml.slideMaster+xml"/>
  <Override PartName="/ppt/slideMasters/slideMaster127.xml" ContentType="application/vnd.openxmlformats-officedocument.presentationml.slideMaster+xml"/>
  <Override PartName="/ppt/tableStyles.xml" ContentType="application/vnd.openxmlformats-officedocument.presentationml.tableStyles+xml"/>
  <Override PartName="/ppt/theme/theme54.xml" ContentType="application/vnd.openxmlformats-officedocument.theme+xml"/>
  <Override PartName="/ppt/theme/theme133.xml" ContentType="application/vnd.openxmlformats-officedocument.them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22.xml" ContentType="application/vnd.openxmlformats-officedocument.presentationml.slideMaster+xml"/>
  <Override PartName="/ppt/slideMasters/slideMaster105.xml" ContentType="application/vnd.openxmlformats-officedocument.presentationml.slideMaster+xml"/>
  <Override PartName="/ppt/theme/theme43.xml" ContentType="application/vnd.openxmlformats-officedocument.theme+xml"/>
  <Override PartName="/ppt/theme/theme90.xml" ContentType="application/vnd.openxmlformats-officedocument.theme+xml"/>
  <Override PartName="/ppt/theme/theme122.xml" ContentType="application/vnd.openxmlformats-officedocument.theme+xml"/>
  <Override PartName="/ppt/theme/theme21.xml" ContentType="application/vnd.openxmlformats-officedocument.theme+xml"/>
  <Override PartName="/ppt/theme/theme32.xml" ContentType="application/vnd.openxmlformats-officedocument.theme+xml"/>
  <Override PartName="/ppt/theme/theme111.xml" ContentType="application/vnd.openxmlformats-officedocument.theme+xml"/>
  <Override PartName="/ppt/notesSlides/notesSlide7.xml" ContentType="application/vnd.openxmlformats-officedocument.presentationml.notesSlide+xml"/>
  <Override PartName="/ppt/slideMasters/slideMaster130.xml" ContentType="application/vnd.openxmlformats-officedocument.presentationml.slideMaster+xml"/>
  <Override PartName="/ppt/theme/theme10.xml" ContentType="application/vnd.openxmlformats-officedocument.theme+xml"/>
  <Override PartName="/ppt/theme/theme10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slideMasters/slideMaster49.xml" ContentType="application/vnd.openxmlformats-officedocument.presentationml.slideMaster+xml"/>
  <Override PartName="/ppt/slideMasters/slideMaster96.xml" ContentType="application/vnd.openxmlformats-officedocument.presentationml.slideMaster+xml"/>
  <Override PartName="/ppt/theme/theme2.xml" ContentType="application/vnd.openxmlformats-officedocument.theme+xml"/>
  <Override PartName="/ppt/slideLayouts/slideLayout18.xml" ContentType="application/vnd.openxmlformats-officedocument.presentationml.slideLayout+xml"/>
  <Override PartName="/ppt/slideMasters/slideMaster27.xml" ContentType="application/vnd.openxmlformats-officedocument.presentationml.slideMaster+xml"/>
  <Override PartName="/ppt/slideMasters/slideMaster38.xml" ContentType="application/vnd.openxmlformats-officedocument.presentationml.slideMaster+xml"/>
  <Override PartName="/ppt/slideMasters/slideMaster74.xml" ContentType="application/vnd.openxmlformats-officedocument.presentationml.slideMaster+xml"/>
  <Override PartName="/ppt/slideMasters/slideMaster85.xml" ContentType="application/vnd.openxmlformats-officedocument.presentationml.slideMaster+xml"/>
  <Override PartName="/ppt/theme/theme59.xml" ContentType="application/vnd.openxmlformats-officedocument.theme+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Masters/slideMaster63.xml" ContentType="application/vnd.openxmlformats-officedocument.presentationml.slideMaster+xml"/>
  <Override PartName="/ppt/slides/slide22.xml" ContentType="application/vnd.openxmlformats-officedocument.presentationml.slide+xml"/>
  <Override PartName="/ppt/theme/theme37.xml" ContentType="application/vnd.openxmlformats-officedocument.theme+xml"/>
  <Override PartName="/ppt/theme/theme48.xml" ContentType="application/vnd.openxmlformats-officedocument.theme+xml"/>
  <Override PartName="/ppt/theme/theme84.xml" ContentType="application/vnd.openxmlformats-officedocument.theme+xml"/>
  <Override PartName="/ppt/theme/theme95.xml" ContentType="application/vnd.openxmlformats-officedocument.theme+xml"/>
  <Override PartName="/ppt/theme/theme116.xml" ContentType="application/vnd.openxmlformats-officedocument.theme+xml"/>
  <Override PartName="/ppt/theme/theme127.xml" ContentType="application/vnd.openxmlformats-officedocument.theme+xml"/>
  <Override PartName="/docProps/app.xml" ContentType="application/vnd.openxmlformats-officedocument.extended-properties+xml"/>
  <Override PartName="/ppt/slideMasters/slideMaster52.xml" ContentType="application/vnd.openxmlformats-officedocument.presentationml.slideMaster+xml"/>
  <Override PartName="/ppt/slides/slide11.xml" ContentType="application/vnd.openxmlformats-officedocument.presentationml.slide+xml"/>
  <Override PartName="/ppt/theme/theme26.xml" ContentType="application/vnd.openxmlformats-officedocument.theme+xml"/>
  <Override PartName="/ppt/theme/theme73.xml" ContentType="application/vnd.openxmlformats-officedocument.theme+xml"/>
  <Override PartName="/ppt/theme/theme105.xml" ContentType="application/vnd.openxmlformats-officedocument.theme+xml"/>
  <Override PartName="/ppt/notesSlides/notesSlide13.xml" ContentType="application/vnd.openxmlformats-officedocument.presentationml.notesSlide+xml"/>
  <Override PartName="/ppt/slideMasters/slideMaster30.xml" ContentType="application/vnd.openxmlformats-officedocument.presentationml.slideMaster+xml"/>
  <Override PartName="/ppt/slideMasters/slideMaster41.xml" ContentType="application/vnd.openxmlformats-officedocument.presentationml.slideMaster+xml"/>
  <Override PartName="/ppt/slideMasters/slideMaster124.xml" ContentType="application/vnd.openxmlformats-officedocument.presentationml.slideMaster+xml"/>
  <Override PartName="/ppt/theme/theme15.xml" ContentType="application/vnd.openxmlformats-officedocument.theme+xml"/>
  <Override PartName="/ppt/theme/theme62.xml" ContentType="application/vnd.openxmlformats-officedocument.theme+xml"/>
  <Override PartName="/ppt/slideLayouts/slideLayout10.xml" ContentType="application/vnd.openxmlformats-officedocument.presentationml.slideLayout+xml"/>
  <Override PartName="/ppt/slideMasters/slideMaster113.xml" ContentType="application/vnd.openxmlformats-officedocument.presentationml.slideMaster+xml"/>
  <Override PartName="/ppt/theme/theme40.xml" ContentType="application/vnd.openxmlformats-officedocument.theme+xml"/>
  <Override PartName="/ppt/theme/theme51.xml" ContentType="application/vnd.openxmlformats-officedocument.theme+xml"/>
  <Override PartName="/ppt/theme/theme130.xml" ContentType="application/vnd.openxmlformats-officedocument.theme+xml"/>
  <Override PartName="/ppt/slideMasters/slideMaster5.xml" ContentType="application/vnd.openxmlformats-officedocument.presentationml.slideMaster+xml"/>
  <Override PartName="/ppt/slideMasters/slideMaster102.xml" ContentType="application/vnd.openxmlformats-officedocument.presentationml.slideMaster+xml"/>
  <Override PartName="/ppt/theme/theme7.xml" ContentType="application/vnd.openxmlformats-officedocument.theme+xml"/>
  <Override PartName="/ppt/notesSlides/notesSlide4.xml" ContentType="application/vnd.openxmlformats-officedocument.presentationml.notesSlide+xml"/>
  <Override PartName="/ppt/slideMasters/slideMaster79.xml" ContentType="application/vnd.openxmlformats-officedocument.presentationml.slideMaster+xml"/>
  <Override PartName="/ppt/slideMasters/slideMaster57.xml" ContentType="application/vnd.openxmlformats-officedocument.presentationml.slideMaster+xml"/>
  <Override PartName="/ppt/slideMasters/slideMaster68.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89.xml" ContentType="application/vnd.openxmlformats-officedocument.theme+xml"/>
  <Override PartName="/ppt/slideMasters/slideMaster46.xml" ContentType="application/vnd.openxmlformats-officedocument.presentationml.slideMaster+xml"/>
  <Override PartName="/ppt/slideMasters/slideMaster93.xml" ContentType="application/vnd.openxmlformats-officedocument.presentationml.slideMaster+xml"/>
  <Override PartName="/ppt/slides/slide2.xml" ContentType="application/vnd.openxmlformats-officedocument.presentationml.slide+xml"/>
  <Override PartName="/ppt/slides/slide16.xml" ContentType="application/vnd.openxmlformats-officedocument.presentationml.slide+xml"/>
  <Override PartName="/ppt/theme/theme67.xml" ContentType="application/vnd.openxmlformats-officedocument.theme+xml"/>
  <Override PartName="/ppt/theme/theme78.xml" ContentType="application/vnd.openxmlformats-officedocument.theme+xml"/>
  <Override PartName="/ppt/slideLayouts/slideLayout15.xml" ContentType="application/vnd.openxmlformats-officedocument.presentationml.slideLayout+xml"/>
  <Override PartName="/ppt/slideMasters/slideMaster35.xml" ContentType="application/vnd.openxmlformats-officedocument.presentationml.slideMaster+xml"/>
  <Override PartName="/ppt/slideMasters/slideMaster82.xml" ContentType="application/vnd.openxmlformats-officedocument.presentationml.slideMaster+xml"/>
  <Override PartName="/ppt/slideMasters/slideMaster118.xml" ContentType="application/vnd.openxmlformats-officedocument.presentationml.slideMaster+xml"/>
  <Override PartName="/ppt/slideMasters/slideMaster129.xml" ContentType="application/vnd.openxmlformats-officedocument.presentationml.slideMaster+xml"/>
  <Override PartName="/ppt/theme/theme56.xml" ContentType="application/vnd.openxmlformats-officedocument.theme+xml"/>
  <Override PartName="/ppt/theme/theme135.xml" ContentType="application/vnd.openxmlformats-officedocument.theme+xml"/>
  <Override PartName="/ppt/slideMasters/slideMaster24.xml" ContentType="application/vnd.openxmlformats-officedocument.presentationml.slideMaster+xml"/>
  <Override PartName="/ppt/slideMasters/slideMaster71.xml" ContentType="application/vnd.openxmlformats-officedocument.presentationml.slideMaster+xml"/>
  <Override PartName="/ppt/slideMasters/slideMaster107.xml" ContentType="application/vnd.openxmlformats-officedocument.presentationml.slideMaster+xml"/>
  <Override PartName="/ppt/theme/theme45.xml" ContentType="application/vnd.openxmlformats-officedocument.theme+xml"/>
  <Override PartName="/ppt/theme/theme92.xml" ContentType="application/vnd.openxmlformats-officedocument.theme+xml"/>
  <Override PartName="/ppt/theme/theme124.xml" ContentType="application/vnd.openxmlformats-officedocument.theme+xml"/>
  <Override PartName="/ppt/slideMasters/slideMaster13.xml" ContentType="application/vnd.openxmlformats-officedocument.presentationml.slideMaster+xml"/>
  <Override PartName="/ppt/slideMasters/slideMaster60.xml" ContentType="application/vnd.openxmlformats-officedocument.presentationml.slideMaster+xml"/>
  <Override PartName="/ppt/theme/theme23.xml" ContentType="application/vnd.openxmlformats-officedocument.theme+xml"/>
  <Override PartName="/ppt/theme/theme34.xml" ContentType="application/vnd.openxmlformats-officedocument.theme+xml"/>
  <Override PartName="/ppt/theme/theme81.xml" ContentType="application/vnd.openxmlformats-officedocument.theme+xml"/>
  <Override PartName="/ppt/theme/theme113.xml" ContentType="application/vnd.openxmlformats-officedocument.theme+xml"/>
  <Override PartName="/ppt/notesSlides/notesSlide9.xml" ContentType="application/vnd.openxmlformats-officedocument.presentationml.notesSlide+xml"/>
  <Override PartName="/ppt/slideMasters/slideMaster132.xml" ContentType="application/vnd.openxmlformats-officedocument.presentationml.slideMaster+xml"/>
  <Override PartName="/ppt/theme/theme12.xml" ContentType="application/vnd.openxmlformats-officedocument.theme+xml"/>
  <Override PartName="/ppt/theme/theme70.xml" ContentType="application/vnd.openxmlformats-officedocument.theme+xml"/>
  <Override PartName="/ppt/theme/theme102.xml" ContentType="application/vnd.openxmlformats-officedocument.theme+xml"/>
  <Override PartName="/ppt/notesSlides/notesSlide10.xml" ContentType="application/vnd.openxmlformats-officedocument.presentationml.notesSlide+xml"/>
  <Override PartName="/ppt/slideMasters/slideMaster110.xml" ContentType="application/vnd.openxmlformats-officedocument.presentationml.slideMaster+xml"/>
  <Override PartName="/ppt/slideMasters/slideMaster121.xml" ContentType="application/vnd.openxmlformats-officedocument.presentationml.slideMaster+xml"/>
  <Override PartName="/ppt/slides/slide7.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Masters/slideMaster98.xml" ContentType="application/vnd.openxmlformats-officedocument.presentationml.slideMaster+xml"/>
  <Override PartName="/ppt/theme/theme4.xml" ContentType="application/vnd.openxmlformats-officedocument.theme+xml"/>
  <Override PartName="/ppt/notesSlides/notesSlide1.xml" ContentType="application/vnd.openxmlformats-officedocument.presentationml.notesSlide+xml"/>
  <Override PartName="/ppt/slideMasters/slideMaster29.xml" ContentType="application/vnd.openxmlformats-officedocument.presentationml.slideMaster+xml"/>
  <Override PartName="/ppt/slideMasters/slideMaster58.xml" ContentType="application/vnd.openxmlformats-officedocument.presentationml.slideMaster+xml"/>
  <Override PartName="/ppt/slideMasters/slideMaster76.xml" ContentType="application/vnd.openxmlformats-officedocument.presentationml.slideMaster+xml"/>
  <Override PartName="/ppt/slideMasters/slideMaster87.xml" ContentType="application/vnd.openxmlformats-officedocument.presentationml.slideMaster+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theme/theme79.xml" ContentType="application/vnd.openxmlformats-officedocument.theme+xml"/>
  <Override PartName="/ppt/slideMasters/slideMaster18.xml" ContentType="application/vnd.openxmlformats-officedocument.presentationml.slideMaster+xml"/>
  <Override PartName="/ppt/slideMasters/slideMaster47.xml" ContentType="application/vnd.openxmlformats-officedocument.presentationml.slideMaster+xml"/>
  <Override PartName="/ppt/slideMasters/slideMaster65.xml" ContentType="application/vnd.openxmlformats-officedocument.presentationml.slideMaster+xml"/>
  <Override PartName="/ppt/slideMasters/slideMaster94.xml" ContentType="application/vnd.openxmlformats-officedocument.presentationml.slideMaster+xml"/>
  <Override PartName="/ppt/slides/slide24.xml" ContentType="application/vnd.openxmlformats-officedocument.presentationml.slide+xml"/>
  <Override PartName="/ppt/theme/theme39.xml" ContentType="application/vnd.openxmlformats-officedocument.theme+xml"/>
  <Default Extension="jpeg" ContentType="image/jpeg"/>
  <Override PartName="/ppt/theme/theme68.xml" ContentType="application/vnd.openxmlformats-officedocument.theme+xml"/>
  <Override PartName="/ppt/theme/theme86.xml" ContentType="application/vnd.openxmlformats-officedocument.theme+xml"/>
  <Override PartName="/ppt/theme/theme97.xml" ContentType="application/vnd.openxmlformats-officedocument.theme+xml"/>
  <Override PartName="/ppt/slideLayouts/slideLayout16.xml" ContentType="application/vnd.openxmlformats-officedocument.presentationml.slideLayout+xml"/>
  <Override PartName="/ppt/theme/theme129.xml" ContentType="application/vnd.openxmlformats-officedocument.theme+xml"/>
  <Override PartName="/ppt/slideMasters/slideMaster25.xml" ContentType="application/vnd.openxmlformats-officedocument.presentationml.slideMaster+xml"/>
  <Override PartName="/ppt/slideMasters/slideMaster36.xml" ContentType="application/vnd.openxmlformats-officedocument.presentationml.slideMaster+xml"/>
  <Override PartName="/ppt/slideMasters/slideMaster54.xml" ContentType="application/vnd.openxmlformats-officedocument.presentationml.slideMaster+xml"/>
  <Override PartName="/ppt/slideMasters/slideMaster72.xml" ContentType="application/vnd.openxmlformats-officedocument.presentationml.slideMaster+xml"/>
  <Override PartName="/ppt/slideMasters/slideMaster83.xml" ContentType="application/vnd.openxmlformats-officedocument.presentationml.slideMaster+xml"/>
  <Override PartName="/ppt/slideMasters/slideMaster119.xml" ContentType="application/vnd.openxmlformats-officedocument.presentationml.slideMaster+xml"/>
  <Override PartName="/ppt/slides/slide13.xml" ContentType="application/vnd.openxmlformats-officedocument.presentationml.slide+xml"/>
  <Override PartName="/ppt/slideLayouts/slideLayout1.xml" ContentType="application/vnd.openxmlformats-officedocument.presentationml.slideLayout+xml"/>
  <Override PartName="/ppt/theme/theme28.xml" ContentType="application/vnd.openxmlformats-officedocument.theme+xml"/>
  <Override PartName="/ppt/theme/theme46.xml" ContentType="application/vnd.openxmlformats-officedocument.theme+xml"/>
  <Override PartName="/ppt/theme/theme57.xml" ContentType="application/vnd.openxmlformats-officedocument.theme+xml"/>
  <Override PartName="/ppt/theme/theme75.xml" ContentType="application/vnd.openxmlformats-officedocument.theme+xml"/>
  <Override PartName="/ppt/theme/theme93.xml" ContentType="application/vnd.openxmlformats-officedocument.theme+xml"/>
  <Override PartName="/ppt/theme/theme107.xml" ContentType="application/vnd.openxmlformats-officedocument.theme+xml"/>
  <Override PartName="/ppt/theme/theme118.xml" ContentType="application/vnd.openxmlformats-officedocument.theme+xml"/>
  <Override PartName="/ppt/theme/theme136.xml" ContentType="application/vnd.openxmlformats-officedocument.theme+xml"/>
  <Override PartName="/ppt/slideMasters/slideMaster14.xml" ContentType="application/vnd.openxmlformats-officedocument.presentationml.slideMaster+xml"/>
  <Override PartName="/ppt/slideMasters/slideMaster32.xml" ContentType="application/vnd.openxmlformats-officedocument.presentationml.slideMaster+xml"/>
  <Override PartName="/ppt/slideMasters/slideMaster43.xml" ContentType="application/vnd.openxmlformats-officedocument.presentationml.slideMaster+xml"/>
  <Override PartName="/ppt/slideMasters/slideMaster61.xml" ContentType="application/vnd.openxmlformats-officedocument.presentationml.slideMaster+xml"/>
  <Override PartName="/ppt/slideMasters/slideMaster90.xml" ContentType="application/vnd.openxmlformats-officedocument.presentationml.slideMaster+xml"/>
  <Override PartName="/ppt/slideMasters/slideMaster108.xml" ContentType="application/vnd.openxmlformats-officedocument.presentationml.slideMaster+xml"/>
  <Override PartName="/ppt/slideMasters/slideMaster126.xml" ContentType="application/vnd.openxmlformats-officedocument.presentationml.slideMaster+xml"/>
  <Override PartName="/ppt/slides/slide20.xml" ContentType="application/vnd.openxmlformats-officedocument.presentationml.slide+xml"/>
  <Override PartName="/ppt/theme/theme17.xml" ContentType="application/vnd.openxmlformats-officedocument.theme+xml"/>
  <Override PartName="/ppt/theme/theme35.xml" ContentType="application/vnd.openxmlformats-officedocument.theme+xml"/>
  <Override PartName="/ppt/theme/theme64.xml" ContentType="application/vnd.openxmlformats-officedocument.theme+xml"/>
  <Override PartName="/ppt/theme/theme82.xml" ContentType="application/vnd.openxmlformats-officedocument.theme+xml"/>
  <Override PartName="/ppt/slideLayouts/slideLayout12.xml" ContentType="application/vnd.openxmlformats-officedocument.presentationml.slideLayout+xml"/>
  <Override PartName="/ppt/theme/theme114.xml" ContentType="application/vnd.openxmlformats-officedocument.theme+xml"/>
  <Override PartName="/ppt/theme/theme125.xml" ContentType="application/vnd.openxmlformats-officedocument.theme+xml"/>
  <Override PartName="/ppt/slideMasters/slideMaster21.xml" ContentType="application/vnd.openxmlformats-officedocument.presentationml.slideMaster+xml"/>
  <Override PartName="/ppt/slideMasters/slideMaster50.xml" ContentType="application/vnd.openxmlformats-officedocument.presentationml.slideMaster+xml"/>
  <Override PartName="/ppt/slideMasters/slideMaster115.xml" ContentType="application/vnd.openxmlformats-officedocument.presentationml.slideMaster+xml"/>
  <Override PartName="/ppt/slideMasters/slideMaster133.xml" ContentType="application/vnd.openxmlformats-officedocument.presentationml.slideMaster+xml"/>
  <Override PartName="/ppt/theme/theme24.xml" ContentType="application/vnd.openxmlformats-officedocument.theme+xml"/>
  <Override PartName="/ppt/theme/theme42.xml" ContentType="application/vnd.openxmlformats-officedocument.theme+xml"/>
  <Override PartName="/ppt/theme/theme53.xml" ContentType="application/vnd.openxmlformats-officedocument.theme+xml"/>
  <Override PartName="/ppt/theme/theme71.xml" ContentType="application/vnd.openxmlformats-officedocument.theme+xml"/>
  <Override PartName="/ppt/theme/theme103.xml" ContentType="application/vnd.openxmlformats-officedocument.theme+xml"/>
  <Override PartName="/ppt/theme/theme132.xml" ContentType="application/vnd.openxmlformats-officedocument.them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slideMasters/slideMaster104.xml" ContentType="application/vnd.openxmlformats-officedocument.presentationml.slideMaster+xml"/>
  <Override PartName="/ppt/slideMasters/slideMaster122.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theme/theme31.xml" ContentType="application/vnd.openxmlformats-officedocument.theme+xml"/>
  <Override PartName="/ppt/theme/theme60.xml" ContentType="application/vnd.openxmlformats-officedocument.theme+xml"/>
  <Override PartName="/ppt/theme/theme110.xml" ContentType="application/vnd.openxmlformats-officedocument.theme+xml"/>
  <Override PartName="/ppt/theme/theme121.xml" ContentType="application/vnd.openxmlformats-officedocument.theme+xml"/>
  <Override PartName="/ppt/notesSlides/notesSlide6.xml" ContentType="application/vnd.openxmlformats-officedocument.presentationml.notesSlide+xml"/>
  <Override PartName="/ppt/slideMasters/slideMaster99.xml" ContentType="application/vnd.openxmlformats-officedocument.presentationml.slideMaster+xml"/>
  <Override PartName="/ppt/slideMasters/slideMaster111.xml" ContentType="application/vnd.openxmlformats-officedocument.presentationml.slideMaster+xml"/>
  <Override PartName="/ppt/slides/slide8.xml" ContentType="application/vnd.openxmlformats-officedocument.presentationml.slide+xml"/>
  <Override PartName="/ppt/theme/theme20.xml" ContentType="application/vnd.openxmlformats-officedocument.theme+xml"/>
  <Override PartName="/ppt/slideMasters/slideMaster48.xml" ContentType="application/vnd.openxmlformats-officedocument.presentationml.slideMaster+xml"/>
  <Override PartName="/ppt/slideMasters/slideMaster59.xml" ContentType="application/vnd.openxmlformats-officedocument.presentationml.slideMaster+xml"/>
  <Override PartName="/ppt/slideMasters/slideMaster95.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heme/theme69.xml" ContentType="application/vnd.openxmlformats-officedocument.theme+xml"/>
  <Override PartName="/ppt/slideLayouts/slideLayout17.xml" ContentType="application/vnd.openxmlformats-officedocument.presentationml.slideLayout+xml"/>
  <Override PartName="/ppt/slideMasters/slideMaster37.xml" ContentType="application/vnd.openxmlformats-officedocument.presentationml.slideMaster+xml"/>
  <Override PartName="/ppt/slideMasters/slideMaster84.xml" ContentType="application/vnd.openxmlformats-officedocument.presentationml.slideMaster+xml"/>
  <Override PartName="/ppt/theme/theme1.xml" ContentType="application/vnd.openxmlformats-officedocument.theme+xml"/>
  <Override PartName="/ppt/theme/theme58.xml" ContentType="application/vnd.openxmlformats-officedocument.theme+xml"/>
  <Override PartName="/ppt/slideMasters/slideMaster26.xml" ContentType="application/vnd.openxmlformats-officedocument.presentationml.slideMaster+xml"/>
  <Override PartName="/ppt/slideMasters/slideMaster73.xml" ContentType="application/vnd.openxmlformats-officedocument.presentationml.slideMaster+xml"/>
  <Override PartName="/ppt/slideMasters/slideMaster109.xml" ContentType="application/vnd.openxmlformats-officedocument.presentationml.slideMaster+xml"/>
  <Override PartName="/ppt/theme/theme47.xml" ContentType="application/vnd.openxmlformats-officedocument.theme+xml"/>
  <Override PartName="/ppt/theme/theme94.xml" ContentType="application/vnd.openxmlformats-officedocument.theme+xml"/>
  <Override PartName="/ppt/theme/theme126.xml" ContentType="application/vnd.openxmlformats-officedocument.theme+xml"/>
  <Override PartName="/ppt/slideMasters/slideMaster15.xml" ContentType="application/vnd.openxmlformats-officedocument.presentationml.slideMaster+xml"/>
  <Override PartName="/ppt/slideMasters/slideMaster51.xml" ContentType="application/vnd.openxmlformats-officedocument.presentationml.slideMaster+xml"/>
  <Override PartName="/ppt/slideMasters/slideMaster62.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theme/theme36.xml" ContentType="application/vnd.openxmlformats-officedocument.theme+xml"/>
  <Override PartName="/ppt/theme/theme83.xml" ContentType="application/vnd.openxmlformats-officedocument.theme+xml"/>
  <Override PartName="/ppt/theme/theme115.xml" ContentType="application/vnd.openxmlformats-officedocument.theme+xml"/>
  <Override PartName="/ppt/slideMasters/slideMaster40.xml" ContentType="application/vnd.openxmlformats-officedocument.presentationml.slideMaster+xml"/>
  <Override PartName="/ppt/slideMasters/slideMaster134.xml" ContentType="application/vnd.openxmlformats-officedocument.presentationml.slideMaster+xml"/>
  <Override PartName="/ppt/theme/theme14.xml" ContentType="application/vnd.openxmlformats-officedocument.theme+xml"/>
  <Override PartName="/ppt/theme/theme25.xml" ContentType="application/vnd.openxmlformats-officedocument.theme+xml"/>
  <Override PartName="/ppt/theme/theme61.xml" ContentType="application/vnd.openxmlformats-officedocument.theme+xml"/>
  <Override PartName="/ppt/theme/theme72.xml" ContentType="application/vnd.openxmlformats-officedocument.theme+xml"/>
  <Override PartName="/ppt/theme/theme104.xml" ContentType="application/vnd.openxmlformats-officedocument.theme+xml"/>
  <Override PartName="/ppt/notesSlides/notesSlide12.xml" ContentType="application/vnd.openxmlformats-officedocument.presentationml.notesSlide+xml"/>
  <Override PartName="/ppt/slideMasters/slideMaster112.xml" ContentType="application/vnd.openxmlformats-officedocument.presentationml.slideMaster+xml"/>
  <Override PartName="/ppt/slideMasters/slideMaster123.xml" ContentType="application/vnd.openxmlformats-officedocument.presentationml.slideMaster+xml"/>
  <Override PartName="/ppt/theme/theme50.xml" ContentType="application/vnd.openxmlformats-officedocument.theme+xml"/>
  <Override PartName="/ppt/slideMasters/slideMaster4.xml" ContentType="application/vnd.openxmlformats-officedocument.presentationml.slideMaster+xml"/>
  <Override PartName="/ppt/slideMasters/slideMaster101.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Masters/slideMaster78.xml" ContentType="application/vnd.openxmlformats-officedocument.presentationml.slideMaster+xml"/>
  <Override PartName="/ppt/slideMasters/slideMaster89.xml" ContentType="application/vnd.openxmlformats-officedocument.presentationml.slideMaster+xml"/>
  <Override PartName="/ppt/notesSlides/notesSlide3.xml" ContentType="application/vnd.openxmlformats-officedocument.presentationml.notesSlide+xml"/>
  <Override PartName="/ppt/slideMasters/slideMaster67.xml" ContentType="application/vnd.openxmlformats-officedocument.presentationml.slideMaster+xml"/>
  <Override PartName="/ppt/slides/slide26.xml" ContentType="application/vnd.openxmlformats-officedocument.presentationml.slide+xml"/>
  <Override PartName="/ppt/presProps.xml" ContentType="application/vnd.openxmlformats-officedocument.presentationml.presProps+xml"/>
  <Override PartName="/ppt/theme/theme88.xml" ContentType="application/vnd.openxmlformats-officedocument.theme+xml"/>
  <Override PartName="/ppt/theme/theme99.xml" ContentType="application/vnd.openxmlformats-officedocument.theme+xml"/>
  <Override PartName="/ppt/slideMasters/slideMaster56.xml" ContentType="application/vnd.openxmlformats-officedocument.presentationml.slideMaster+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heme/theme77.xml" ContentType="application/vnd.openxmlformats-officedocument.theme+xml"/>
  <Override PartName="/ppt/theme/theme109.xml" ContentType="application/vnd.openxmlformats-officedocument.theme+xml"/>
  <Override PartName="/ppt/slideMasters/slideMaster34.xml" ContentType="application/vnd.openxmlformats-officedocument.presentationml.slideMaster+xml"/>
  <Override PartName="/ppt/slideMasters/slideMaster45.xml" ContentType="application/vnd.openxmlformats-officedocument.presentationml.slideMaster+xml"/>
  <Override PartName="/ppt/slideMasters/slideMaster81.xml" ContentType="application/vnd.openxmlformats-officedocument.presentationml.slideMaster+xml"/>
  <Override PartName="/ppt/slideMasters/slideMaster92.xml" ContentType="application/vnd.openxmlformats-officedocument.presentationml.slideMaster+xml"/>
  <Override PartName="/ppt/slideMasters/slideMaster128.xml" ContentType="application/vnd.openxmlformats-officedocument.presentationml.slideMaster+xml"/>
  <Override PartName="/ppt/theme/theme19.xml" ContentType="application/vnd.openxmlformats-officedocument.theme+xml"/>
  <Override PartName="/ppt/theme/theme66.xml" ContentType="application/vnd.openxmlformats-officedocument.theme+xml"/>
  <Override PartName="/ppt/slideLayouts/slideLayout14.xml" ContentType="application/vnd.openxmlformats-officedocument.presentationml.slideLayout+xml"/>
  <Override PartName="/ppt/slideMasters/slideMaster23.xml" ContentType="application/vnd.openxmlformats-officedocument.presentationml.slideMaster+xml"/>
  <Override PartName="/ppt/slideMasters/slideMaster70.xml" ContentType="application/vnd.openxmlformats-officedocument.presentationml.slideMaster+xml"/>
  <Override PartName="/ppt/slideMasters/slideMaster117.xml" ContentType="application/vnd.openxmlformats-officedocument.presentationml.slideMaster+xml"/>
  <Override PartName="/ppt/theme/theme44.xml" ContentType="application/vnd.openxmlformats-officedocument.theme+xml"/>
  <Override PartName="/ppt/theme/theme55.xml" ContentType="application/vnd.openxmlformats-officedocument.theme+xml"/>
  <Override PartName="/ppt/theme/theme91.xml" ContentType="application/vnd.openxmlformats-officedocument.theme+xml"/>
  <Override PartName="/ppt/theme/theme134.xml" ContentType="application/vnd.openxmlformats-officedocument.them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Masters/slideMaster106.xml" ContentType="application/vnd.openxmlformats-officedocument.presentationml.slideMaster+xml"/>
  <Override PartName="/ppt/theme/theme33.xml" ContentType="application/vnd.openxmlformats-officedocument.theme+xml"/>
  <Override PartName="/ppt/theme/theme80.xml" ContentType="application/vnd.openxmlformats-officedocument.theme+xml"/>
  <Override PartName="/ppt/theme/theme112.xml" ContentType="application/vnd.openxmlformats-officedocument.theme+xml"/>
  <Override PartName="/ppt/theme/theme123.xml" ContentType="application/vnd.openxmlformats-officedocument.theme+xml"/>
  <Override PartName="/ppt/notesSlides/notesSlide8.xml" ContentType="application/vnd.openxmlformats-officedocument.presentationml.notesSlide+xml"/>
  <Override PartName="/ppt/slideMasters/slideMaster131.xml" ContentType="application/vnd.openxmlformats-officedocument.presentationml.slideMaster+xml"/>
  <Override PartName="/ppt/theme/theme22.xml" ContentType="application/vnd.openxmlformats-officedocument.theme+xml"/>
  <Override PartName="/ppt/theme/theme101.xml" ContentType="application/vnd.openxmlformats-officedocument.theme+xml"/>
  <Override PartName="/ppt/slideMasters/slideMaster120.xml" ContentType="application/vnd.openxmlformats-officedocument.presentationml.slideMaster+xml"/>
  <Override PartName="/ppt/handoutMasters/handoutMaster1.xml" ContentType="application/vnd.openxmlformats-officedocument.presentationml.handoutMaster+xml"/>
  <Override PartName="/ppt/theme/theme11.xml" ContentType="application/vnd.openxmlformats-officedocument.theme+xml"/>
  <Override PartName="/docProps/core.xml" ContentType="application/vnd.openxmlformats-package.core-properties+xml"/>
  <Override PartName="/ppt/slideMasters/slideMaster97.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Masters/slideMaster39.xml" ContentType="application/vnd.openxmlformats-officedocument.presentationml.slideMaster+xml"/>
  <Override PartName="/ppt/slideMasters/slideMaster86.xml" ContentType="application/vnd.openxmlformats-officedocument.presentationml.slideMaster+xml"/>
  <Override PartName="/ppt/theme/theme3.xml" ContentType="application/vnd.openxmlformats-officedocument.theme+xml"/>
  <Override PartName="/ppt/slideMasters/slideMaster28.xml" ContentType="application/vnd.openxmlformats-officedocument.presentationml.slideMaster+xml"/>
  <Override PartName="/ppt/slideMasters/slideMaster75.xml" ContentType="application/vnd.openxmlformats-officedocument.presentationml.slideMaster+xml"/>
  <Override PartName="/ppt/theme/theme49.xml" ContentType="application/vnd.openxmlformats-officedocument.theme+xml"/>
  <Override PartName="/ppt/theme/theme96.xml" ContentType="application/vnd.openxmlformats-officedocument.theme+xml"/>
  <Override PartName="/ppt/theme/theme128.xml" ContentType="application/vnd.openxmlformats-officedocument.theme+xml"/>
  <Default Extension="rels" ContentType="application/vnd.openxmlformats-package.relationships+xml"/>
  <Override PartName="/ppt/slideMasters/slideMaster17.xml" ContentType="application/vnd.openxmlformats-officedocument.presentationml.slideMaster+xml"/>
  <Override PartName="/ppt/slideMasters/slideMaster53.xml" ContentType="application/vnd.openxmlformats-officedocument.presentationml.slideMaster+xml"/>
  <Override PartName="/ppt/slideMasters/slideMaster64.xml" ContentType="application/vnd.openxmlformats-officedocument.presentationml.slideMaster+xml"/>
  <Override PartName="/ppt/slides/slide23.xml" ContentType="application/vnd.openxmlformats-officedocument.presentationml.slide+xml"/>
  <Override PartName="/ppt/theme/theme38.xml" ContentType="application/vnd.openxmlformats-officedocument.theme+xml"/>
  <Override PartName="/ppt/theme/theme85.xml" ContentType="application/vnd.openxmlformats-officedocument.theme+xml"/>
  <Override PartName="/ppt/theme/theme117.xml" ContentType="application/vnd.openxmlformats-officedocument.theme+xml"/>
  <Override PartName="/ppt/slideMasters/slideMaster42.xml" ContentType="application/vnd.openxmlformats-officedocument.presentationml.slideMaster+xml"/>
  <Override PartName="/ppt/slides/slide12.xml" ContentType="application/vnd.openxmlformats-officedocument.presentationml.slide+xml"/>
  <Override PartName="/ppt/theme/theme16.xml" ContentType="application/vnd.openxmlformats-officedocument.theme+xml"/>
  <Override PartName="/ppt/theme/theme27.xml" ContentType="application/vnd.openxmlformats-officedocument.theme+xml"/>
  <Override PartName="/ppt/theme/theme63.xml" ContentType="application/vnd.openxmlformats-officedocument.theme+xml"/>
  <Override PartName="/ppt/theme/theme74.xml" ContentType="application/vnd.openxmlformats-officedocument.theme+xml"/>
  <Override PartName="/ppt/slideLayouts/slideLayout11.xml" ContentType="application/vnd.openxmlformats-officedocument.presentationml.slideLayout+xml"/>
  <Override PartName="/ppt/theme/theme106.xml" ContentType="application/vnd.openxmlformats-officedocument.theme+xml"/>
  <Override PartName="/ppt/slideMasters/slideMaster31.xml" ContentType="application/vnd.openxmlformats-officedocument.presentationml.slideMaster+xml"/>
  <Override PartName="/ppt/slideMasters/slideMaster114.xml" ContentType="application/vnd.openxmlformats-officedocument.presentationml.slideMaster+xml"/>
  <Override PartName="/ppt/slideMasters/slideMaster125.xml" ContentType="application/vnd.openxmlformats-officedocument.presentationml.slideMaster+xml"/>
  <Override PartName="/ppt/theme/theme52.xml" ContentType="application/vnd.openxmlformats-officedocument.theme+xml"/>
  <Override PartName="/ppt/theme/theme131.xml" ContentType="application/vnd.openxmlformats-officedocument.theme+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slideMasters/slideMaster103.xml" ContentType="application/vnd.openxmlformats-officedocument.presentationml.slideMaster+xml"/>
  <Override PartName="/ppt/theme/theme8.xml" ContentType="application/vnd.openxmlformats-officedocument.theme+xml"/>
  <Override PartName="/ppt/theme/theme41.xml" ContentType="application/vnd.openxmlformats-officedocument.theme+xml"/>
  <Override PartName="/ppt/theme/theme120.xml" ContentType="application/vnd.openxmlformats-officedocument.theme+xml"/>
  <Override PartName="/ppt/theme/theme30.xml" ContentType="application/vnd.openxmlformats-officedocument.theme+xml"/>
  <Override PartName="/ppt/notesSlides/notesSlide5.xml" ContentType="application/vnd.openxmlformats-officedocument.presentationml.notesSlide+xml"/>
  <Override PartName="/ppt/slideMasters/slideMaster69.xml" ContentType="application/vnd.openxmlformats-officedocument.presentationml.slideMaster+xml"/>
  <Override PartName="/ppt/slides/slide28.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898" r:id="rId1"/>
    <p:sldMasterId id="2147483904" r:id="rId2"/>
    <p:sldMasterId id="2147483906" r:id="rId3"/>
    <p:sldMasterId id="2147483914" r:id="rId4"/>
    <p:sldMasterId id="2147483916" r:id="rId5"/>
    <p:sldMasterId id="2147483918" r:id="rId6"/>
    <p:sldMasterId id="2147483920" r:id="rId7"/>
    <p:sldMasterId id="2147483922" r:id="rId8"/>
    <p:sldMasterId id="2147483924" r:id="rId9"/>
    <p:sldMasterId id="2147483926" r:id="rId10"/>
    <p:sldMasterId id="2147483928" r:id="rId11"/>
    <p:sldMasterId id="2147483930" r:id="rId12"/>
    <p:sldMasterId id="2147483932" r:id="rId13"/>
    <p:sldMasterId id="2147483934" r:id="rId14"/>
    <p:sldMasterId id="2147483936" r:id="rId15"/>
    <p:sldMasterId id="2147483938" r:id="rId16"/>
    <p:sldMasterId id="2147483940" r:id="rId17"/>
    <p:sldMasterId id="2147483942" r:id="rId18"/>
    <p:sldMasterId id="2147483944" r:id="rId19"/>
    <p:sldMasterId id="2147483946" r:id="rId20"/>
    <p:sldMasterId id="2147483948" r:id="rId21"/>
    <p:sldMasterId id="2147483950" r:id="rId22"/>
    <p:sldMasterId id="2147483962" r:id="rId23"/>
    <p:sldMasterId id="2147483966" r:id="rId24"/>
    <p:sldMasterId id="2147483968" r:id="rId25"/>
    <p:sldMasterId id="2147483970" r:id="rId26"/>
    <p:sldMasterId id="2147483972" r:id="rId27"/>
    <p:sldMasterId id="2147483974" r:id="rId28"/>
    <p:sldMasterId id="2147483976" r:id="rId29"/>
    <p:sldMasterId id="2147483978" r:id="rId30"/>
    <p:sldMasterId id="2147483979" r:id="rId31"/>
    <p:sldMasterId id="2147484014" r:id="rId32"/>
    <p:sldMasterId id="2147484016" r:id="rId33"/>
    <p:sldMasterId id="2147484018" r:id="rId34"/>
    <p:sldMasterId id="2147484020" r:id="rId35"/>
    <p:sldMasterId id="2147484022" r:id="rId36"/>
    <p:sldMasterId id="2147484024" r:id="rId37"/>
    <p:sldMasterId id="2147484026" r:id="rId38"/>
    <p:sldMasterId id="2147484028" r:id="rId39"/>
    <p:sldMasterId id="2147484030" r:id="rId40"/>
    <p:sldMasterId id="2147484032" r:id="rId41"/>
    <p:sldMasterId id="2147484034" r:id="rId42"/>
    <p:sldMasterId id="2147484036" r:id="rId43"/>
    <p:sldMasterId id="2147484038" r:id="rId44"/>
    <p:sldMasterId id="2147484041" r:id="rId45"/>
    <p:sldMasterId id="2147484048" r:id="rId46"/>
    <p:sldMasterId id="2147484050" r:id="rId47"/>
    <p:sldMasterId id="2147484052" r:id="rId48"/>
    <p:sldMasterId id="2147484059" r:id="rId49"/>
    <p:sldMasterId id="2147484061" r:id="rId50"/>
    <p:sldMasterId id="2147484065" r:id="rId51"/>
    <p:sldMasterId id="2147484095" r:id="rId52"/>
    <p:sldMasterId id="2147484102" r:id="rId53"/>
    <p:sldMasterId id="2147484115" r:id="rId54"/>
    <p:sldMasterId id="2147484117" r:id="rId55"/>
    <p:sldMasterId id="2147484119" r:id="rId56"/>
    <p:sldMasterId id="2147484121" r:id="rId57"/>
    <p:sldMasterId id="2147484123" r:id="rId58"/>
    <p:sldMasterId id="2147484125" r:id="rId59"/>
    <p:sldMasterId id="2147484127" r:id="rId60"/>
    <p:sldMasterId id="2147484129" r:id="rId61"/>
    <p:sldMasterId id="2147484131" r:id="rId62"/>
    <p:sldMasterId id="2147484133" r:id="rId63"/>
    <p:sldMasterId id="2147484135" r:id="rId64"/>
    <p:sldMasterId id="2147484137" r:id="rId65"/>
    <p:sldMasterId id="2147484139" r:id="rId66"/>
    <p:sldMasterId id="2147484141" r:id="rId67"/>
    <p:sldMasterId id="2147484143" r:id="rId68"/>
    <p:sldMasterId id="2147484145" r:id="rId69"/>
    <p:sldMasterId id="2147484147" r:id="rId70"/>
    <p:sldMasterId id="2147484157" r:id="rId71"/>
    <p:sldMasterId id="2147484162" r:id="rId72"/>
    <p:sldMasterId id="2147484168" r:id="rId73"/>
    <p:sldMasterId id="2147484173" r:id="rId74"/>
    <p:sldMasterId id="2147484175" r:id="rId75"/>
    <p:sldMasterId id="2147484177" r:id="rId76"/>
    <p:sldMasterId id="2147484179" r:id="rId77"/>
    <p:sldMasterId id="2147484181" r:id="rId78"/>
    <p:sldMasterId id="2147484188" r:id="rId79"/>
    <p:sldMasterId id="2147484190" r:id="rId80"/>
    <p:sldMasterId id="2147484192" r:id="rId81"/>
    <p:sldMasterId id="2147484199" r:id="rId82"/>
    <p:sldMasterId id="2147484201" r:id="rId83"/>
    <p:sldMasterId id="2147484203" r:id="rId84"/>
    <p:sldMasterId id="2147484205" r:id="rId85"/>
    <p:sldMasterId id="2147484207" r:id="rId86"/>
    <p:sldMasterId id="2147484208" r:id="rId87"/>
    <p:sldMasterId id="2147484228" r:id="rId88"/>
    <p:sldMasterId id="2147484230" r:id="rId89"/>
    <p:sldMasterId id="2147484232" r:id="rId90"/>
    <p:sldMasterId id="2147484234" r:id="rId91"/>
    <p:sldMasterId id="2147484236" r:id="rId92"/>
    <p:sldMasterId id="2147484238" r:id="rId93"/>
    <p:sldMasterId id="2147484241" r:id="rId94"/>
    <p:sldMasterId id="2147484249" r:id="rId95"/>
    <p:sldMasterId id="2147484252" r:id="rId96"/>
    <p:sldMasterId id="2147484254" r:id="rId97"/>
    <p:sldMasterId id="2147484256" r:id="rId98"/>
    <p:sldMasterId id="2147484258" r:id="rId99"/>
    <p:sldMasterId id="2147484271" r:id="rId100"/>
    <p:sldMasterId id="2147484274" r:id="rId101"/>
    <p:sldMasterId id="2147484304" r:id="rId102"/>
    <p:sldMasterId id="2147484306" r:id="rId103"/>
    <p:sldMasterId id="2147484308" r:id="rId104"/>
    <p:sldMasterId id="2147484310" r:id="rId105"/>
    <p:sldMasterId id="2147484319" r:id="rId106"/>
    <p:sldMasterId id="2147484321" r:id="rId107"/>
    <p:sldMasterId id="2147484323" r:id="rId108"/>
    <p:sldMasterId id="2147484325" r:id="rId109"/>
    <p:sldMasterId id="2147484328" r:id="rId110"/>
    <p:sldMasterId id="2147484330" r:id="rId111"/>
    <p:sldMasterId id="2147484332" r:id="rId112"/>
    <p:sldMasterId id="2147484334" r:id="rId113"/>
    <p:sldMasterId id="2147484336" r:id="rId114"/>
    <p:sldMasterId id="2147484338" r:id="rId115"/>
    <p:sldMasterId id="2147484340" r:id="rId116"/>
    <p:sldMasterId id="2147484344" r:id="rId117"/>
    <p:sldMasterId id="2147484346" r:id="rId118"/>
    <p:sldMasterId id="2147484350" r:id="rId119"/>
    <p:sldMasterId id="2147484352" r:id="rId120"/>
    <p:sldMasterId id="2147484354" r:id="rId121"/>
    <p:sldMasterId id="2147484356" r:id="rId122"/>
    <p:sldMasterId id="2147484368" r:id="rId123"/>
    <p:sldMasterId id="2147484370" r:id="rId124"/>
    <p:sldMasterId id="2147484375" r:id="rId125"/>
    <p:sldMasterId id="2147484378" r:id="rId126"/>
    <p:sldMasterId id="2147484380" r:id="rId127"/>
    <p:sldMasterId id="2147484382" r:id="rId128"/>
    <p:sldMasterId id="2147484385" r:id="rId129"/>
    <p:sldMasterId id="2147484387" r:id="rId130"/>
    <p:sldMasterId id="2147484391" r:id="rId131"/>
    <p:sldMasterId id="2147484393" r:id="rId132"/>
    <p:sldMasterId id="2147484405" r:id="rId133"/>
    <p:sldMasterId id="2147484407" r:id="rId134"/>
  </p:sldMasterIdLst>
  <p:notesMasterIdLst>
    <p:notesMasterId r:id="rId163"/>
  </p:notesMasterIdLst>
  <p:handoutMasterIdLst>
    <p:handoutMasterId r:id="rId164"/>
  </p:handoutMasterIdLst>
  <p:sldIdLst>
    <p:sldId id="1211" r:id="rId135"/>
    <p:sldId id="1339" r:id="rId136"/>
    <p:sldId id="1508" r:id="rId137"/>
    <p:sldId id="1340" r:id="rId138"/>
    <p:sldId id="1672" r:id="rId139"/>
    <p:sldId id="1673" r:id="rId140"/>
    <p:sldId id="1674" r:id="rId141"/>
    <p:sldId id="1681" r:id="rId142"/>
    <p:sldId id="1675" r:id="rId143"/>
    <p:sldId id="1690" r:id="rId144"/>
    <p:sldId id="1412" r:id="rId145"/>
    <p:sldId id="1341" r:id="rId146"/>
    <p:sldId id="1516" r:id="rId147"/>
    <p:sldId id="1517" r:id="rId148"/>
    <p:sldId id="1518" r:id="rId149"/>
    <p:sldId id="1684" r:id="rId150"/>
    <p:sldId id="1685" r:id="rId151"/>
    <p:sldId id="1686" r:id="rId152"/>
    <p:sldId id="1687" r:id="rId153"/>
    <p:sldId id="1688" r:id="rId154"/>
    <p:sldId id="1571" r:id="rId155"/>
    <p:sldId id="1572" r:id="rId156"/>
    <p:sldId id="1573" r:id="rId157"/>
    <p:sldId id="1574" r:id="rId158"/>
    <p:sldId id="1683" r:id="rId159"/>
    <p:sldId id="1680" r:id="rId160"/>
    <p:sldId id="1689" r:id="rId161"/>
    <p:sldId id="1036" r:id="rId162"/>
  </p:sldIdLst>
  <p:sldSz cx="9144000" cy="6858000" type="screen4x3"/>
  <p:notesSz cx="6858000" cy="9144000"/>
  <p:defaultTextStyle>
    <a:defPPr>
      <a:defRPr lang="en-US"/>
    </a:defPPr>
    <a:lvl1pPr algn="l" rtl="0" eaLnBrk="0" fontAlgn="base" hangingPunct="0">
      <a:spcBef>
        <a:spcPct val="0"/>
      </a:spcBef>
      <a:spcAft>
        <a:spcPct val="0"/>
      </a:spcAft>
      <a:defRPr sz="2800" b="1" kern="1200">
        <a:solidFill>
          <a:schemeClr val="tx1"/>
        </a:solidFill>
        <a:latin typeface="Comic Sans MS" pitchFamily="66" charset="0"/>
        <a:ea typeface="+mn-ea"/>
        <a:cs typeface="+mn-cs"/>
      </a:defRPr>
    </a:lvl1pPr>
    <a:lvl2pPr marL="457200" algn="l" rtl="0" eaLnBrk="0" fontAlgn="base" hangingPunct="0">
      <a:spcBef>
        <a:spcPct val="0"/>
      </a:spcBef>
      <a:spcAft>
        <a:spcPct val="0"/>
      </a:spcAft>
      <a:defRPr sz="2800" b="1"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sz="2800" b="1"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sz="2800" b="1"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sz="2800" b="1" kern="1200">
        <a:solidFill>
          <a:schemeClr val="tx1"/>
        </a:solidFill>
        <a:latin typeface="Comic Sans MS" pitchFamily="66" charset="0"/>
        <a:ea typeface="+mn-ea"/>
        <a:cs typeface="+mn-cs"/>
      </a:defRPr>
    </a:lvl5pPr>
    <a:lvl6pPr marL="2286000" algn="l" defTabSz="914400" rtl="0" eaLnBrk="1" latinLnBrk="0" hangingPunct="1">
      <a:defRPr sz="2800" b="1" kern="1200">
        <a:solidFill>
          <a:schemeClr val="tx1"/>
        </a:solidFill>
        <a:latin typeface="Comic Sans MS" pitchFamily="66" charset="0"/>
        <a:ea typeface="+mn-ea"/>
        <a:cs typeface="+mn-cs"/>
      </a:defRPr>
    </a:lvl6pPr>
    <a:lvl7pPr marL="2743200" algn="l" defTabSz="914400" rtl="0" eaLnBrk="1" latinLnBrk="0" hangingPunct="1">
      <a:defRPr sz="2800" b="1" kern="1200">
        <a:solidFill>
          <a:schemeClr val="tx1"/>
        </a:solidFill>
        <a:latin typeface="Comic Sans MS" pitchFamily="66" charset="0"/>
        <a:ea typeface="+mn-ea"/>
        <a:cs typeface="+mn-cs"/>
      </a:defRPr>
    </a:lvl7pPr>
    <a:lvl8pPr marL="3200400" algn="l" defTabSz="914400" rtl="0" eaLnBrk="1" latinLnBrk="0" hangingPunct="1">
      <a:defRPr sz="2800" b="1" kern="1200">
        <a:solidFill>
          <a:schemeClr val="tx1"/>
        </a:solidFill>
        <a:latin typeface="Comic Sans MS" pitchFamily="66" charset="0"/>
        <a:ea typeface="+mn-ea"/>
        <a:cs typeface="+mn-cs"/>
      </a:defRPr>
    </a:lvl8pPr>
    <a:lvl9pPr marL="3657600" algn="l" defTabSz="914400" rtl="0" eaLnBrk="1" latinLnBrk="0" hangingPunct="1">
      <a:defRPr sz="2800" b="1"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990000"/>
    <a:srgbClr val="FF00FF"/>
    <a:srgbClr val="000099"/>
    <a:srgbClr val="FFFF00"/>
    <a:srgbClr val="FFCCCC"/>
    <a:srgbClr val="FFFF99"/>
    <a:srgbClr val="4F81BD"/>
    <a:srgbClr val="66FF66"/>
    <a:srgbClr val="CC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8964" autoAdjust="0"/>
    <p:restoredTop sz="94500" autoAdjust="0"/>
  </p:normalViewPr>
  <p:slideViewPr>
    <p:cSldViewPr>
      <p:cViewPr>
        <p:scale>
          <a:sx n="50" d="100"/>
          <a:sy n="50" d="100"/>
        </p:scale>
        <p:origin x="-780" y="36"/>
      </p:cViewPr>
      <p:guideLst>
        <p:guide orient="horz" pos="2160"/>
        <p:guide pos="2880"/>
      </p:guideLst>
    </p:cSldViewPr>
  </p:slideViewPr>
  <p:outlineViewPr>
    <p:cViewPr>
      <p:scale>
        <a:sx n="33" d="100"/>
        <a:sy n="33" d="100"/>
      </p:scale>
      <p:origin x="216" y="0"/>
    </p:cViewPr>
  </p:outlineViewPr>
  <p:notesTextViewPr>
    <p:cViewPr>
      <p:scale>
        <a:sx n="100" d="100"/>
        <a:sy n="100" d="100"/>
      </p:scale>
      <p:origin x="0" y="0"/>
    </p:cViewPr>
  </p:notesTextViewPr>
  <p:sorterViewPr>
    <p:cViewPr>
      <p:scale>
        <a:sx n="90" d="100"/>
        <a:sy n="90" d="100"/>
      </p:scale>
      <p:origin x="0" y="2640"/>
    </p:cViewPr>
  </p:sorterViewPr>
  <p:notesViewPr>
    <p:cSldViewPr>
      <p:cViewPr varScale="1">
        <p:scale>
          <a:sx n="24" d="100"/>
          <a:sy n="24" d="100"/>
        </p:scale>
        <p:origin x="-1066" y="-77"/>
      </p:cViewPr>
      <p:guideLst>
        <p:guide orient="horz" pos="2160"/>
        <p:guide pos="2880"/>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Master" Target="slideMasters/slideMaster117.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63" Type="http://schemas.openxmlformats.org/officeDocument/2006/relationships/slideMaster" Target="slideMasters/slideMaster63.xml"/><Relationship Id="rId68" Type="http://schemas.openxmlformats.org/officeDocument/2006/relationships/slideMaster" Target="slideMasters/slideMaster68.xml"/><Relationship Id="rId84" Type="http://schemas.openxmlformats.org/officeDocument/2006/relationships/slideMaster" Target="slideMasters/slideMaster84.xml"/><Relationship Id="rId89" Type="http://schemas.openxmlformats.org/officeDocument/2006/relationships/slideMaster" Target="slideMasters/slideMaster89.xml"/><Relationship Id="rId112" Type="http://schemas.openxmlformats.org/officeDocument/2006/relationships/slideMaster" Target="slideMasters/slideMaster112.xml"/><Relationship Id="rId133" Type="http://schemas.openxmlformats.org/officeDocument/2006/relationships/slideMaster" Target="slideMasters/slideMaster133.xml"/><Relationship Id="rId138" Type="http://schemas.openxmlformats.org/officeDocument/2006/relationships/slide" Target="slides/slide4.xml"/><Relationship Id="rId154" Type="http://schemas.openxmlformats.org/officeDocument/2006/relationships/slide" Target="slides/slide20.xml"/><Relationship Id="rId159" Type="http://schemas.openxmlformats.org/officeDocument/2006/relationships/slide" Target="slides/slide25.xml"/><Relationship Id="rId16" Type="http://schemas.openxmlformats.org/officeDocument/2006/relationships/slideMaster" Target="slideMasters/slideMaster16.xml"/><Relationship Id="rId107" Type="http://schemas.openxmlformats.org/officeDocument/2006/relationships/slideMaster" Target="slideMasters/slideMaster107.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Master" Target="slideMasters/slideMaster53.xml"/><Relationship Id="rId58" Type="http://schemas.openxmlformats.org/officeDocument/2006/relationships/slideMaster" Target="slideMasters/slideMaster58.xml"/><Relationship Id="rId74" Type="http://schemas.openxmlformats.org/officeDocument/2006/relationships/slideMaster" Target="slideMasters/slideMaster74.xml"/><Relationship Id="rId79" Type="http://schemas.openxmlformats.org/officeDocument/2006/relationships/slideMaster" Target="slideMasters/slideMaster79.xml"/><Relationship Id="rId102" Type="http://schemas.openxmlformats.org/officeDocument/2006/relationships/slideMaster" Target="slideMasters/slideMaster102.xml"/><Relationship Id="rId123" Type="http://schemas.openxmlformats.org/officeDocument/2006/relationships/slideMaster" Target="slideMasters/slideMaster123.xml"/><Relationship Id="rId128" Type="http://schemas.openxmlformats.org/officeDocument/2006/relationships/slideMaster" Target="slideMasters/slideMaster128.xml"/><Relationship Id="rId144" Type="http://schemas.openxmlformats.org/officeDocument/2006/relationships/slide" Target="slides/slide10.xml"/><Relationship Id="rId149" Type="http://schemas.openxmlformats.org/officeDocument/2006/relationships/slide" Target="slides/slide15.xml"/><Relationship Id="rId5" Type="http://schemas.openxmlformats.org/officeDocument/2006/relationships/slideMaster" Target="slideMasters/slideMaster5.xml"/><Relationship Id="rId90" Type="http://schemas.openxmlformats.org/officeDocument/2006/relationships/slideMaster" Target="slideMasters/slideMaster90.xml"/><Relationship Id="rId95" Type="http://schemas.openxmlformats.org/officeDocument/2006/relationships/slideMaster" Target="slideMasters/slideMaster95.xml"/><Relationship Id="rId160" Type="http://schemas.openxmlformats.org/officeDocument/2006/relationships/slide" Target="slides/slide26.xml"/><Relationship Id="rId165" Type="http://schemas.openxmlformats.org/officeDocument/2006/relationships/presProps" Target="presProps.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64" Type="http://schemas.openxmlformats.org/officeDocument/2006/relationships/slideMaster" Target="slideMasters/slideMaster64.xml"/><Relationship Id="rId69" Type="http://schemas.openxmlformats.org/officeDocument/2006/relationships/slideMaster" Target="slideMasters/slideMaster69.xml"/><Relationship Id="rId113" Type="http://schemas.openxmlformats.org/officeDocument/2006/relationships/slideMaster" Target="slideMasters/slideMaster113.xml"/><Relationship Id="rId118" Type="http://schemas.openxmlformats.org/officeDocument/2006/relationships/slideMaster" Target="slideMasters/slideMaster118.xml"/><Relationship Id="rId134" Type="http://schemas.openxmlformats.org/officeDocument/2006/relationships/slideMaster" Target="slideMasters/slideMaster134.xml"/><Relationship Id="rId139" Type="http://schemas.openxmlformats.org/officeDocument/2006/relationships/slide" Target="slides/slide5.xml"/><Relationship Id="rId80" Type="http://schemas.openxmlformats.org/officeDocument/2006/relationships/slideMaster" Target="slideMasters/slideMaster80.xml"/><Relationship Id="rId85" Type="http://schemas.openxmlformats.org/officeDocument/2006/relationships/slideMaster" Target="slideMasters/slideMaster85.xml"/><Relationship Id="rId150" Type="http://schemas.openxmlformats.org/officeDocument/2006/relationships/slide" Target="slides/slide16.xml"/><Relationship Id="rId155" Type="http://schemas.openxmlformats.org/officeDocument/2006/relationships/slide" Target="slides/slide21.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Master" Target="slideMasters/slideMaster103.xml"/><Relationship Id="rId108" Type="http://schemas.openxmlformats.org/officeDocument/2006/relationships/slideMaster" Target="slideMasters/slideMaster108.xml"/><Relationship Id="rId124" Type="http://schemas.openxmlformats.org/officeDocument/2006/relationships/slideMaster" Target="slideMasters/slideMaster124.xml"/><Relationship Id="rId129" Type="http://schemas.openxmlformats.org/officeDocument/2006/relationships/slideMaster" Target="slideMasters/slideMaster129.xml"/><Relationship Id="rId54" Type="http://schemas.openxmlformats.org/officeDocument/2006/relationships/slideMaster" Target="slideMasters/slideMaster54.xml"/><Relationship Id="rId70" Type="http://schemas.openxmlformats.org/officeDocument/2006/relationships/slideMaster" Target="slideMasters/slideMaster70.xml"/><Relationship Id="rId75" Type="http://schemas.openxmlformats.org/officeDocument/2006/relationships/slideMaster" Target="slideMasters/slideMaster75.xml"/><Relationship Id="rId91" Type="http://schemas.openxmlformats.org/officeDocument/2006/relationships/slideMaster" Target="slideMasters/slideMaster91.xml"/><Relationship Id="rId96" Type="http://schemas.openxmlformats.org/officeDocument/2006/relationships/slideMaster" Target="slideMasters/slideMaster96.xml"/><Relationship Id="rId140" Type="http://schemas.openxmlformats.org/officeDocument/2006/relationships/slide" Target="slides/slide6.xml"/><Relationship Id="rId145" Type="http://schemas.openxmlformats.org/officeDocument/2006/relationships/slide" Target="slides/slide11.xml"/><Relationship Id="rId161" Type="http://schemas.openxmlformats.org/officeDocument/2006/relationships/slide" Target="slides/slide27.xml"/><Relationship Id="rId16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Master" Target="slideMasters/slideMaster49.xml"/><Relationship Id="rId57" Type="http://schemas.openxmlformats.org/officeDocument/2006/relationships/slideMaster" Target="slideMasters/slideMaster57.xml"/><Relationship Id="rId106" Type="http://schemas.openxmlformats.org/officeDocument/2006/relationships/slideMaster" Target="slideMasters/slideMaster106.xml"/><Relationship Id="rId114" Type="http://schemas.openxmlformats.org/officeDocument/2006/relationships/slideMaster" Target="slideMasters/slideMaster114.xml"/><Relationship Id="rId119" Type="http://schemas.openxmlformats.org/officeDocument/2006/relationships/slideMaster" Target="slideMasters/slideMaster119.xml"/><Relationship Id="rId127" Type="http://schemas.openxmlformats.org/officeDocument/2006/relationships/slideMaster" Target="slideMasters/slideMaster127.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Master" Target="slideMasters/slideMaster52.xml"/><Relationship Id="rId60" Type="http://schemas.openxmlformats.org/officeDocument/2006/relationships/slideMaster" Target="slideMasters/slideMaster60.xml"/><Relationship Id="rId65" Type="http://schemas.openxmlformats.org/officeDocument/2006/relationships/slideMaster" Target="slideMasters/slideMaster65.xml"/><Relationship Id="rId73" Type="http://schemas.openxmlformats.org/officeDocument/2006/relationships/slideMaster" Target="slideMasters/slideMaster73.xml"/><Relationship Id="rId78" Type="http://schemas.openxmlformats.org/officeDocument/2006/relationships/slideMaster" Target="slideMasters/slideMaster78.xml"/><Relationship Id="rId81" Type="http://schemas.openxmlformats.org/officeDocument/2006/relationships/slideMaster" Target="slideMasters/slideMaster81.xml"/><Relationship Id="rId86" Type="http://schemas.openxmlformats.org/officeDocument/2006/relationships/slideMaster" Target="slideMasters/slideMaster86.xml"/><Relationship Id="rId94" Type="http://schemas.openxmlformats.org/officeDocument/2006/relationships/slideMaster" Target="slideMasters/slideMaster94.xml"/><Relationship Id="rId99" Type="http://schemas.openxmlformats.org/officeDocument/2006/relationships/slideMaster" Target="slideMasters/slideMaster99.xml"/><Relationship Id="rId101" Type="http://schemas.openxmlformats.org/officeDocument/2006/relationships/slideMaster" Target="slideMasters/slideMaster101.xml"/><Relationship Id="rId122" Type="http://schemas.openxmlformats.org/officeDocument/2006/relationships/slideMaster" Target="slideMasters/slideMaster122.xml"/><Relationship Id="rId130" Type="http://schemas.openxmlformats.org/officeDocument/2006/relationships/slideMaster" Target="slideMasters/slideMaster130.xml"/><Relationship Id="rId135" Type="http://schemas.openxmlformats.org/officeDocument/2006/relationships/slide" Target="slides/slide1.xml"/><Relationship Id="rId143" Type="http://schemas.openxmlformats.org/officeDocument/2006/relationships/slide" Target="slides/slide9.xml"/><Relationship Id="rId148" Type="http://schemas.openxmlformats.org/officeDocument/2006/relationships/slide" Target="slides/slide14.xml"/><Relationship Id="rId151" Type="http://schemas.openxmlformats.org/officeDocument/2006/relationships/slide" Target="slides/slide17.xml"/><Relationship Id="rId156" Type="http://schemas.openxmlformats.org/officeDocument/2006/relationships/slide" Target="slides/slide22.xml"/><Relationship Id="rId16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Master" Target="slideMasters/slideMaster109.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Master" Target="slideMasters/slideMaster76.xml"/><Relationship Id="rId97" Type="http://schemas.openxmlformats.org/officeDocument/2006/relationships/slideMaster" Target="slideMasters/slideMaster97.xml"/><Relationship Id="rId104" Type="http://schemas.openxmlformats.org/officeDocument/2006/relationships/slideMaster" Target="slideMasters/slideMaster104.xml"/><Relationship Id="rId120" Type="http://schemas.openxmlformats.org/officeDocument/2006/relationships/slideMaster" Target="slideMasters/slideMaster120.xml"/><Relationship Id="rId125" Type="http://schemas.openxmlformats.org/officeDocument/2006/relationships/slideMaster" Target="slideMasters/slideMaster125.xml"/><Relationship Id="rId141" Type="http://schemas.openxmlformats.org/officeDocument/2006/relationships/slide" Target="slides/slide7.xml"/><Relationship Id="rId146" Type="http://schemas.openxmlformats.org/officeDocument/2006/relationships/slide" Target="slides/slide12.xml"/><Relationship Id="rId167"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Master" Target="slideMasters/slideMaster71.xml"/><Relationship Id="rId92" Type="http://schemas.openxmlformats.org/officeDocument/2006/relationships/slideMaster" Target="slideMasters/slideMaster92.xml"/><Relationship Id="rId162" Type="http://schemas.openxmlformats.org/officeDocument/2006/relationships/slide" Target="slides/slide28.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Master" Target="slideMasters/slideMaster87.xml"/><Relationship Id="rId110" Type="http://schemas.openxmlformats.org/officeDocument/2006/relationships/slideMaster" Target="slideMasters/slideMaster110.xml"/><Relationship Id="rId115" Type="http://schemas.openxmlformats.org/officeDocument/2006/relationships/slideMaster" Target="slideMasters/slideMaster115.xml"/><Relationship Id="rId131" Type="http://schemas.openxmlformats.org/officeDocument/2006/relationships/slideMaster" Target="slideMasters/slideMaster131.xml"/><Relationship Id="rId136" Type="http://schemas.openxmlformats.org/officeDocument/2006/relationships/slide" Target="slides/slide2.xml"/><Relationship Id="rId157" Type="http://schemas.openxmlformats.org/officeDocument/2006/relationships/slide" Target="slides/slide23.xml"/><Relationship Id="rId61" Type="http://schemas.openxmlformats.org/officeDocument/2006/relationships/slideMaster" Target="slideMasters/slideMaster61.xml"/><Relationship Id="rId82" Type="http://schemas.openxmlformats.org/officeDocument/2006/relationships/slideMaster" Target="slideMasters/slideMaster82.xml"/><Relationship Id="rId152" Type="http://schemas.openxmlformats.org/officeDocument/2006/relationships/slide" Target="slides/slide18.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Master" Target="slideMasters/slideMaster77.xml"/><Relationship Id="rId100" Type="http://schemas.openxmlformats.org/officeDocument/2006/relationships/slideMaster" Target="slideMasters/slideMaster100.xml"/><Relationship Id="rId105" Type="http://schemas.openxmlformats.org/officeDocument/2006/relationships/slideMaster" Target="slideMasters/slideMaster105.xml"/><Relationship Id="rId126" Type="http://schemas.openxmlformats.org/officeDocument/2006/relationships/slideMaster" Target="slideMasters/slideMaster126.xml"/><Relationship Id="rId147" Type="http://schemas.openxmlformats.org/officeDocument/2006/relationships/slide" Target="slides/slide13.xml"/><Relationship Id="rId168"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93" Type="http://schemas.openxmlformats.org/officeDocument/2006/relationships/slideMaster" Target="slideMasters/slideMaster93.xml"/><Relationship Id="rId98" Type="http://schemas.openxmlformats.org/officeDocument/2006/relationships/slideMaster" Target="slideMasters/slideMaster98.xml"/><Relationship Id="rId121" Type="http://schemas.openxmlformats.org/officeDocument/2006/relationships/slideMaster" Target="slideMasters/slideMaster121.xml"/><Relationship Id="rId142" Type="http://schemas.openxmlformats.org/officeDocument/2006/relationships/slide" Target="slides/slide8.xml"/><Relationship Id="rId163" Type="http://schemas.openxmlformats.org/officeDocument/2006/relationships/notesMaster" Target="notesMasters/notesMaster1.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Master" Target="slideMasters/slideMaster67.xml"/><Relationship Id="rId116" Type="http://schemas.openxmlformats.org/officeDocument/2006/relationships/slideMaster" Target="slideMasters/slideMaster116.xml"/><Relationship Id="rId137" Type="http://schemas.openxmlformats.org/officeDocument/2006/relationships/slide" Target="slides/slide3.xml"/><Relationship Id="rId158" Type="http://schemas.openxmlformats.org/officeDocument/2006/relationships/slide" Target="slides/slide24.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Master" Target="slideMasters/slideMaster62.xml"/><Relationship Id="rId83" Type="http://schemas.openxmlformats.org/officeDocument/2006/relationships/slideMaster" Target="slideMasters/slideMaster83.xml"/><Relationship Id="rId88" Type="http://schemas.openxmlformats.org/officeDocument/2006/relationships/slideMaster" Target="slideMasters/slideMaster88.xml"/><Relationship Id="rId111" Type="http://schemas.openxmlformats.org/officeDocument/2006/relationships/slideMaster" Target="slideMasters/slideMaster111.xml"/><Relationship Id="rId132" Type="http://schemas.openxmlformats.org/officeDocument/2006/relationships/slideMaster" Target="slideMasters/slideMaster132.xml"/><Relationship Id="rId153" Type="http://schemas.openxmlformats.org/officeDocument/2006/relationships/slide" Target="slides/slide1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4901528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defRPr sz="1000" b="0" i="1">
                <a:latin typeface="Times New Roman" pitchFamily="18" charset="0"/>
              </a:defRPr>
            </a:lvl1pPr>
          </a:lstStyle>
          <a:p>
            <a:endParaRPr lang="en-GB"/>
          </a:p>
        </p:txBody>
      </p:sp>
      <p:sp>
        <p:nvSpPr>
          <p:cNvPr id="20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b="0" i="1">
                <a:latin typeface="Times New Roman" pitchFamily="18" charset="0"/>
              </a:defRPr>
            </a:lvl1pPr>
          </a:lstStyle>
          <a:p>
            <a:endParaRPr lang="en-GB"/>
          </a:p>
        </p:txBody>
      </p:sp>
      <p:sp>
        <p:nvSpPr>
          <p:cNvPr id="2052" name="Rectangle 4"/>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ffectLst/>
        </p:spPr>
      </p:sp>
      <p:sp>
        <p:nvSpPr>
          <p:cNvPr id="205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defRPr sz="1000" b="0" i="1">
                <a:latin typeface="Times New Roman" pitchFamily="18" charset="0"/>
              </a:defRPr>
            </a:lvl1pPr>
          </a:lstStyle>
          <a:p>
            <a:endParaRPr lang="en-GB"/>
          </a:p>
        </p:txBody>
      </p:sp>
      <p:sp>
        <p:nvSpPr>
          <p:cNvPr id="205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b="0" i="1">
                <a:latin typeface="Times New Roman" pitchFamily="18" charset="0"/>
              </a:defRPr>
            </a:lvl1pPr>
          </a:lstStyle>
          <a:p>
            <a:fld id="{F46D71DA-5519-4470-853E-67BA4984C499}" type="slidenum">
              <a:rPr lang="en-GB"/>
              <a:pPr/>
              <a:t>‹#›</a:t>
            </a:fld>
            <a:endParaRPr lang="en-GB"/>
          </a:p>
        </p:txBody>
      </p:sp>
    </p:spTree>
    <p:extLst>
      <p:ext uri="{BB962C8B-B14F-4D97-AF65-F5344CB8AC3E}">
        <p14:creationId xmlns:p14="http://schemas.microsoft.com/office/powerpoint/2010/main" xmlns="" val="238550073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CC1651B0-F35B-40BD-89E9-C49B81D58407}" type="slidenum">
              <a:rPr lang="en-GB">
                <a:solidFill>
                  <a:srgbClr val="000000"/>
                </a:solidFill>
                <a:latin typeface="Calibri" pitchFamily="34" charset="0"/>
              </a:rPr>
              <a:pPr/>
              <a:t>1</a:t>
            </a:fld>
            <a:endParaRPr lang="en-GB" dirty="0">
              <a:solidFill>
                <a:srgbClr val="000000"/>
              </a:solidFill>
              <a:latin typeface="Calibri" pitchFamily="34" charset="0"/>
            </a:endParaRPr>
          </a:p>
        </p:txBody>
      </p:sp>
      <p:sp>
        <p:nvSpPr>
          <p:cNvPr id="99331" name="Rectangle 2"/>
          <p:cNvSpPr>
            <a:spLocks noGrp="1" noRot="1" noChangeAspect="1" noChangeArrowheads="1" noTextEdit="1"/>
          </p:cNvSpPr>
          <p:nvPr>
            <p:ph type="sldImg"/>
          </p:nvPr>
        </p:nvSpPr>
        <p:spPr>
          <a:xfrm>
            <a:off x="1150938" y="692150"/>
            <a:ext cx="4556125" cy="3416300"/>
          </a:xfrm>
          <a:ln/>
        </p:spPr>
      </p:sp>
      <p:sp>
        <p:nvSpPr>
          <p:cNvPr id="99332" name="Rectangle 3"/>
          <p:cNvSpPr>
            <a:spLocks noGrp="1" noChangeArrowheads="1"/>
          </p:cNvSpPr>
          <p:nvPr>
            <p:ph type="body" idx="1"/>
          </p:nvPr>
        </p:nvSpPr>
        <p:spPr>
          <a:xfrm>
            <a:off x="914400" y="4343400"/>
            <a:ext cx="5029200" cy="4114800"/>
          </a:xfrm>
          <a:noFill/>
          <a:ln/>
        </p:spPr>
        <p:txBody>
          <a:bodyPr/>
          <a:lstStyle/>
          <a:p>
            <a:pPr eaLnBrk="1" hangingPunct="1"/>
            <a:endParaRPr lang="en-US" dirty="0" smtClean="0"/>
          </a:p>
        </p:txBody>
      </p:sp>
    </p:spTree>
    <p:extLst>
      <p:ext uri="{BB962C8B-B14F-4D97-AF65-F5344CB8AC3E}">
        <p14:creationId xmlns:p14="http://schemas.microsoft.com/office/powerpoint/2010/main" xmlns="" val="730541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6B43FF77-8B5E-45BF-B214-C86C644F6051}" type="slidenum">
              <a:rPr lang="en-GB" smtClean="0">
                <a:solidFill>
                  <a:srgbClr val="000000"/>
                </a:solidFill>
              </a:rPr>
              <a:pPr/>
              <a:t>22</a:t>
            </a:fld>
            <a:endParaRPr lang="en-GB" dirty="0" smtClean="0">
              <a:solidFill>
                <a:srgbClr val="000000"/>
              </a:solidFill>
            </a:endParaRPr>
          </a:p>
        </p:txBody>
      </p:sp>
      <p:sp>
        <p:nvSpPr>
          <p:cNvPr id="27651" name="Rectangle 2"/>
          <p:cNvSpPr>
            <a:spLocks noGrp="1" noRot="1" noChangeAspect="1" noChangeArrowheads="1" noTextEdit="1"/>
          </p:cNvSpPr>
          <p:nvPr>
            <p:ph type="sldImg"/>
          </p:nvPr>
        </p:nvSpPr>
        <p:spPr>
          <a:xfrm>
            <a:off x="1150938" y="692150"/>
            <a:ext cx="4556125" cy="3416300"/>
          </a:xfrm>
          <a:ln/>
        </p:spPr>
      </p:sp>
      <p:sp>
        <p:nvSpPr>
          <p:cNvPr id="2765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5B3EF1C2-6057-4851-B6CA-63297B9649F6}" type="slidenum">
              <a:rPr lang="en-GB" smtClean="0">
                <a:solidFill>
                  <a:srgbClr val="000000"/>
                </a:solidFill>
              </a:rPr>
              <a:pPr/>
              <a:t>23</a:t>
            </a:fld>
            <a:endParaRPr lang="en-GB" dirty="0" smtClean="0">
              <a:solidFill>
                <a:srgbClr val="000000"/>
              </a:solidFill>
            </a:endParaRPr>
          </a:p>
        </p:txBody>
      </p:sp>
      <p:sp>
        <p:nvSpPr>
          <p:cNvPr id="28675" name="Rectangle 2"/>
          <p:cNvSpPr>
            <a:spLocks noGrp="1" noRot="1" noChangeAspect="1" noChangeArrowheads="1" noTextEdit="1"/>
          </p:cNvSpPr>
          <p:nvPr>
            <p:ph type="sldImg"/>
          </p:nvPr>
        </p:nvSpPr>
        <p:spPr>
          <a:xfrm>
            <a:off x="1150938" y="692150"/>
            <a:ext cx="4556125" cy="3416300"/>
          </a:xfrm>
          <a:ln/>
        </p:spPr>
      </p:sp>
      <p:sp>
        <p:nvSpPr>
          <p:cNvPr id="2867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39F08E08-4E57-474C-8023-CF278F0D587F}" type="slidenum">
              <a:rPr lang="en-GB" smtClean="0">
                <a:solidFill>
                  <a:srgbClr val="000000"/>
                </a:solidFill>
              </a:rPr>
              <a:pPr/>
              <a:t>24</a:t>
            </a:fld>
            <a:endParaRPr lang="en-GB" dirty="0" smtClean="0">
              <a:solidFill>
                <a:srgbClr val="000000"/>
              </a:solidFill>
            </a:endParaRPr>
          </a:p>
        </p:txBody>
      </p:sp>
      <p:sp>
        <p:nvSpPr>
          <p:cNvPr id="29699" name="Rectangle 2"/>
          <p:cNvSpPr>
            <a:spLocks noGrp="1" noRot="1" noChangeAspect="1" noChangeArrowheads="1" noTextEdit="1"/>
          </p:cNvSpPr>
          <p:nvPr>
            <p:ph type="sldImg"/>
          </p:nvPr>
        </p:nvSpPr>
        <p:spPr>
          <a:xfrm>
            <a:off x="1150938" y="692150"/>
            <a:ext cx="4556125" cy="3416300"/>
          </a:xfrm>
          <a:ln/>
        </p:spPr>
      </p:sp>
      <p:sp>
        <p:nvSpPr>
          <p:cNvPr id="2970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9A23D98E-C04C-4AA4-A211-4ABB68A5FCF3}" type="slidenum">
              <a:rPr lang="en-GB" smtClean="0">
                <a:solidFill>
                  <a:srgbClr val="000000"/>
                </a:solidFill>
              </a:rPr>
              <a:pPr/>
              <a:t>28</a:t>
            </a:fld>
            <a:endParaRPr lang="en-GB" smtClean="0">
              <a:solidFill>
                <a:srgbClr val="000000"/>
              </a:solidFill>
            </a:endParaRPr>
          </a:p>
        </p:txBody>
      </p:sp>
      <p:sp>
        <p:nvSpPr>
          <p:cNvPr id="7171" name="Rectangle 2"/>
          <p:cNvSpPr>
            <a:spLocks noGrp="1" noRot="1" noChangeAspect="1" noChangeArrowheads="1" noTextEdit="1"/>
          </p:cNvSpPr>
          <p:nvPr>
            <p:ph type="sldImg"/>
          </p:nvPr>
        </p:nvSpPr>
        <p:spPr>
          <a:xfrm>
            <a:off x="1150938" y="692150"/>
            <a:ext cx="4556125" cy="3416300"/>
          </a:xfrm>
          <a:ln/>
        </p:spPr>
      </p:sp>
      <p:sp>
        <p:nvSpPr>
          <p:cNvPr id="71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xmlns="" val="2527893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2</a:t>
            </a:fld>
            <a:endParaRPr lang="en-GB" dirty="0">
              <a:solidFill>
                <a:srgbClr val="000000"/>
              </a:solidFill>
            </a:endParaRPr>
          </a:p>
        </p:txBody>
      </p:sp>
    </p:spTree>
    <p:extLst>
      <p:ext uri="{BB962C8B-B14F-4D97-AF65-F5344CB8AC3E}">
        <p14:creationId xmlns:p14="http://schemas.microsoft.com/office/powerpoint/2010/main" xmlns="" val="468088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A631C7F5-B5FB-403A-9831-632E0DA287B6}" type="slidenum">
              <a:rPr lang="en-GB" smtClean="0">
                <a:solidFill>
                  <a:srgbClr val="000000"/>
                </a:solidFill>
              </a:rPr>
              <a:pPr/>
              <a:t>4</a:t>
            </a:fld>
            <a:endParaRPr lang="en-GB" dirty="0" smtClean="0">
              <a:solidFill>
                <a:srgbClr val="000000"/>
              </a:solidFill>
            </a:endParaRPr>
          </a:p>
        </p:txBody>
      </p:sp>
      <p:sp>
        <p:nvSpPr>
          <p:cNvPr id="19459"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a:endParaRPr lang="en-US" sz="2400" b="0" dirty="0" smtClean="0">
              <a:solidFill>
                <a:srgbClr val="000000"/>
              </a:solidFill>
              <a:latin typeface="Tahoma" pitchFamily="34" charset="0"/>
            </a:endParaRPr>
          </a:p>
        </p:txBody>
      </p:sp>
      <p:sp>
        <p:nvSpPr>
          <p:cNvPr id="19460"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a:r>
              <a:rPr lang="en-GB" sz="1000" b="0" i="1" dirty="0" smtClean="0">
                <a:solidFill>
                  <a:srgbClr val="000000"/>
                </a:solidFill>
                <a:latin typeface="Times New Roman" pitchFamily="18" charset="0"/>
              </a:rPr>
              <a:t>2</a:t>
            </a:r>
          </a:p>
        </p:txBody>
      </p:sp>
      <p:sp>
        <p:nvSpPr>
          <p:cNvPr id="19461"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a:endParaRPr lang="en-US" sz="2400" b="0" dirty="0" smtClean="0">
              <a:solidFill>
                <a:srgbClr val="000000"/>
              </a:solidFill>
              <a:latin typeface="Tahoma" pitchFamily="34" charset="0"/>
            </a:endParaRPr>
          </a:p>
        </p:txBody>
      </p:sp>
      <p:sp>
        <p:nvSpPr>
          <p:cNvPr id="19462"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a:endParaRPr lang="en-US" sz="2400" b="0" dirty="0" smtClean="0">
              <a:solidFill>
                <a:srgbClr val="000000"/>
              </a:solidFill>
              <a:latin typeface="Tahoma" pitchFamily="34" charset="0"/>
            </a:endParaRPr>
          </a:p>
        </p:txBody>
      </p:sp>
      <p:sp>
        <p:nvSpPr>
          <p:cNvPr id="19463" name="Rectangle 6"/>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a:endParaRPr lang="en-US" sz="2400" b="0" dirty="0" smtClean="0">
              <a:solidFill>
                <a:srgbClr val="000000"/>
              </a:solidFill>
              <a:latin typeface="Tahoma" pitchFamily="34" charset="0"/>
            </a:endParaRPr>
          </a:p>
        </p:txBody>
      </p:sp>
      <p:sp>
        <p:nvSpPr>
          <p:cNvPr id="19464" name="Rectangle 7"/>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a:r>
              <a:rPr lang="en-GB" sz="1000" b="0" i="1" dirty="0" smtClean="0">
                <a:solidFill>
                  <a:srgbClr val="000000"/>
                </a:solidFill>
                <a:latin typeface="Times New Roman" pitchFamily="18" charset="0"/>
              </a:rPr>
              <a:t>2</a:t>
            </a:r>
          </a:p>
        </p:txBody>
      </p:sp>
      <p:sp>
        <p:nvSpPr>
          <p:cNvPr id="19465" name="Rectangle 8"/>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a:endParaRPr lang="en-US" sz="2400" b="0" dirty="0" smtClean="0">
              <a:solidFill>
                <a:srgbClr val="000000"/>
              </a:solidFill>
              <a:latin typeface="Tahoma" pitchFamily="34" charset="0"/>
            </a:endParaRPr>
          </a:p>
        </p:txBody>
      </p:sp>
      <p:sp>
        <p:nvSpPr>
          <p:cNvPr id="19466" name="Rectangle 9"/>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a:endParaRPr lang="en-US" sz="2400" b="0" dirty="0" smtClean="0">
              <a:solidFill>
                <a:srgbClr val="000000"/>
              </a:solidFill>
              <a:latin typeface="Tahoma" pitchFamily="34" charset="0"/>
            </a:endParaRPr>
          </a:p>
        </p:txBody>
      </p:sp>
      <p:sp>
        <p:nvSpPr>
          <p:cNvPr id="19467" name="Rectangle 10"/>
          <p:cNvSpPr>
            <a:spLocks noGrp="1" noRot="1" noChangeAspect="1" noChangeArrowheads="1" noTextEdit="1"/>
          </p:cNvSpPr>
          <p:nvPr>
            <p:ph type="sldImg"/>
          </p:nvPr>
        </p:nvSpPr>
        <p:spPr>
          <a:xfrm>
            <a:off x="1150938" y="692150"/>
            <a:ext cx="4556125" cy="3416300"/>
          </a:xfrm>
          <a:ln cap="flat"/>
        </p:spPr>
      </p:sp>
      <p:sp>
        <p:nvSpPr>
          <p:cNvPr id="19468" name="Rectangle 11"/>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xmlns="" val="32927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1150938" y="692150"/>
            <a:ext cx="4556125" cy="3416300"/>
          </a:xfrm>
          <a:ln/>
        </p:spPr>
      </p:sp>
      <p:sp>
        <p:nvSpPr>
          <p:cNvPr id="39939" name="Notes Placeholder 2"/>
          <p:cNvSpPr>
            <a:spLocks noGrp="1"/>
          </p:cNvSpPr>
          <p:nvPr>
            <p:ph type="body" idx="1"/>
          </p:nvPr>
        </p:nvSpPr>
        <p:spPr>
          <a:noFill/>
          <a:ln/>
        </p:spPr>
        <p:txBody>
          <a:bodyPr/>
          <a:lstStyle/>
          <a:p>
            <a:endParaRPr lang="en-US" smtClean="0"/>
          </a:p>
        </p:txBody>
      </p:sp>
      <p:sp>
        <p:nvSpPr>
          <p:cNvPr id="39940" name="Slide Number Placeholder 3"/>
          <p:cNvSpPr>
            <a:spLocks noGrp="1"/>
          </p:cNvSpPr>
          <p:nvPr>
            <p:ph type="sldNum" sz="quarter" idx="5"/>
          </p:nvPr>
        </p:nvSpPr>
        <p:spPr>
          <a:noFill/>
        </p:spPr>
        <p:txBody>
          <a:bodyPr/>
          <a:lstStyle/>
          <a:p>
            <a:fld id="{16365632-E40A-4911-AD4F-35C35BF3BBA4}" type="slidenum">
              <a:rPr lang="en-GB" smtClean="0">
                <a:solidFill>
                  <a:srgbClr val="000000"/>
                </a:solidFill>
              </a:rPr>
              <a:pPr/>
              <a:t>8</a:t>
            </a:fld>
            <a:endParaRPr lang="en-GB" smtClean="0">
              <a:solidFill>
                <a:srgbClr val="000000"/>
              </a:solidFill>
            </a:endParaRPr>
          </a:p>
        </p:txBody>
      </p:sp>
    </p:spTree>
    <p:extLst>
      <p:ext uri="{BB962C8B-B14F-4D97-AF65-F5344CB8AC3E}">
        <p14:creationId xmlns="" xmlns:p14="http://schemas.microsoft.com/office/powerpoint/2010/main" val="2702832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prstClr val="black"/>
                </a:solidFill>
              </a:rPr>
              <a:pPr>
                <a:defRPr/>
              </a:pPr>
              <a:t>11</a:t>
            </a:fld>
            <a:endParaRPr lang="en-GB" dirty="0">
              <a:solidFill>
                <a:prstClr val="black"/>
              </a:solidFill>
            </a:endParaRPr>
          </a:p>
        </p:txBody>
      </p:sp>
    </p:spTree>
    <p:extLst>
      <p:ext uri="{BB962C8B-B14F-4D97-AF65-F5344CB8AC3E}">
        <p14:creationId xmlns:p14="http://schemas.microsoft.com/office/powerpoint/2010/main" xmlns="" val="516784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12</a:t>
            </a:fld>
            <a:endParaRPr lang="en-GB" dirty="0">
              <a:solidFill>
                <a:srgbClr val="000000"/>
              </a:solidFill>
            </a:endParaRPr>
          </a:p>
        </p:txBody>
      </p:sp>
    </p:spTree>
    <p:extLst>
      <p:ext uri="{BB962C8B-B14F-4D97-AF65-F5344CB8AC3E}">
        <p14:creationId xmlns:p14="http://schemas.microsoft.com/office/powerpoint/2010/main" xmlns="" val="3509223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xfrm>
            <a:off x="1150938" y="692150"/>
            <a:ext cx="4556125" cy="3416300"/>
          </a:xfrm>
          <a:ln/>
        </p:spPr>
      </p:sp>
      <p:sp>
        <p:nvSpPr>
          <p:cNvPr id="8195" name="Notes Placeholder 2"/>
          <p:cNvSpPr>
            <a:spLocks noGrp="1"/>
          </p:cNvSpPr>
          <p:nvPr>
            <p:ph type="body" idx="1"/>
          </p:nvPr>
        </p:nvSpPr>
        <p:spPr>
          <a:noFill/>
          <a:ln/>
        </p:spPr>
        <p:txBody>
          <a:bodyPr/>
          <a:lstStyle/>
          <a:p>
            <a:endParaRPr lang="en-GB" smtClean="0"/>
          </a:p>
        </p:txBody>
      </p:sp>
      <p:sp>
        <p:nvSpPr>
          <p:cNvPr id="8196" name="Slide Number Placeholder 3"/>
          <p:cNvSpPr>
            <a:spLocks noGrp="1"/>
          </p:cNvSpPr>
          <p:nvPr>
            <p:ph type="sldNum" sz="quarter" idx="5"/>
          </p:nvPr>
        </p:nvSpPr>
        <p:spPr>
          <a:noFill/>
        </p:spPr>
        <p:txBody>
          <a:bodyPr/>
          <a:lstStyle/>
          <a:p>
            <a:fld id="{9859335E-5C97-44D9-8E4E-206C8DAF788F}" type="slidenum">
              <a:rPr lang="en-GB" smtClean="0">
                <a:solidFill>
                  <a:srgbClr val="000000"/>
                </a:solidFill>
              </a:rPr>
              <a:pPr/>
              <a:t>13</a:t>
            </a:fld>
            <a:endParaRPr lang="en-GB" smtClean="0">
              <a:solidFill>
                <a:srgbClr val="000000"/>
              </a:solidFill>
            </a:endParaRPr>
          </a:p>
        </p:txBody>
      </p:sp>
    </p:spTree>
    <p:extLst>
      <p:ext uri="{BB962C8B-B14F-4D97-AF65-F5344CB8AC3E}">
        <p14:creationId xmlns:p14="http://schemas.microsoft.com/office/powerpoint/2010/main" xmlns="" val="3645141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B679573F-6D8D-465D-A168-3A3B72D4BF9C}" type="slidenum">
              <a:rPr lang="en-GB" smtClean="0">
                <a:solidFill>
                  <a:srgbClr val="000000"/>
                </a:solidFill>
              </a:rPr>
              <a:pPr/>
              <a:t>15</a:t>
            </a:fld>
            <a:endParaRPr lang="en-GB" dirty="0" smtClean="0">
              <a:solidFill>
                <a:srgbClr val="000000"/>
              </a:solidFill>
            </a:endParaRPr>
          </a:p>
        </p:txBody>
      </p:sp>
      <p:sp>
        <p:nvSpPr>
          <p:cNvPr id="52227" name="Rectangle 2"/>
          <p:cNvSpPr>
            <a:spLocks noGrp="1" noRot="1" noChangeAspect="1" noChangeArrowheads="1" noTextEdit="1"/>
          </p:cNvSpPr>
          <p:nvPr>
            <p:ph type="sldImg"/>
          </p:nvPr>
        </p:nvSpPr>
        <p:spPr>
          <a:xfrm>
            <a:off x="1150938" y="692150"/>
            <a:ext cx="4556125" cy="3416300"/>
          </a:xfrm>
          <a:ln/>
        </p:spPr>
      </p:sp>
      <p:sp>
        <p:nvSpPr>
          <p:cNvPr id="52228" name="Rectangle 3"/>
          <p:cNvSpPr>
            <a:spLocks noGrp="1" noChangeArrowheads="1"/>
          </p:cNvSpPr>
          <p:nvPr>
            <p:ph type="body" idx="1"/>
          </p:nvPr>
        </p:nvSpPr>
        <p:spPr>
          <a:noFill/>
          <a:ln/>
        </p:spPr>
        <p:txBody>
          <a:bodyPr/>
          <a:lstStyle/>
          <a:p>
            <a:pPr eaLnBrk="1" hangingPunct="1"/>
            <a:endParaRPr lang="en-GB" dirty="0" smtClean="0"/>
          </a:p>
        </p:txBody>
      </p:sp>
    </p:spTree>
    <p:extLst>
      <p:ext uri="{BB962C8B-B14F-4D97-AF65-F5344CB8AC3E}">
        <p14:creationId xmlns:p14="http://schemas.microsoft.com/office/powerpoint/2010/main" xmlns="" val="2809756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3EB4D23F-3F18-4B52-A131-26954D8723D1}" type="slidenum">
              <a:rPr lang="en-GB" smtClean="0">
                <a:solidFill>
                  <a:srgbClr val="000000"/>
                </a:solidFill>
              </a:rPr>
              <a:pPr/>
              <a:t>21</a:t>
            </a:fld>
            <a:endParaRPr lang="en-GB" dirty="0" smtClean="0">
              <a:solidFill>
                <a:srgbClr val="000000"/>
              </a:solidFill>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0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2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2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2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3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3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Choices&#8230;.ppt" TargetMode="External"/><Relationship Id="rId1" Type="http://schemas.openxmlformats.org/officeDocument/2006/relationships/slideMaster" Target="../slideMasters/slideMaster5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solidFill>
                  <a:prstClr val="white">
                    <a:tint val="75000"/>
                  </a:prstClr>
                </a:solidFill>
              </a:rPr>
              <a:pPr/>
              <a:t>3/25/2016</a:t>
            </a:fld>
            <a:endParaRPr lang="en-US">
              <a:solidFill>
                <a:prstClr val="white">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4455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0060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6600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showMasterPhAnim="0" type="title">
  <p:cSld name="Title Slide">
    <p:spTree>
      <p:nvGrpSpPr>
        <p:cNvPr id="1" name=""/>
        <p:cNvGrpSpPr/>
        <p:nvPr/>
      </p:nvGrpSpPr>
      <p:grpSpPr>
        <a:xfrm>
          <a:off x="0" y="0"/>
          <a:ext cx="0" cy="0"/>
          <a:chOff x="0" y="0"/>
          <a:chExt cx="0" cy="0"/>
        </a:xfrm>
      </p:grpSpPr>
      <p:sp>
        <p:nvSpPr>
          <p:cNvPr id="1051650" name="Rectangle 2"/>
          <p:cNvSpPr>
            <a:spLocks noGrp="1" noRot="1" noChangeArrowheads="1"/>
          </p:cNvSpPr>
          <p:nvPr>
            <p:ph type="ctrTitle"/>
          </p:nvPr>
        </p:nvSpPr>
        <p:spPr>
          <a:xfrm>
            <a:off x="685800" y="1981200"/>
            <a:ext cx="7772400" cy="1600200"/>
          </a:xfrm>
        </p:spPr>
        <p:txBody>
          <a:bodyPr/>
          <a:lstStyle>
            <a:lvl1pPr>
              <a:defRPr/>
            </a:lvl1pPr>
          </a:lstStyle>
          <a:p>
            <a:r>
              <a:rPr lang="en-GB"/>
              <a:t>Click to edit Master title style</a:t>
            </a:r>
          </a:p>
        </p:txBody>
      </p:sp>
      <p:sp>
        <p:nvSpPr>
          <p:cNvPr id="1051651"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GB"/>
              <a:t>Click to edit Master subtitle style</a:t>
            </a:r>
          </a:p>
        </p:txBody>
      </p:sp>
      <p:sp>
        <p:nvSpPr>
          <p:cNvPr id="4" name="Rectangle 4"/>
          <p:cNvSpPr>
            <a:spLocks noGrp="1" noChangeArrowheads="1"/>
          </p:cNvSpPr>
          <p:nvPr>
            <p:ph type="dt" sz="quarter" idx="10"/>
          </p:nvPr>
        </p:nvSpPr>
        <p:spPr/>
        <p:txBody>
          <a:bodyPr/>
          <a:lstStyle>
            <a:lvl1pPr>
              <a:defRPr/>
            </a:lvl1pPr>
          </a:lstStyle>
          <a:p>
            <a:pPr>
              <a:defRPr/>
            </a:pPr>
            <a:fld id="{D7D60709-E805-4CC4-A975-0CAC5AD3B47B}" type="datetime2">
              <a:rPr lang="en-GB">
                <a:solidFill>
                  <a:srgbClr val="FFFFFF"/>
                </a:solidFill>
              </a:rPr>
              <a:pPr>
                <a:defRPr/>
              </a:pPr>
              <a:t>Friday, 25 March 2016</a:t>
            </a:fld>
            <a:endParaRPr lang="en-GB">
              <a:solidFill>
                <a:srgbClr val="FFFFFF"/>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GB">
              <a:solidFill>
                <a:srgbClr val="FFFFFF"/>
              </a:solidFill>
            </a:endParaRPr>
          </a:p>
        </p:txBody>
      </p:sp>
      <p:sp>
        <p:nvSpPr>
          <p:cNvPr id="6" name="Rectangle 6"/>
          <p:cNvSpPr>
            <a:spLocks noGrp="1" noChangeArrowheads="1"/>
          </p:cNvSpPr>
          <p:nvPr>
            <p:ph type="sldNum" sz="quarter" idx="12"/>
          </p:nvPr>
        </p:nvSpPr>
        <p:spPr/>
        <p:txBody>
          <a:bodyPr/>
          <a:lstStyle>
            <a:lvl1pPr>
              <a:defRPr/>
            </a:lvl1pPr>
          </a:lstStyle>
          <a:p>
            <a:pPr>
              <a:defRPr/>
            </a:pPr>
            <a:fld id="{5B5EF43A-4B75-4FB8-AD73-F058845931D7}" type="slidenum">
              <a:rPr lang="en-GB">
                <a:solidFill>
                  <a:srgbClr val="FFFFFF"/>
                </a:solidFill>
              </a:rPr>
              <a:pPr>
                <a:defRPr/>
              </a:pPr>
              <a:t>‹#›</a:t>
            </a:fld>
            <a:endParaRPr lang="en-GB">
              <a:solidFill>
                <a:srgbClr val="FFFFFF"/>
              </a:solidFill>
            </a:endParaRPr>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02148920-819C-4DD1-A753-205F391DD998}" type="datetime2">
              <a:rPr lang="en-GB"/>
              <a:pPr>
                <a:defRPr/>
              </a:pPr>
              <a:t>Friday, 25 March 2016</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93D64B-E474-4769-A430-9CD8C486EAA9}"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2"/>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3" name="Rectangle 33"/>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4" name="Rectangle 34"/>
          <p:cNvSpPr>
            <a:spLocks noGrp="1" noChangeArrowheads="1"/>
          </p:cNvSpPr>
          <p:nvPr>
            <p:ph type="sldNum" sz="quarter" idx="12"/>
          </p:nvPr>
        </p:nvSpPr>
        <p:spPr>
          <a:ln/>
        </p:spPr>
        <p:txBody>
          <a:bodyPr/>
          <a:lstStyle>
            <a:lvl1pPr>
              <a:defRPr/>
            </a:lvl1pPr>
          </a:lstStyle>
          <a:p>
            <a:pPr>
              <a:defRPr/>
            </a:pPr>
            <a:fld id="{EB001800-297B-4005-8067-7248663263B0}"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87350" y="6329363"/>
            <a:ext cx="1892300" cy="444500"/>
          </a:xfrm>
          <a:prstGeom prst="rect">
            <a:avLst/>
          </a:prstGeom>
          <a:ln/>
        </p:spPr>
        <p:txBody>
          <a:bodyPr/>
          <a:lstStyle>
            <a:lvl1pPr>
              <a:defRPr/>
            </a:lvl1pPr>
          </a:lstStyle>
          <a:p>
            <a:pPr algn="ctr">
              <a:defRPr/>
            </a:pPr>
            <a:fld id="{F3CF0AB6-600C-480C-A5E2-EE921F17FE8E}" type="datetime2">
              <a:rPr lang="en-GB" sz="1800" b="0" smtClean="0">
                <a:solidFill>
                  <a:srgbClr val="FFFF66"/>
                </a:solidFill>
              </a:rPr>
              <a:pPr algn="ctr">
                <a:defRPr/>
              </a:pPr>
              <a:t>Friday, 25 March 2016</a:t>
            </a:fld>
            <a:endParaRPr lang="en-GB" sz="1800" b="0" dirty="0">
              <a:solidFill>
                <a:srgbClr val="FFFF66"/>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xfrm>
            <a:off x="381000" y="6323013"/>
            <a:ext cx="1905000" cy="457200"/>
          </a:xfrm>
          <a:prstGeom prst="rect">
            <a:avLst/>
          </a:prstGeom>
          <a:ln/>
        </p:spPr>
        <p:txBody>
          <a:bodyPr/>
          <a:lstStyle>
            <a:lvl1pPr>
              <a:defRPr/>
            </a:lvl1pPr>
          </a:lstStyle>
          <a:p>
            <a:pPr algn="ctr">
              <a:defRPr/>
            </a:pPr>
            <a:fld id="{15D6DB75-0499-49DE-A5F6-2F76A0DD07EC}" type="datetime2">
              <a:rPr lang="en-GB" sz="2400" b="0">
                <a:solidFill>
                  <a:srgbClr val="FFFFFF"/>
                </a:solidFill>
                <a:latin typeface="Tahoma" pitchFamily="34" charset="0"/>
              </a:rPr>
              <a:pPr algn="ctr">
                <a:defRPr/>
              </a:pPr>
              <a:t>Friday, 25 March 2016</a:t>
            </a:fld>
            <a:endParaRPr lang="en-GB" sz="2400" b="0">
              <a:solidFill>
                <a:srgbClr val="FFFFFF"/>
              </a:solidFill>
              <a:latin typeface="Tahoma" pitchFamily="34" charset="0"/>
            </a:endParaRPr>
          </a:p>
        </p:txBody>
      </p:sp>
      <p:sp>
        <p:nvSpPr>
          <p:cNvPr id="3" name="Rectangle 18"/>
          <p:cNvSpPr>
            <a:spLocks noGrp="1" noChangeArrowheads="1"/>
          </p:cNvSpPr>
          <p:nvPr>
            <p:ph type="ftr" sz="quarter" idx="11"/>
          </p:nvPr>
        </p:nvSpPr>
        <p:spPr>
          <a:xfrm>
            <a:off x="3511550" y="6330950"/>
            <a:ext cx="2882900" cy="442913"/>
          </a:xfrm>
          <a:prstGeom prst="rect">
            <a:avLst/>
          </a:prstGeom>
          <a:ln/>
        </p:spPr>
        <p:txBody>
          <a:bodyPr/>
          <a:lstStyle>
            <a:lvl1pPr>
              <a:defRPr/>
            </a:lvl1pPr>
          </a:lstStyle>
          <a:p>
            <a:pPr algn="ctr">
              <a:defRPr/>
            </a:pPr>
            <a:r>
              <a:rPr lang="en-GB" sz="2400" b="0">
                <a:solidFill>
                  <a:srgbClr val="FFFFFF"/>
                </a:solidFill>
                <a:latin typeface="Tahoma" pitchFamily="34" charset="0"/>
              </a:rPr>
              <a:t> (Phil Race)</a:t>
            </a:r>
          </a:p>
        </p:txBody>
      </p:sp>
      <p:sp>
        <p:nvSpPr>
          <p:cNvPr id="4" name="Rectangle 19"/>
          <p:cNvSpPr>
            <a:spLocks noGrp="1" noChangeArrowheads="1"/>
          </p:cNvSpPr>
          <p:nvPr>
            <p:ph type="sldNum" sz="quarter" idx="12"/>
          </p:nvPr>
        </p:nvSpPr>
        <p:spPr>
          <a:xfrm>
            <a:off x="6858000" y="6323013"/>
            <a:ext cx="1905000" cy="457200"/>
          </a:xfrm>
          <a:prstGeom prst="rect">
            <a:avLst/>
          </a:prstGeom>
          <a:ln/>
        </p:spPr>
        <p:txBody>
          <a:bodyPr/>
          <a:lstStyle>
            <a:lvl1pPr>
              <a:defRPr/>
            </a:lvl1pPr>
          </a:lstStyle>
          <a:p>
            <a:pPr algn="ctr">
              <a:defRPr/>
            </a:pPr>
            <a:fld id="{5AD808E0-68C8-4DE2-8472-D3274C1776DA}" type="slidenum">
              <a:rPr lang="en-GB" sz="2400" b="0">
                <a:solidFill>
                  <a:srgbClr val="FFFFFF"/>
                </a:solidFill>
                <a:latin typeface="Tahoma" pitchFamily="34" charset="0"/>
              </a:rPr>
              <a:pPr algn="ctr">
                <a:defRPr/>
              </a:pPr>
              <a:t>‹#›</a:t>
            </a:fld>
            <a:endParaRPr lang="en-GB" sz="2400" b="0">
              <a:solidFill>
                <a:srgbClr val="FFFFFF"/>
              </a:solidFill>
              <a:latin typeface="Tahoma"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
        <p:nvSpPr>
          <p:cNvPr id="37" name="Line 40"/>
          <p:cNvSpPr>
            <a:spLocks noChangeShapeType="1"/>
          </p:cNvSpPr>
          <p:nvPr/>
        </p:nvSpPr>
        <p:spPr bwMode="auto">
          <a:xfrm>
            <a:off x="323528" y="3429000"/>
            <a:ext cx="8229600" cy="0"/>
          </a:xfrm>
          <a:prstGeom prst="line">
            <a:avLst/>
          </a:prstGeom>
          <a:noFill/>
          <a:ln w="6350">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44" name="TextBox 43"/>
          <p:cNvSpPr txBox="1"/>
          <p:nvPr/>
        </p:nvSpPr>
        <p:spPr>
          <a:xfrm>
            <a:off x="3500438" y="6550025"/>
            <a:ext cx="2643187" cy="553998"/>
          </a:xfrm>
          <a:prstGeom prst="rect">
            <a:avLst/>
          </a:prstGeom>
          <a:noFill/>
        </p:spPr>
        <p:txBody>
          <a:bodyPr>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600" dirty="0" smtClean="0">
                <a:solidFill>
                  <a:srgbClr val="FF0000"/>
                </a:solidFill>
                <a:latin typeface="Calibri" pitchFamily="34" charset="0"/>
              </a:rPr>
              <a:t>http://phil-race.co.uk</a:t>
            </a:r>
            <a:r>
              <a:rPr lang="en-GB" sz="1400" dirty="0" smtClean="0">
                <a:solidFill>
                  <a:srgbClr val="FF0000"/>
                </a:solidFill>
                <a:latin typeface="Calibri" pitchFamily="34" charset="0"/>
              </a:rPr>
              <a:t>/</a:t>
            </a:r>
          </a:p>
          <a:p>
            <a:pPr eaLnBrk="1" hangingPunct="1">
              <a:defRPr/>
            </a:pPr>
            <a:endParaRPr lang="en-GB" sz="1400" dirty="0">
              <a:solidFill>
                <a:srgbClr val="FF0000"/>
              </a:solidFill>
              <a:latin typeface="Arial Rounded MT Bold"/>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smtClean="0"/>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smtClean="0"/>
              <a:t>Click to edit Master subtitle style</a:t>
            </a:r>
            <a:endParaRPr lang="en-GB" altLang="en-US"/>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4455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0060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noChangeArrowheads="1"/>
          </p:cNvSpPr>
          <p:nvPr>
            <p:ph type="dt" sz="half" idx="10"/>
          </p:nvPr>
        </p:nvSpPr>
        <p:spPr>
          <a:xfrm>
            <a:off x="381000" y="6323013"/>
            <a:ext cx="1905000" cy="457200"/>
          </a:xfrm>
          <a:prstGeom prst="rect">
            <a:avLst/>
          </a:prstGeom>
          <a:ln/>
        </p:spPr>
        <p:txBody>
          <a:bodyPr/>
          <a:lstStyle>
            <a:lvl1pPr>
              <a:defRPr/>
            </a:lvl1pPr>
          </a:lstStyle>
          <a:p>
            <a:pPr eaLnBrk="1" fontAlgn="auto" hangingPunct="1">
              <a:spcBef>
                <a:spcPts val="0"/>
              </a:spcBef>
              <a:spcAft>
                <a:spcPts val="0"/>
              </a:spcAft>
              <a:defRPr/>
            </a:pPr>
            <a:fld id="{8EDF7B6F-2004-4788-9F05-B9AC607002D6}" type="datetime2">
              <a:rPr lang="en-US" sz="1800" b="0" smtClean="0">
                <a:solidFill>
                  <a:srgbClr val="000000"/>
                </a:solidFill>
                <a:latin typeface="Arial"/>
              </a:rPr>
              <a:pPr eaLnBrk="1" fontAlgn="auto" hangingPunct="1">
                <a:spcBef>
                  <a:spcPts val="0"/>
                </a:spcBef>
                <a:spcAft>
                  <a:spcPts val="0"/>
                </a:spcAft>
                <a:defRPr/>
              </a:pPr>
              <a:t>Friday, March 25, 2016</a:t>
            </a:fld>
            <a:endParaRPr lang="en-GB" sz="1800" b="0">
              <a:solidFill>
                <a:srgbClr val="000000"/>
              </a:solidFill>
              <a:latin typeface="Arial"/>
            </a:endParaRPr>
          </a:p>
        </p:txBody>
      </p:sp>
      <p:sp>
        <p:nvSpPr>
          <p:cNvPr id="6" name="Footer Placeholder 5"/>
          <p:cNvSpPr>
            <a:spLocks noGrp="1" noChangeArrowheads="1"/>
          </p:cNvSpPr>
          <p:nvPr>
            <p:ph type="ftr" sz="quarter" idx="11"/>
          </p:nvPr>
        </p:nvSpPr>
        <p:spPr>
          <a:xfrm>
            <a:off x="3511550" y="6330950"/>
            <a:ext cx="2882900" cy="442913"/>
          </a:xfrm>
          <a:prstGeom prst="rect">
            <a:avLst/>
          </a:prstGeom>
          <a:ln/>
        </p:spPr>
        <p:txBody>
          <a:bodyPr/>
          <a:lstStyle>
            <a:lvl1pPr>
              <a:defRPr/>
            </a:lvl1pPr>
          </a:lstStyle>
          <a:p>
            <a:pPr eaLnBrk="1" fontAlgn="auto" hangingPunct="1">
              <a:spcBef>
                <a:spcPts val="0"/>
              </a:spcBef>
              <a:spcAft>
                <a:spcPts val="0"/>
              </a:spcAft>
              <a:defRPr/>
            </a:pPr>
            <a:endParaRPr lang="en-US" sz="1800" b="0">
              <a:solidFill>
                <a:srgbClr val="000000"/>
              </a:solidFill>
              <a:latin typeface="Arial"/>
            </a:endParaRPr>
          </a:p>
        </p:txBody>
      </p:sp>
      <p:sp>
        <p:nvSpPr>
          <p:cNvPr id="7" name="Slide Number Placeholder 6"/>
          <p:cNvSpPr>
            <a:spLocks noGrp="1" noChangeArrowheads="1"/>
          </p:cNvSpPr>
          <p:nvPr>
            <p:ph type="sldNum" sz="quarter" idx="12"/>
          </p:nvPr>
        </p:nvSpPr>
        <p:spPr>
          <a:xfrm>
            <a:off x="6858000" y="6323013"/>
            <a:ext cx="1905000" cy="457200"/>
          </a:xfrm>
          <a:prstGeom prst="rect">
            <a:avLst/>
          </a:prstGeom>
          <a:ln/>
        </p:spPr>
        <p:txBody>
          <a:bodyPr/>
          <a:lstStyle>
            <a:lvl1pPr>
              <a:defRPr/>
            </a:lvl1pPr>
          </a:lstStyle>
          <a:p>
            <a:pPr eaLnBrk="1" fontAlgn="auto" hangingPunct="1">
              <a:spcBef>
                <a:spcPts val="0"/>
              </a:spcBef>
              <a:spcAft>
                <a:spcPts val="0"/>
              </a:spcAft>
              <a:defRPr/>
            </a:pPr>
            <a:endParaRPr lang="en-US" sz="1800" b="0">
              <a:solidFill>
                <a:srgbClr val="000000"/>
              </a:solidFill>
              <a:latin typeface="Arial"/>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b="1"/>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AutoShape 4">
            <a:hlinkClick r:id="rId2" action="ppaction://hlinkpres?slideindex=1&amp;slidetitle=" highlightClick="1"/>
          </p:cNvPr>
          <p:cNvSpPr>
            <a:spLocks noChangeArrowheads="1"/>
          </p:cNvSpPr>
          <p:nvPr userDrawn="1"/>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a:solidFill>
                <a:srgbClr val="FFFF66"/>
              </a:solidFill>
            </a:endParaRPr>
          </a:p>
        </p:txBody>
      </p:sp>
      <p:sp>
        <p:nvSpPr>
          <p:cNvPr id="5" name="AutoShape 5">
            <a:hlinkClick r:id="rId2" action="ppaction://hlinkpres?slideindex=1&amp;slidetitle=" highlightClick="1"/>
          </p:cNvPr>
          <p:cNvSpPr>
            <a:spLocks noChangeArrowheads="1"/>
          </p:cNvSpPr>
          <p:nvPr userDrawn="1"/>
        </p:nvSpPr>
        <p:spPr bwMode="auto">
          <a:xfrm>
            <a:off x="8172450" y="5949950"/>
            <a:ext cx="1042988" cy="1042988"/>
          </a:xfrm>
          <a:prstGeom prst="actionButtonBlank">
            <a:avLst/>
          </a:prstGeom>
          <a:noFill/>
          <a:ln w="12700">
            <a:noFill/>
            <a:miter lim="800000"/>
            <a:headEnd type="none" w="sm" len="sm"/>
            <a:tailEnd type="none" w="sm" len="sm"/>
          </a:ln>
          <a:effectLst/>
        </p:spPr>
        <p:txBody>
          <a:bodyPr wrap="none" lIns="90000" tIns="46800" rIns="90000" bIns="46800" anchor="ctr">
            <a:spAutoFit/>
          </a:bodyPr>
          <a:lstStyle/>
          <a:p>
            <a:pPr algn="ctr">
              <a:defRPr/>
            </a:pPr>
            <a:endParaRPr lang="en-GB" sz="1800">
              <a:solidFill>
                <a:srgbClr val="FFFF66"/>
              </a:solidFill>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smtClean="0"/>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smtClean="0"/>
              <a:t>Click to edit Master subtitle style</a:t>
            </a:r>
            <a:endParaRPr lang="en-GB"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0.xml"/></Relationships>
</file>

<file path=ppt/slideMasters/_rels/slideMaster100.xml.rels><?xml version="1.0" encoding="UTF-8" standalone="yes"?>
<Relationships xmlns="http://schemas.openxmlformats.org/package/2006/relationships"><Relationship Id="rId1" Type="http://schemas.openxmlformats.org/officeDocument/2006/relationships/theme" Target="../theme/theme100.xml"/></Relationships>
</file>

<file path=ppt/slideMasters/_rels/slideMaster10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8.xml.rels><?xml version="1.0" encoding="UTF-8" standalone="yes"?>
<Relationships xmlns="http://schemas.openxmlformats.org/package/2006/relationships"><Relationship Id="rId3" Type="http://schemas.openxmlformats.org/officeDocument/2006/relationships/hyperlink" Target="brunel%20pieces%203/00%20main%20menu.ppt" TargetMode="External"/><Relationship Id="rId2" Type="http://schemas.openxmlformats.org/officeDocument/2006/relationships/theme" Target="../theme/theme108.xml"/><Relationship Id="rId1" Type="http://schemas.openxmlformats.org/officeDocument/2006/relationships/slideLayout" Target="../slideLayouts/slideLayout13.xml"/><Relationship Id="rId6" Type="http://schemas.openxmlformats.org/officeDocument/2006/relationships/hyperlink" Target="Organising%20your%20studies/organising%20choices.ppt" TargetMode="External"/><Relationship Id="rId5" Type="http://schemas.openxmlformats.org/officeDocument/2006/relationships/hyperlink" Target="brunel%20pieces%203/Choices&#8230;.ppt" TargetMode="External"/><Relationship Id="rId4" Type="http://schemas.openxmlformats.org/officeDocument/2006/relationships/hyperlink" Target="brunel%20pieces%203/coffee.ppt" TargetMode="External"/></Relationships>
</file>

<file path=ppt/slideMasters/_rels/slideMaster10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09.xml"/><Relationship Id="rId1" Type="http://schemas.openxmlformats.org/officeDocument/2006/relationships/slideLayout" Target="../slideLayouts/slideLayout14.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1.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1.xml"/></Relationships>
</file>

<file path=ppt/slideMasters/_rels/slideMaster110.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10.xml"/></Relationships>
</file>

<file path=ppt/slideMasters/_rels/slideMaster11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2.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12.xml"/></Relationships>
</file>

<file path=ppt/slideMasters/_rels/slideMaster11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2.xml"/></Relationships>
</file>

<file path=ppt/slideMasters/_rels/slideMaster120.xml.rels><?xml version="1.0" encoding="UTF-8" standalone="yes"?>
<Relationships xmlns="http://schemas.openxmlformats.org/package/2006/relationships"><Relationship Id="rId8" Type="http://schemas.openxmlformats.org/officeDocument/2006/relationships/hyperlink" Target="name%20labels.ppt" TargetMode="External"/><Relationship Id="rId3" Type="http://schemas.openxmlformats.org/officeDocument/2006/relationships/image" Target="../media/image4.jpeg"/><Relationship Id="rId7" Type="http://schemas.openxmlformats.org/officeDocument/2006/relationships/hyperlink" Target="disruptive%20behaviour%20bradford.ppt" TargetMode="External"/><Relationship Id="rId2" Type="http://schemas.openxmlformats.org/officeDocument/2006/relationships/theme" Target="../theme/theme120.xml"/><Relationship Id="rId1" Type="http://schemas.openxmlformats.org/officeDocument/2006/relationships/slideLayout" Target="../slideLayouts/slideLayout15.xml"/><Relationship Id="rId6" Type="http://schemas.openxmlformats.org/officeDocument/2006/relationships/hyperlink" Target="lec%20book%20pic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21.xml.rels><?xml version="1.0" encoding="UTF-8" standalone="yes"?>
<Relationships xmlns="http://schemas.openxmlformats.org/package/2006/relationships"><Relationship Id="rId3" Type="http://schemas.openxmlformats.org/officeDocument/2006/relationships/hyperlink" Target="coffee.ppt" TargetMode="External"/><Relationship Id="rId7" Type="http://schemas.openxmlformats.org/officeDocument/2006/relationships/hyperlink" Target="name%20labels.ppt" TargetMode="External"/><Relationship Id="rId2" Type="http://schemas.openxmlformats.org/officeDocument/2006/relationships/theme" Target="../theme/theme121.xml"/><Relationship Id="rId1" Type="http://schemas.openxmlformats.org/officeDocument/2006/relationships/slideLayout" Target="../slideLayouts/slideLayout16.xml"/><Relationship Id="rId6" Type="http://schemas.openxmlformats.org/officeDocument/2006/relationships/hyperlink" Target="disruptive%20behaviour%20bradford.ppt" TargetMode="External"/><Relationship Id="rId5" Type="http://schemas.openxmlformats.org/officeDocument/2006/relationships/hyperlink" Target="lec%20book%20pics.ppt" TargetMode="External"/><Relationship Id="rId4" Type="http://schemas.openxmlformats.org/officeDocument/2006/relationships/hyperlink" Target="Choices&#8230;.ppt" TargetMode="External"/></Relationships>
</file>

<file path=ppt/slideMasters/_rels/slideMaster122.xml.rels><?xml version="1.0" encoding="UTF-8" standalone="yes"?>
<Relationships xmlns="http://schemas.openxmlformats.org/package/2006/relationships"><Relationship Id="rId8" Type="http://schemas.openxmlformats.org/officeDocument/2006/relationships/hyperlink" Target="../../../Phil/Desktop/brunel%20pieces%202/name%20labels.ppt" TargetMode="External"/><Relationship Id="rId3" Type="http://schemas.openxmlformats.org/officeDocument/2006/relationships/hyperlink" Target="00%20main%20menu.ppt" TargetMode="External"/><Relationship Id="rId7" Type="http://schemas.openxmlformats.org/officeDocument/2006/relationships/hyperlink" Target="../../../Phil/Desktop/brunel%20pieces%202/disruptive%20behaviour%20bradford.ppt" TargetMode="External"/><Relationship Id="rId2" Type="http://schemas.openxmlformats.org/officeDocument/2006/relationships/theme" Target="../theme/theme122.xml"/><Relationship Id="rId1" Type="http://schemas.openxmlformats.org/officeDocument/2006/relationships/slideLayout" Target="../slideLayouts/slideLayout17.xml"/><Relationship Id="rId6" Type="http://schemas.openxmlformats.org/officeDocument/2006/relationships/hyperlink" Target="../../../Phil/Desktop/brunel%20pieces%202/lec%20book%20pics.ppt" TargetMode="External"/><Relationship Id="rId5" Type="http://schemas.openxmlformats.org/officeDocument/2006/relationships/hyperlink" Target="../../../Phil/Desktop/brunel%20pieces%202/Choices&#8230;.ppt" TargetMode="External"/><Relationship Id="rId4" Type="http://schemas.openxmlformats.org/officeDocument/2006/relationships/hyperlink" Target="../../../Phil/Desktop/brunel%20pieces%202/coffee.ppt" TargetMode="External"/><Relationship Id="rId9" Type="http://schemas.openxmlformats.org/officeDocument/2006/relationships/hyperlink" Target="Choices&#8230;.ppt" TargetMode="External"/></Relationships>
</file>

<file path=ppt/slideMasters/_rels/slideMaster12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23.xml"/></Relationships>
</file>

<file path=ppt/slideMasters/_rels/slideMaster12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9.xml.rels><?xml version="1.0" encoding="UTF-8" standalone="yes"?>
<Relationships xmlns="http://schemas.openxmlformats.org/package/2006/relationships"><Relationship Id="rId1" Type="http://schemas.openxmlformats.org/officeDocument/2006/relationships/theme" Target="../theme/theme129.xml"/></Relationships>
</file>

<file path=ppt/slideMasters/_rels/slideMaster1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3.xml"/></Relationships>
</file>

<file path=ppt/slideMasters/_rels/slideMaster130.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30.xml"/></Relationships>
</file>

<file path=ppt/slideMasters/_rels/slideMaster13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3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3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3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33.xml"/><Relationship Id="rId1" Type="http://schemas.openxmlformats.org/officeDocument/2006/relationships/slideLayout" Target="../slideLayouts/slideLayout18.xml"/></Relationships>
</file>

<file path=ppt/slideMasters/_rels/slideMaster13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34.xml"/><Relationship Id="rId1" Type="http://schemas.openxmlformats.org/officeDocument/2006/relationships/slideLayout" Target="../slideLayouts/slideLayout19.xml"/></Relationships>
</file>

<file path=ppt/slideMasters/_rels/slideMaster14.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0.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27.xml"/></Relationships>
</file>

<file path=ppt/slideMasters/_rels/slideMaster28.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28.xml"/></Relationships>
</file>

<file path=ppt/slideMasters/_rels/slideMaster2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29.xml"/></Relationships>
</file>

<file path=ppt/slideMasters/_rels/slideMaster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3.xml"/></Relationships>
</file>

<file path=ppt/slideMasters/_rels/slideMaster30.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30.xml"/></Relationships>
</file>

<file path=ppt/slideMasters/_rels/slideMaster3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2.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32.xml"/></Relationships>
</file>

<file path=ppt/slideMasters/_rels/slideMaster3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33.xml"/></Relationships>
</file>

<file path=ppt/slideMasters/_rels/slideMaster3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8.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38.xml"/></Relationships>
</file>

<file path=ppt/slideMasters/_rels/slideMaster3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39.xml"/></Relationships>
</file>

<file path=ppt/slideMasters/_rels/slideMaster4.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4.xml"/></Relationships>
</file>

<file path=ppt/slideMasters/_rels/slideMaster40.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40.xml"/></Relationships>
</file>

<file path=ppt/slideMasters/_rels/slideMaster4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4.xml"/><Relationship Id="rId1" Type="http://schemas.openxmlformats.org/officeDocument/2006/relationships/slideLayout" Target="../slideLayouts/slideLayout3.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5.xml"/><Relationship Id="rId1" Type="http://schemas.openxmlformats.org/officeDocument/2006/relationships/slideLayout" Target="../slideLayouts/slideLayout4.xml"/></Relationships>
</file>

<file path=ppt/slideMasters/_rels/slideMaster4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7.xml"/><Relationship Id="rId1" Type="http://schemas.openxmlformats.org/officeDocument/2006/relationships/slideLayout" Target="../slideLayouts/slideLayout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5.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xml"/></Relationships>
</file>

<file path=ppt/slideMasters/_rels/slideMaster5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51.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slideLayout" Target="../slideLayouts/slideLayout8.xml"/><Relationship Id="rId7" Type="http://schemas.openxmlformats.org/officeDocument/2006/relationships/hyperlink" Target="coffee.ppt" TargetMode="Externa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hyperlink" Target="00%20main%20menu.ppt" TargetMode="External"/><Relationship Id="rId5" Type="http://schemas.openxmlformats.org/officeDocument/2006/relationships/theme" Target="../theme/theme51.xml"/><Relationship Id="rId4" Type="http://schemas.openxmlformats.org/officeDocument/2006/relationships/slideLayout" Target="../slideLayouts/slideLayout9.xml"/><Relationship Id="rId9" Type="http://schemas.openxmlformats.org/officeDocument/2006/relationships/hyperlink" Target="../Organising%20your%20studies/organising%20choices.ppt" TargetMode="External"/></Relationships>
</file>

<file path=ppt/slideMasters/_rels/slideMaster52.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2.xml"/></Relationships>
</file>

<file path=ppt/slideMasters/_rels/slideMaster5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5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5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5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5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5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5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xml"/></Relationships>
</file>

<file path=ppt/slideMasters/_rels/slideMaster6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7.xml"/></Relationships>
</file>

<file path=ppt/slideMasters/_rels/slideMaster7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1.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71.xml"/></Relationships>
</file>

<file path=ppt/slideMasters/_rels/slideMaster72.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72.xml"/></Relationships>
</file>

<file path=ppt/slideMasters/_rels/slideMaster7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73.xml"/><Relationship Id="rId1" Type="http://schemas.openxmlformats.org/officeDocument/2006/relationships/slideLayout" Target="../slideLayouts/slideLayout10.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74.xml.rels><?xml version="1.0" encoding="UTF-8" standalone="yes"?>
<Relationships xmlns="http://schemas.openxmlformats.org/package/2006/relationships"><Relationship Id="rId3" Type="http://schemas.openxmlformats.org/officeDocument/2006/relationships/hyperlink" Target="specific%20ppt/coffee.ppt" TargetMode="External"/><Relationship Id="rId2" Type="http://schemas.openxmlformats.org/officeDocument/2006/relationships/hyperlink" Target="00%20main%20menu.ppt" TargetMode="External"/><Relationship Id="rId1" Type="http://schemas.openxmlformats.org/officeDocument/2006/relationships/theme" Target="../theme/theme74.xml"/><Relationship Id="rId6" Type="http://schemas.openxmlformats.org/officeDocument/2006/relationships/hyperlink" Target="Choices&#8230;.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specific%20ppt/Choices&#8230;.ppt" TargetMode="External"/></Relationships>
</file>

<file path=ppt/slideMasters/_rels/slideMaster75.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75.xml"/><Relationship Id="rId6" Type="http://schemas.openxmlformats.org/officeDocument/2006/relationships/hyperlink" Target="../../../Phil/Desktop/brunel%20pieces%202/disruptive%20behaviour%20bradford.ppt" TargetMode="External"/><Relationship Id="rId5" Type="http://schemas.openxmlformats.org/officeDocument/2006/relationships/hyperlink" Target="../../../Phil/Desktop/brunel%20pieces%202/lec%20book%20pics.ppt" TargetMode="External"/><Relationship Id="rId4" Type="http://schemas.openxmlformats.org/officeDocument/2006/relationships/hyperlink" Target="../../../Phil/Desktop/brunel%20pieces%202/Choices&#8230;.ppt" TargetMode="External"/></Relationships>
</file>

<file path=ppt/slideMasters/_rels/slideMaster76.xml.rels><?xml version="1.0" encoding="UTF-8" standalone="yes"?>
<Relationships xmlns="http://schemas.openxmlformats.org/package/2006/relationships"><Relationship Id="rId1" Type="http://schemas.openxmlformats.org/officeDocument/2006/relationships/theme" Target="../theme/theme76.xml"/></Relationships>
</file>

<file path=ppt/slideMasters/_rels/slideMaster77.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77.xml"/></Relationships>
</file>

<file path=ppt/slideMasters/_rels/slideMaster78.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78.xml"/></Relationships>
</file>

<file path=ppt/slideMasters/_rels/slideMaster7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8.xml"/></Relationships>
</file>

<file path=ppt/slideMasters/_rels/slideMaster8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0.xml"/><Relationship Id="rId6" Type="http://schemas.openxmlformats.org/officeDocument/2006/relationships/hyperlink" Target="meta.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86.xml"/><Relationship Id="rId1" Type="http://schemas.openxmlformats.org/officeDocument/2006/relationships/slideLayout" Target="../slideLayouts/slideLayout11.xml"/></Relationships>
</file>

<file path=ppt/slideMasters/_rels/slideMaster8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9.xml"/></Relationships>
</file>

<file path=ppt/slideMasters/_rels/slideMaster9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3.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95.xml"/><Relationship Id="rId1" Type="http://schemas.openxmlformats.org/officeDocument/2006/relationships/slideLayout" Target="../slideLayouts/slideLayout12.xml"/></Relationships>
</file>

<file path=ppt/slideMasters/_rels/slideMaster9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spcBef>
                <a:spcPct val="50000"/>
              </a:spcBef>
              <a:defRPr/>
            </a:pPr>
            <a:endParaRPr lang="en-US" sz="2400">
              <a:solidFill>
                <a:srgbClr val="000000"/>
              </a:solidFill>
              <a:latin typeface="Comic Sans MS" pitchFamily="66"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defRPr/>
            </a:pPr>
            <a:endParaRPr lang="en-US" sz="4000">
              <a:solidFill>
                <a:srgbClr val="000000"/>
              </a:solidFill>
              <a:latin typeface="Comic Sans MS" pitchFamily="66"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defRPr/>
            </a:pPr>
            <a:endParaRPr lang="en-US" sz="4000">
              <a:solidFill>
                <a:srgbClr val="000000"/>
              </a:solidFill>
              <a:latin typeface="Comic Sans MS" pitchFamily="66"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defRPr/>
            </a:pPr>
            <a:endParaRPr lang="en-US" sz="4000">
              <a:solidFill>
                <a:srgbClr val="000000"/>
              </a:solidFill>
              <a:latin typeface="Comic Sans MS" pitchFamily="66"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defRPr/>
            </a:pPr>
            <a:endParaRPr lang="en-US" sz="4000">
              <a:solidFill>
                <a:srgbClr val="000000"/>
              </a:solidFill>
              <a:latin typeface="Comic Sans MS" pitchFamily="66"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defRPr/>
            </a:pPr>
            <a:endParaRPr lang="en-US" sz="4000">
              <a:solidFill>
                <a:srgbClr val="000000"/>
              </a:solidFill>
              <a:latin typeface="Comic Sans MS" pitchFamily="66"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defRPr/>
            </a:pPr>
            <a:endParaRPr lang="en-US" sz="2800" dirty="0">
              <a:solidFill>
                <a:srgbClr val="000000"/>
              </a:solidFill>
              <a:latin typeface="Comic Sans MS" pitchFamily="66" charset="0"/>
            </a:endParaRPr>
          </a:p>
        </p:txBody>
      </p:sp>
      <p:sp>
        <p:nvSpPr>
          <p:cNvPr id="12" name="TextBox 11"/>
          <p:cNvSpPr txBox="1"/>
          <p:nvPr/>
        </p:nvSpPr>
        <p:spPr>
          <a:xfrm>
            <a:off x="3500438" y="6550025"/>
            <a:ext cx="2643187" cy="307975"/>
          </a:xfrm>
          <a:prstGeom prst="rect">
            <a:avLst/>
          </a:prstGeom>
          <a:noFill/>
        </p:spPr>
        <p:txBody>
          <a:bodyPr>
            <a:spAutoFit/>
          </a:bodyPr>
          <a:lstStyle/>
          <a:p>
            <a:pPr algn="l">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sldLayoutIdLst>
    <p:sldLayoutId id="214748390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hangingPunct="1">
              <a:defRPr/>
            </a:pPr>
            <a:endParaRPr lang="en-GB" sz="1800" b="0" dirty="0">
              <a:solidFill>
                <a:srgbClr val="000000"/>
              </a:solidFill>
              <a:latin typeface="Calibri" pitchFamily="34" charset="0"/>
              <a:cs typeface="Arial" charset="0"/>
            </a:endParaRPr>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dirty="0" smtClean="0"/>
              <a:t>Click to edit Master title style</a:t>
            </a:r>
            <a:endParaRPr lang="en-GB" altLang="en-US" dirty="0" smtClean="0"/>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endParaRPr lang="en-GB" altLang="en-US" dirty="0" smtClean="0"/>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grpSp>
    </p:spTree>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eaLnBrk="0" fontAlgn="base" hangingPunct="0">
        <a:spcBef>
          <a:spcPct val="0"/>
        </a:spcBef>
        <a:spcAft>
          <a:spcPct val="0"/>
        </a:spcAft>
        <a:defRPr sz="3900" b="1">
          <a:solidFill>
            <a:schemeClr val="tx2"/>
          </a:solidFill>
          <a:latin typeface="Calibri" pitchFamily="34" charset="0"/>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0" fontAlgn="base" hangingPunct="0">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0" fontAlgn="base" hangingPunct="0">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0" fontAlgn="base" hangingPunct="0">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0" fontAlgn="base" hangingPunct="0">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Calibri"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Calibri"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Calibri"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latin typeface="Calibri"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Calibri"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Calibri"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Calibri"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latin typeface="Calibri"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Calibri"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Calibri"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Calibri"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latin typeface="Calibri"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1" fontAlgn="auto" hangingPunct="1">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b="0" dirty="0" smtClean="0">
                <a:solidFill>
                  <a:srgbClr val="FF0000"/>
                </a:solidFill>
                <a:latin typeface="Arial Rounded MT Bold"/>
              </a:rPr>
              <a:t>http://phil-race.co.uk/</a:t>
            </a:r>
            <a:endParaRPr lang="en-GB" sz="1400" b="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1" fontAlgn="auto" hangingPunct="1">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b="0" dirty="0" smtClean="0">
                <a:solidFill>
                  <a:srgbClr val="FF0000"/>
                </a:solidFill>
                <a:latin typeface="Arial Rounded MT Bold"/>
              </a:rPr>
              <a:t>http://phil-race.co.uk</a:t>
            </a:r>
            <a:endParaRPr lang="en-GB" sz="1400" b="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Calibri"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Calibri"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Calibri"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latin typeface="Calibri"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cSld>
  <p:clrMap bg1="lt1" tx1="dk1" bg2="lt2" tx2="dk2" accent1="accent1" accent2="accent2" accent3="accent3" accent4="accent4" accent5="accent5" accent6="accent6" hlink="hlink" folHlink="folHlink"/>
  <p:sldLayoutIdLst>
    <p:sldLayoutId id="214748432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fontAlgn="base">
        <a:lnSpc>
          <a:spcPct val="85000"/>
        </a:lnSpc>
        <a:spcBef>
          <a:spcPct val="0"/>
        </a:spcBef>
        <a:spcAft>
          <a:spcPct val="0"/>
        </a:spcAft>
        <a:defRPr sz="4000">
          <a:solidFill>
            <a:srgbClr val="008000"/>
          </a:solidFill>
          <a:latin typeface="Arial Rounded MT Bold" pitchFamily="34" charset="0"/>
        </a:defRPr>
      </a:lvl6pPr>
      <a:lvl7pPr marL="914400" algn="ctr" rtl="0" fontAlgn="base">
        <a:lnSpc>
          <a:spcPct val="85000"/>
        </a:lnSpc>
        <a:spcBef>
          <a:spcPct val="0"/>
        </a:spcBef>
        <a:spcAft>
          <a:spcPct val="0"/>
        </a:spcAft>
        <a:defRPr sz="4000">
          <a:solidFill>
            <a:srgbClr val="008000"/>
          </a:solidFill>
          <a:latin typeface="Arial Rounded MT Bold" pitchFamily="34" charset="0"/>
        </a:defRPr>
      </a:lvl7pPr>
      <a:lvl8pPr marL="1371600" algn="ctr" rtl="0" fontAlgn="base">
        <a:lnSpc>
          <a:spcPct val="85000"/>
        </a:lnSpc>
        <a:spcBef>
          <a:spcPct val="0"/>
        </a:spcBef>
        <a:spcAft>
          <a:spcPct val="0"/>
        </a:spcAft>
        <a:defRPr sz="4000">
          <a:solidFill>
            <a:srgbClr val="008000"/>
          </a:solidFill>
          <a:latin typeface="Arial Rounded MT Bold" pitchFamily="34" charset="0"/>
        </a:defRPr>
      </a:lvl8pPr>
      <a:lvl9pPr marL="1828800" algn="ctr" rtl="0" fontAlgn="base">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Tree>
  </p:cSld>
  <p:clrMap bg1="lt1" tx1="dk1" bg2="lt2" tx2="dk2" accent1="accent1" accent2="accent2" accent3="accent3" accent4="accent4" accent5="accent5" accent6="accent6" hlink="hlink" folHlink="folHlink"/>
  <p:sldLayoutIdLst>
    <p:sldLayoutId id="214748432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defRPr/>
            </a:pPr>
            <a:endParaRPr lang="en-US" sz="4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defRPr/>
            </a:pPr>
            <a:endParaRPr lang="en-US" sz="4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defRPr/>
            </a:pPr>
            <a:endParaRPr lang="en-US" sz="4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defRPr/>
            </a:pPr>
            <a:endParaRPr lang="en-US" sz="4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defRPr/>
            </a:pPr>
            <a:endParaRPr lang="en-US" sz="4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defRPr/>
            </a:pPr>
            <a:endParaRPr lang="en-US" sz="4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defRPr/>
            </a:pPr>
            <a:endParaRPr lang="en-US" sz="4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defRPr/>
            </a:pPr>
            <a:endParaRPr lang="en-US" sz="4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1" fontAlgn="auto" hangingPunct="1">
              <a:spcBef>
                <a:spcPct val="50000"/>
              </a:spcBef>
              <a:spcAft>
                <a:spcPts val="0"/>
              </a:spcAft>
              <a:defRPr/>
            </a:pPr>
            <a:endParaRPr lang="en-US" sz="2400" b="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1" fontAlgn="auto" hangingPunct="1">
              <a:spcBef>
                <a:spcPts val="0"/>
              </a:spcBef>
              <a:spcAft>
                <a:spcPts val="0"/>
              </a:spcAft>
              <a:defRPr/>
            </a:pPr>
            <a:endParaRPr lang="en-US" sz="1800" b="0" dirty="0">
              <a:solidFill>
                <a:srgbClr val="000000"/>
              </a:solidFill>
              <a:latin typeface="Calibri"/>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b="0" dirty="0" smtClean="0">
                <a:solidFill>
                  <a:srgbClr val="FF0000"/>
                </a:solidFill>
                <a:latin typeface="Arial Rounded MT Bold"/>
              </a:rPr>
              <a:t>http://phil-race.co.uk</a:t>
            </a:r>
            <a:endParaRPr lang="en-GB" sz="1400" b="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extLst>
      <p:ext uri="{BB962C8B-B14F-4D97-AF65-F5344CB8AC3E}">
        <p14:creationId xmlns:p14="http://schemas.microsoft.com/office/powerpoint/2010/main" xmlns="" val="201752452"/>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0.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email">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050626" name="Rectangle 2"/>
          <p:cNvSpPr>
            <a:spLocks noGrp="1" noRot="1" noChangeArrowheads="1"/>
          </p:cNvSpPr>
          <p:nvPr>
            <p:ph type="title"/>
          </p:nvPr>
        </p:nvSpPr>
        <p:spPr bwMode="auto">
          <a:xfrm>
            <a:off x="301625" y="228600"/>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50627" name="Rectangle 3"/>
          <p:cNvSpPr>
            <a:spLocks noGrp="1" noRot="1" noChangeArrowheads="1"/>
          </p:cNvSpPr>
          <p:nvPr>
            <p:ph type="body" idx="1"/>
          </p:nvPr>
        </p:nvSpPr>
        <p:spPr bwMode="auto">
          <a:xfrm>
            <a:off x="301625" y="1676400"/>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50628"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400" b="0">
                <a:effectLst>
                  <a:outerShdw blurRad="38100" dist="38100" dir="2700000" algn="tl">
                    <a:srgbClr val="000000"/>
                  </a:outerShdw>
                </a:effectLst>
                <a:latin typeface="+mn-lt"/>
              </a:defRPr>
            </a:lvl1pPr>
          </a:lstStyle>
          <a:p>
            <a:pPr>
              <a:defRPr/>
            </a:pPr>
            <a:fld id="{51C250BC-73CF-491F-8004-61FF01300B02}" type="datetime2">
              <a:rPr lang="en-GB">
                <a:solidFill>
                  <a:srgbClr val="FFFF66"/>
                </a:solidFill>
              </a:rPr>
              <a:pPr>
                <a:defRPr/>
              </a:pPr>
              <a:t>Friday, 25 March 2016</a:t>
            </a:fld>
            <a:endParaRPr lang="en-GB" dirty="0">
              <a:solidFill>
                <a:srgbClr val="FFFF66"/>
              </a:solidFill>
            </a:endParaRPr>
          </a:p>
        </p:txBody>
      </p:sp>
      <p:sp>
        <p:nvSpPr>
          <p:cNvPr id="10506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b="0">
                <a:effectLst>
                  <a:outerShdw blurRad="38100" dist="38100" dir="2700000" algn="tl">
                    <a:srgbClr val="000000"/>
                  </a:outerShdw>
                </a:effectLst>
                <a:latin typeface="+mn-lt"/>
              </a:defRPr>
            </a:lvl1pPr>
          </a:lstStyle>
          <a:p>
            <a:pPr algn="ctr">
              <a:defRPr/>
            </a:pPr>
            <a:endParaRPr lang="en-GB" dirty="0">
              <a:solidFill>
                <a:srgbClr val="FFFF66"/>
              </a:solidFill>
            </a:endParaRPr>
          </a:p>
        </p:txBody>
      </p:sp>
      <p:sp>
        <p:nvSpPr>
          <p:cNvPr id="1050630"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b="0">
                <a:effectLst>
                  <a:outerShdw blurRad="38100" dist="38100" dir="2700000" algn="tl">
                    <a:srgbClr val="000000"/>
                  </a:outerShdw>
                </a:effectLst>
                <a:latin typeface="+mn-lt"/>
              </a:defRPr>
            </a:lvl1pPr>
          </a:lstStyle>
          <a:p>
            <a:pPr>
              <a:defRPr/>
            </a:pPr>
            <a:fld id="{698A128A-5A34-4019-A4AD-025074B52218}" type="slidenum">
              <a:rPr lang="en-GB">
                <a:solidFill>
                  <a:srgbClr val="FFFF66"/>
                </a:solidFill>
              </a:rPr>
              <a:pPr>
                <a:defRPr/>
              </a:pPr>
              <a:t>‹#›</a:t>
            </a:fld>
            <a:endParaRPr lang="en-GB" dirty="0">
              <a:solidFill>
                <a:srgbClr val="FFFF66"/>
              </a:solidFill>
            </a:endParaRPr>
          </a:p>
        </p:txBody>
      </p:sp>
      <p:sp>
        <p:nvSpPr>
          <p:cNvPr id="1050631" name="AutoShape 7">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050632" name="AutoShape 8">
            <a:hlinkClick r:id="rId5"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050633" name="AutoShape 9">
            <a:hlinkClick r:id="rId6"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050634" name="AutoShape 10">
            <a:hlinkClick r:id="rId7"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a:defRPr/>
            </a:pPr>
            <a:endParaRPr lang="en-GB" sz="1800" b="0" dirty="0">
              <a:solidFill>
                <a:srgbClr val="FFFF66"/>
              </a:solidFill>
            </a:endParaRPr>
          </a:p>
        </p:txBody>
      </p:sp>
      <p:sp>
        <p:nvSpPr>
          <p:cNvPr id="1050635" name="AutoShape 11">
            <a:hlinkClick r:id="rId5"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050636" name="AutoShape 12">
            <a:hlinkClick r:id="rId5"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050637" name="AutoShape 13">
            <a:hlinkClick r:id="rId8"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a:defRPr/>
            </a:pPr>
            <a:endParaRPr lang="en-GB" sz="1800" b="0" dirty="0">
              <a:solidFill>
                <a:srgbClr val="FFFF66"/>
              </a:solidFill>
            </a:endParaRPr>
          </a:p>
        </p:txBody>
      </p:sp>
    </p:spTree>
  </p:cSld>
  <p:clrMap bg1="dk2" tx1="lt1" bg2="dk1" tx2="lt2" accent1="accent1" accent2="accent2" accent3="accent3" accent4="accent4" accent5="accent5" accent6="accent6" hlink="hlink" folHlink="folHlink"/>
  <p:sldLayoutIdLst>
    <p:sldLayoutId id="2147484353"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50627">
                                            <p:txEl>
                                              <p:pRg st="0" end="0"/>
                                            </p:txEl>
                                          </p:spTgt>
                                        </p:tgtEl>
                                        <p:attrNameLst>
                                          <p:attrName>style.visibility</p:attrName>
                                        </p:attrNameLst>
                                      </p:cBhvr>
                                      <p:to>
                                        <p:strVal val="visible"/>
                                      </p:to>
                                    </p:set>
                                    <p:animEffect transition="in" filter="dissolve">
                                      <p:cBhvr>
                                        <p:cTn id="7" dur="500"/>
                                        <p:tgtEl>
                                          <p:spTgt spid="1050627">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50627">
                                            <p:txEl>
                                              <p:pRg st="1" end="1"/>
                                            </p:txEl>
                                          </p:spTgt>
                                        </p:tgtEl>
                                        <p:attrNameLst>
                                          <p:attrName>style.visibility</p:attrName>
                                        </p:attrNameLst>
                                      </p:cBhvr>
                                      <p:to>
                                        <p:strVal val="visible"/>
                                      </p:to>
                                    </p:set>
                                    <p:animEffect transition="in" filter="dissolve">
                                      <p:cBhvr>
                                        <p:cTn id="10" dur="500"/>
                                        <p:tgtEl>
                                          <p:spTgt spid="1050627">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50627">
                                            <p:txEl>
                                              <p:pRg st="2" end="2"/>
                                            </p:txEl>
                                          </p:spTgt>
                                        </p:tgtEl>
                                        <p:attrNameLst>
                                          <p:attrName>style.visibility</p:attrName>
                                        </p:attrNameLst>
                                      </p:cBhvr>
                                      <p:to>
                                        <p:strVal val="visible"/>
                                      </p:to>
                                    </p:set>
                                    <p:animEffect transition="in" filter="dissolve">
                                      <p:cBhvr>
                                        <p:cTn id="13" dur="500"/>
                                        <p:tgtEl>
                                          <p:spTgt spid="1050627">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50627">
                                            <p:txEl>
                                              <p:pRg st="3" end="3"/>
                                            </p:txEl>
                                          </p:spTgt>
                                        </p:tgtEl>
                                        <p:attrNameLst>
                                          <p:attrName>style.visibility</p:attrName>
                                        </p:attrNameLst>
                                      </p:cBhvr>
                                      <p:to>
                                        <p:strVal val="visible"/>
                                      </p:to>
                                    </p:set>
                                    <p:animEffect transition="in" filter="dissolve">
                                      <p:cBhvr>
                                        <p:cTn id="16" dur="500"/>
                                        <p:tgtEl>
                                          <p:spTgt spid="1050627">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050627">
                                            <p:txEl>
                                              <p:pRg st="4" end="4"/>
                                            </p:txEl>
                                          </p:spTgt>
                                        </p:tgtEl>
                                        <p:attrNameLst>
                                          <p:attrName>style.visibility</p:attrName>
                                        </p:attrNameLst>
                                      </p:cBhvr>
                                      <p:to>
                                        <p:strVal val="visible"/>
                                      </p:to>
                                    </p:set>
                                    <p:animEffect transition="in" filter="dissolve">
                                      <p:cBhvr>
                                        <p:cTn id="19" dur="500"/>
                                        <p:tgtEl>
                                          <p:spTgt spid="10506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627" grpId="0" build="p" autoUpdateAnimBg="0">
        <p:tmplLst>
          <p:tmpl lvl="1">
            <p:tnLst>
              <p:par>
                <p:cTn presetID="9" presetClass="entr" presetSubtype="0" fill="hold" nodeType="click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Lst>
      </p:bldP>
    </p:bldLst>
  </p:timing>
  <p:hf hdr="0" ftr="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1.xml><?xml version="1.0" encoding="utf-8"?>
<p:sldMaster xmlns:a="http://schemas.openxmlformats.org/drawingml/2006/main" xmlns:r="http://schemas.openxmlformats.org/officeDocument/2006/relationships" xmlns:p="http://schemas.openxmlformats.org/presentationml/2006/main">
  <p:cSld>
    <p:bg bwMode="ltGray">
      <p:bgPr shadeToTitle="1">
        <a:gradFill rotWithShape="0">
          <a:gsLst>
            <a:gs pos="0">
              <a:srgbClr val="8C3D91"/>
            </a:gs>
            <a:gs pos="12000">
              <a:srgbClr val="7005D4"/>
            </a:gs>
            <a:gs pos="30000">
              <a:srgbClr val="181CC7"/>
            </a:gs>
            <a:gs pos="60001">
              <a:srgbClr val="0A128C"/>
            </a:gs>
            <a:gs pos="100000">
              <a:srgbClr val="000000"/>
            </a:gs>
          </a:gsLst>
          <a:path path="shape">
            <a:fillToRect l="50000" t="50000" r="50000" b="50000"/>
          </a:path>
        </a:gradFill>
        <a:effectLst/>
      </p:bgPr>
    </p:bg>
    <p:spTree>
      <p:nvGrpSpPr>
        <p:cNvPr id="1" name=""/>
        <p:cNvGrpSpPr/>
        <p:nvPr/>
      </p:nvGrpSpPr>
      <p:grpSpPr>
        <a:xfrm>
          <a:off x="0" y="0"/>
          <a:ext cx="0" cy="0"/>
          <a:chOff x="0" y="0"/>
          <a:chExt cx="0" cy="0"/>
        </a:xfrm>
      </p:grpSpPr>
      <p:sp>
        <p:nvSpPr>
          <p:cNvPr id="1010690" name="Rectangle 2"/>
          <p:cNvSpPr>
            <a:spLocks noGrp="1" noChangeArrowheads="1"/>
          </p:cNvSpPr>
          <p:nvPr>
            <p:ph type="body" idx="1"/>
          </p:nvPr>
        </p:nvSpPr>
        <p:spPr bwMode="auto">
          <a:xfrm>
            <a:off x="0" y="1066800"/>
            <a:ext cx="9144000" cy="5791200"/>
          </a:xfrm>
          <a:prstGeom prst="rect">
            <a:avLst/>
          </a:prstGeom>
          <a:gradFill rotWithShape="0">
            <a:gsLst>
              <a:gs pos="0">
                <a:srgbClr val="8C3D91"/>
              </a:gs>
              <a:gs pos="12000">
                <a:srgbClr val="7005D4"/>
              </a:gs>
              <a:gs pos="30000">
                <a:srgbClr val="181CC7"/>
              </a:gs>
              <a:gs pos="60001">
                <a:srgbClr val="0A128C"/>
              </a:gs>
              <a:gs pos="100000">
                <a:srgbClr val="000000"/>
              </a:gs>
            </a:gsLst>
            <a:path path="shape">
              <a:fillToRect l="50000" t="50000" r="50000" b="50000"/>
            </a:path>
          </a:gradFill>
          <a:ln w="12700">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099" name="Rectangle 3"/>
          <p:cNvSpPr>
            <a:spLocks noGrp="1" noChangeArrowheads="1"/>
          </p:cNvSpPr>
          <p:nvPr>
            <p:ph type="title"/>
          </p:nvPr>
        </p:nvSpPr>
        <p:spPr bwMode="auto">
          <a:xfrm>
            <a:off x="0" y="0"/>
            <a:ext cx="9144000" cy="1066800"/>
          </a:xfrm>
          <a:prstGeom prst="rect">
            <a:avLst/>
          </a:prstGeom>
          <a:gradFill rotWithShape="0">
            <a:gsLst>
              <a:gs pos="0">
                <a:srgbClr val="FFBF00"/>
              </a:gs>
              <a:gs pos="10001">
                <a:srgbClr val="F27300"/>
              </a:gs>
              <a:gs pos="25000">
                <a:srgbClr val="8F0040"/>
              </a:gs>
              <a:gs pos="50000">
                <a:srgbClr val="400040"/>
              </a:gs>
              <a:gs pos="80000">
                <a:srgbClr val="000040"/>
              </a:gs>
              <a:gs pos="100000">
                <a:srgbClr val="000000"/>
              </a:gs>
            </a:gsLst>
            <a:path path="shape">
              <a:fillToRect l="50000" t="50000" r="50000" b="50000"/>
            </a:path>
          </a:gradFill>
          <a:ln w="12700">
            <a:noFill/>
            <a:miter lim="800000"/>
            <a:headEnd/>
            <a:tailEnd/>
          </a:ln>
        </p:spPr>
        <p:txBody>
          <a:bodyPr vert="horz" wrap="square" lIns="92075" tIns="46038" rIns="92075" bIns="46038" numCol="1" anchor="ctr" anchorCtr="0" compatLnSpc="1">
            <a:prstTxWarp prst="textNoShape">
              <a:avLst/>
            </a:prstTxWarp>
          </a:bodyPr>
          <a:lstStyle/>
          <a:p>
            <a:pPr lvl="0"/>
            <a:r>
              <a:rPr lang="en-US" smtClean="0"/>
              <a:t>Towards Active Learning</a:t>
            </a:r>
          </a:p>
        </p:txBody>
      </p:sp>
      <p:sp>
        <p:nvSpPr>
          <p:cNvPr id="1010692" name="Rectangle 4"/>
          <p:cNvSpPr>
            <a:spLocks noGrp="1" noChangeArrowheads="1"/>
          </p:cNvSpPr>
          <p:nvPr>
            <p:ph type="dt" sz="half" idx="2"/>
          </p:nvPr>
        </p:nvSpPr>
        <p:spPr bwMode="auto">
          <a:xfrm>
            <a:off x="457200" y="6413500"/>
            <a:ext cx="2355850" cy="444500"/>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nSpc>
                <a:spcPct val="80000"/>
              </a:lnSpc>
              <a:defRPr sz="1200">
                <a:solidFill>
                  <a:srgbClr val="66FF33"/>
                </a:solidFill>
                <a:latin typeface="+mj-lt"/>
              </a:defRPr>
            </a:lvl1pPr>
          </a:lstStyle>
          <a:p>
            <a:pPr algn="ctr">
              <a:defRPr/>
            </a:pPr>
            <a:fld id="{60911A02-E2A4-48FA-9D6D-C6B67E2B53B0}" type="datetime2">
              <a:rPr lang="en-GB" b="0"/>
              <a:pPr algn="ctr">
                <a:defRPr/>
              </a:pPr>
              <a:t>Friday, 25 March 2016</a:t>
            </a:fld>
            <a:endParaRPr lang="en-GB" b="0" dirty="0"/>
          </a:p>
        </p:txBody>
      </p:sp>
      <p:sp>
        <p:nvSpPr>
          <p:cNvPr id="1010693" name="Rectangle 5"/>
          <p:cNvSpPr>
            <a:spLocks noGrp="1" noChangeArrowheads="1"/>
          </p:cNvSpPr>
          <p:nvPr>
            <p:ph type="ftr" sz="quarter" idx="3"/>
          </p:nvPr>
        </p:nvSpPr>
        <p:spPr bwMode="auto">
          <a:xfrm>
            <a:off x="3657600" y="6413500"/>
            <a:ext cx="4565650" cy="444500"/>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nSpc>
                <a:spcPct val="80000"/>
              </a:lnSpc>
              <a:defRPr sz="1400">
                <a:solidFill>
                  <a:srgbClr val="CCCC00"/>
                </a:solidFill>
                <a:latin typeface="+mj-lt"/>
              </a:defRPr>
            </a:lvl1pPr>
          </a:lstStyle>
          <a:p>
            <a:pPr algn="ctr">
              <a:defRPr/>
            </a:pPr>
            <a:endParaRPr lang="en-US" b="0" dirty="0"/>
          </a:p>
        </p:txBody>
      </p:sp>
      <p:sp>
        <p:nvSpPr>
          <p:cNvPr id="1010694" name="Rectangle 6"/>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vl1pPr>
          </a:lstStyle>
          <a:p>
            <a:pPr>
              <a:defRPr/>
            </a:pPr>
            <a:fld id="{05335A88-9A6F-485D-8EAE-85A7FCEF86C8}" type="slidenum">
              <a:rPr lang="en-GB" b="0">
                <a:solidFill>
                  <a:srgbClr val="FFFF66"/>
                </a:solidFill>
                <a:latin typeface="Comic Sans MS"/>
              </a:rPr>
              <a:pPr>
                <a:defRPr/>
              </a:pPr>
              <a:t>‹#›</a:t>
            </a:fld>
            <a:endParaRPr lang="en-GB" b="0" dirty="0">
              <a:solidFill>
                <a:srgbClr val="FFFF66"/>
              </a:solidFill>
              <a:latin typeface="Comic Sans MS"/>
            </a:endParaRPr>
          </a:p>
        </p:txBody>
      </p:sp>
      <p:sp>
        <p:nvSpPr>
          <p:cNvPr id="1010695" name="AutoShape 7">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latin typeface="Comic Sans MS"/>
            </a:endParaRPr>
          </a:p>
        </p:txBody>
      </p:sp>
      <p:sp>
        <p:nvSpPr>
          <p:cNvPr id="1010696" name="AutoShape 8">
            <a:hlinkClick r:id="rId4"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latin typeface="Comic Sans MS"/>
            </a:endParaRPr>
          </a:p>
        </p:txBody>
      </p:sp>
      <p:sp>
        <p:nvSpPr>
          <p:cNvPr id="1010697" name="AutoShape 9">
            <a:hlinkClick r:id="rId5"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latin typeface="Comic Sans MS"/>
            </a:endParaRPr>
          </a:p>
        </p:txBody>
      </p:sp>
      <p:sp>
        <p:nvSpPr>
          <p:cNvPr id="1010698" name="AutoShape 10">
            <a:hlinkClick r:id="rId6"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a:defRPr/>
            </a:pPr>
            <a:endParaRPr lang="en-GB" sz="1800" b="0" dirty="0">
              <a:solidFill>
                <a:srgbClr val="FFFF66"/>
              </a:solidFill>
              <a:latin typeface="Comic Sans MS"/>
            </a:endParaRPr>
          </a:p>
        </p:txBody>
      </p:sp>
      <p:sp>
        <p:nvSpPr>
          <p:cNvPr id="1010699" name="AutoShape 11">
            <a:hlinkClick r:id="rId4"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latin typeface="Comic Sans MS"/>
            </a:endParaRPr>
          </a:p>
        </p:txBody>
      </p:sp>
      <p:sp>
        <p:nvSpPr>
          <p:cNvPr id="1010700" name="AutoShape 12">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latin typeface="Comic Sans MS"/>
            </a:endParaRPr>
          </a:p>
        </p:txBody>
      </p:sp>
      <p:sp>
        <p:nvSpPr>
          <p:cNvPr id="1010701" name="AutoShape 13">
            <a:hlinkClick r:id="rId7"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a:defRPr/>
            </a:pPr>
            <a:endParaRPr lang="en-GB" sz="1800" b="0" dirty="0">
              <a:solidFill>
                <a:srgbClr val="FFFF66"/>
              </a:solidFill>
              <a:latin typeface="Comic Sans MS"/>
            </a:endParaRPr>
          </a:p>
        </p:txBody>
      </p:sp>
    </p:spTree>
  </p:cSld>
  <p:clrMap bg1="lt1" tx1="dk1" bg2="lt2" tx2="dk2" accent1="accent1" accent2="accent2" accent3="accent3" accent4="accent4" accent5="accent5" accent6="accent6" hlink="hlink" folHlink="folHlink"/>
  <p:sldLayoutIdLst>
    <p:sldLayoutId id="2147484355"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10690">
                                            <p:txEl>
                                              <p:pRg st="0" end="0"/>
                                            </p:txEl>
                                          </p:spTgt>
                                        </p:tgtEl>
                                        <p:attrNameLst>
                                          <p:attrName>style.visibility</p:attrName>
                                        </p:attrNameLst>
                                      </p:cBhvr>
                                      <p:to>
                                        <p:strVal val="visible"/>
                                      </p:to>
                                    </p:set>
                                    <p:animEffect transition="in" filter="dissolve">
                                      <p:cBhvr>
                                        <p:cTn id="7" dur="500"/>
                                        <p:tgtEl>
                                          <p:spTgt spid="1010690">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10690">
                                            <p:txEl>
                                              <p:pRg st="1" end="1"/>
                                            </p:txEl>
                                          </p:spTgt>
                                        </p:tgtEl>
                                        <p:attrNameLst>
                                          <p:attrName>style.visibility</p:attrName>
                                        </p:attrNameLst>
                                      </p:cBhvr>
                                      <p:to>
                                        <p:strVal val="visible"/>
                                      </p:to>
                                    </p:set>
                                    <p:animEffect transition="in" filter="dissolve">
                                      <p:cBhvr>
                                        <p:cTn id="10" dur="500"/>
                                        <p:tgtEl>
                                          <p:spTgt spid="1010690">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10690">
                                            <p:txEl>
                                              <p:pRg st="2" end="2"/>
                                            </p:txEl>
                                          </p:spTgt>
                                        </p:tgtEl>
                                        <p:attrNameLst>
                                          <p:attrName>style.visibility</p:attrName>
                                        </p:attrNameLst>
                                      </p:cBhvr>
                                      <p:to>
                                        <p:strVal val="visible"/>
                                      </p:to>
                                    </p:set>
                                    <p:animEffect transition="in" filter="dissolve">
                                      <p:cBhvr>
                                        <p:cTn id="13" dur="500"/>
                                        <p:tgtEl>
                                          <p:spTgt spid="1010690">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10690">
                                            <p:txEl>
                                              <p:pRg st="3" end="3"/>
                                            </p:txEl>
                                          </p:spTgt>
                                        </p:tgtEl>
                                        <p:attrNameLst>
                                          <p:attrName>style.visibility</p:attrName>
                                        </p:attrNameLst>
                                      </p:cBhvr>
                                      <p:to>
                                        <p:strVal val="visible"/>
                                      </p:to>
                                    </p:set>
                                    <p:animEffect transition="in" filter="dissolve">
                                      <p:cBhvr>
                                        <p:cTn id="16" dur="500"/>
                                        <p:tgtEl>
                                          <p:spTgt spid="1010690">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010690">
                                            <p:txEl>
                                              <p:pRg st="4" end="4"/>
                                            </p:txEl>
                                          </p:spTgt>
                                        </p:tgtEl>
                                        <p:attrNameLst>
                                          <p:attrName>style.visibility</p:attrName>
                                        </p:attrNameLst>
                                      </p:cBhvr>
                                      <p:to>
                                        <p:strVal val="visible"/>
                                      </p:to>
                                    </p:set>
                                    <p:animEffect transition="in" filter="dissolve">
                                      <p:cBhvr>
                                        <p:cTn id="19" dur="500"/>
                                        <p:tgtEl>
                                          <p:spTgt spid="101069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0690" grpId="0" build="p" autoUpdateAnimBg="0">
        <p:tmplLst>
          <p:tmpl lvl="1">
            <p:tnLst>
              <p:par>
                <p:cTn presetID="9" presetClass="entr" presetSubtype="0" fill="hold" nodeType="clickEffect">
                  <p:stCondLst>
                    <p:cond delay="0"/>
                  </p:stCondLst>
                  <p:childTnLst>
                    <p:set>
                      <p:cBhvr>
                        <p:cTn dur="1" fill="hold">
                          <p:stCondLst>
                            <p:cond delay="0"/>
                          </p:stCondLst>
                        </p:cTn>
                        <p:tgtEl>
                          <p:spTgt spid="1010690"/>
                        </p:tgtEl>
                        <p:attrNameLst>
                          <p:attrName>style.visibility</p:attrName>
                        </p:attrNameLst>
                      </p:cBhvr>
                      <p:to>
                        <p:strVal val="visible"/>
                      </p:to>
                    </p:set>
                    <p:animEffect transition="in" filter="dissolve">
                      <p:cBhvr>
                        <p:cTn dur="500"/>
                        <p:tgtEl>
                          <p:spTgt spid="1010690"/>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010690"/>
                        </p:tgtEl>
                        <p:attrNameLst>
                          <p:attrName>style.visibility</p:attrName>
                        </p:attrNameLst>
                      </p:cBhvr>
                      <p:to>
                        <p:strVal val="visible"/>
                      </p:to>
                    </p:set>
                    <p:animEffect transition="in" filter="dissolve">
                      <p:cBhvr>
                        <p:cTn dur="500"/>
                        <p:tgtEl>
                          <p:spTgt spid="1010690"/>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010690"/>
                        </p:tgtEl>
                        <p:attrNameLst>
                          <p:attrName>style.visibility</p:attrName>
                        </p:attrNameLst>
                      </p:cBhvr>
                      <p:to>
                        <p:strVal val="visible"/>
                      </p:to>
                    </p:set>
                    <p:animEffect transition="in" filter="dissolve">
                      <p:cBhvr>
                        <p:cTn dur="500"/>
                        <p:tgtEl>
                          <p:spTgt spid="1010690"/>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010690"/>
                        </p:tgtEl>
                        <p:attrNameLst>
                          <p:attrName>style.visibility</p:attrName>
                        </p:attrNameLst>
                      </p:cBhvr>
                      <p:to>
                        <p:strVal val="visible"/>
                      </p:to>
                    </p:set>
                    <p:animEffect transition="in" filter="dissolve">
                      <p:cBhvr>
                        <p:cTn dur="500"/>
                        <p:tgtEl>
                          <p:spTgt spid="1010690"/>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010690"/>
                        </p:tgtEl>
                        <p:attrNameLst>
                          <p:attrName>style.visibility</p:attrName>
                        </p:attrNameLst>
                      </p:cBhvr>
                      <p:to>
                        <p:strVal val="visible"/>
                      </p:to>
                    </p:set>
                    <p:animEffect transition="in" filter="dissolve">
                      <p:cBhvr>
                        <p:cTn dur="500"/>
                        <p:tgtEl>
                          <p:spTgt spid="1010690"/>
                        </p:tgtEl>
                      </p:cBhvr>
                    </p:animEffect>
                  </p:childTnLst>
                </p:cTn>
              </p:par>
            </p:tnLst>
          </p:tmpl>
        </p:tmplLst>
      </p:bldP>
    </p:bldLst>
  </p:timing>
  <p:hf hdr="0" ftr="0"/>
  <p:txStyles>
    <p:titleStyle>
      <a:lvl1pPr algn="ctr" rtl="0" eaLnBrk="0" fontAlgn="base" hangingPunct="0">
        <a:lnSpc>
          <a:spcPct val="80000"/>
        </a:lnSpc>
        <a:spcBef>
          <a:spcPct val="0"/>
        </a:spcBef>
        <a:spcAft>
          <a:spcPct val="0"/>
        </a:spcAft>
        <a:defRPr sz="4800" b="1">
          <a:solidFill>
            <a:srgbClr val="FFFF00"/>
          </a:solidFill>
          <a:latin typeface="+mj-lt"/>
          <a:ea typeface="+mj-ea"/>
          <a:cs typeface="+mj-cs"/>
        </a:defRPr>
      </a:lvl1pPr>
      <a:lvl2pPr algn="ctr" rtl="0" eaLnBrk="0" fontAlgn="base" hangingPunct="0">
        <a:lnSpc>
          <a:spcPct val="80000"/>
        </a:lnSpc>
        <a:spcBef>
          <a:spcPct val="0"/>
        </a:spcBef>
        <a:spcAft>
          <a:spcPct val="0"/>
        </a:spcAft>
        <a:defRPr sz="4800" b="1">
          <a:solidFill>
            <a:srgbClr val="FFFF00"/>
          </a:solidFill>
          <a:latin typeface="Arial Rounded MT Bold" pitchFamily="34" charset="0"/>
        </a:defRPr>
      </a:lvl2pPr>
      <a:lvl3pPr algn="ctr" rtl="0" eaLnBrk="0" fontAlgn="base" hangingPunct="0">
        <a:lnSpc>
          <a:spcPct val="80000"/>
        </a:lnSpc>
        <a:spcBef>
          <a:spcPct val="0"/>
        </a:spcBef>
        <a:spcAft>
          <a:spcPct val="0"/>
        </a:spcAft>
        <a:defRPr sz="4800" b="1">
          <a:solidFill>
            <a:srgbClr val="FFFF00"/>
          </a:solidFill>
          <a:latin typeface="Arial Rounded MT Bold" pitchFamily="34" charset="0"/>
        </a:defRPr>
      </a:lvl3pPr>
      <a:lvl4pPr algn="ctr" rtl="0" eaLnBrk="0" fontAlgn="base" hangingPunct="0">
        <a:lnSpc>
          <a:spcPct val="80000"/>
        </a:lnSpc>
        <a:spcBef>
          <a:spcPct val="0"/>
        </a:spcBef>
        <a:spcAft>
          <a:spcPct val="0"/>
        </a:spcAft>
        <a:defRPr sz="4800" b="1">
          <a:solidFill>
            <a:srgbClr val="FFFF00"/>
          </a:solidFill>
          <a:latin typeface="Arial Rounded MT Bold" pitchFamily="34" charset="0"/>
        </a:defRPr>
      </a:lvl4pPr>
      <a:lvl5pPr algn="ctr" rtl="0" eaLnBrk="0" fontAlgn="base" hangingPunct="0">
        <a:lnSpc>
          <a:spcPct val="80000"/>
        </a:lnSpc>
        <a:spcBef>
          <a:spcPct val="0"/>
        </a:spcBef>
        <a:spcAft>
          <a:spcPct val="0"/>
        </a:spcAft>
        <a:defRPr sz="4800" b="1">
          <a:solidFill>
            <a:srgbClr val="FFFF00"/>
          </a:solidFill>
          <a:latin typeface="Arial Rounded MT Bold" pitchFamily="34" charset="0"/>
        </a:defRPr>
      </a:lvl5pPr>
      <a:lvl6pPr marL="457200" algn="ctr" rtl="0" fontAlgn="base">
        <a:lnSpc>
          <a:spcPct val="80000"/>
        </a:lnSpc>
        <a:spcBef>
          <a:spcPct val="0"/>
        </a:spcBef>
        <a:spcAft>
          <a:spcPct val="0"/>
        </a:spcAft>
        <a:defRPr sz="4800" b="1">
          <a:solidFill>
            <a:srgbClr val="FFFF00"/>
          </a:solidFill>
          <a:latin typeface="Arial Rounded MT Bold" pitchFamily="34" charset="0"/>
        </a:defRPr>
      </a:lvl6pPr>
      <a:lvl7pPr marL="914400" algn="ctr" rtl="0" fontAlgn="base">
        <a:lnSpc>
          <a:spcPct val="80000"/>
        </a:lnSpc>
        <a:spcBef>
          <a:spcPct val="0"/>
        </a:spcBef>
        <a:spcAft>
          <a:spcPct val="0"/>
        </a:spcAft>
        <a:defRPr sz="4800" b="1">
          <a:solidFill>
            <a:srgbClr val="FFFF00"/>
          </a:solidFill>
          <a:latin typeface="Arial Rounded MT Bold" pitchFamily="34" charset="0"/>
        </a:defRPr>
      </a:lvl7pPr>
      <a:lvl8pPr marL="1371600" algn="ctr" rtl="0" fontAlgn="base">
        <a:lnSpc>
          <a:spcPct val="80000"/>
        </a:lnSpc>
        <a:spcBef>
          <a:spcPct val="0"/>
        </a:spcBef>
        <a:spcAft>
          <a:spcPct val="0"/>
        </a:spcAft>
        <a:defRPr sz="4800" b="1">
          <a:solidFill>
            <a:srgbClr val="FFFF00"/>
          </a:solidFill>
          <a:latin typeface="Arial Rounded MT Bold" pitchFamily="34" charset="0"/>
        </a:defRPr>
      </a:lvl8pPr>
      <a:lvl9pPr marL="1828800" algn="ctr" rtl="0" fontAlgn="base">
        <a:lnSpc>
          <a:spcPct val="80000"/>
        </a:lnSpc>
        <a:spcBef>
          <a:spcPct val="0"/>
        </a:spcBef>
        <a:spcAft>
          <a:spcPct val="0"/>
        </a:spcAft>
        <a:defRPr sz="4800" b="1">
          <a:solidFill>
            <a:srgbClr val="FFFF00"/>
          </a:solidFill>
          <a:latin typeface="Arial Rounded MT Bold" pitchFamily="34" charset="0"/>
        </a:defRPr>
      </a:lvl9pPr>
    </p:titleStyle>
    <p:bodyStyle>
      <a:lvl1pPr marL="512763" indent="-512763" algn="l" rtl="0" eaLnBrk="0" fontAlgn="base" hangingPunct="0">
        <a:lnSpc>
          <a:spcPct val="90000"/>
        </a:lnSpc>
        <a:spcBef>
          <a:spcPct val="20000"/>
        </a:spcBef>
        <a:spcAft>
          <a:spcPct val="0"/>
        </a:spcAft>
        <a:buClr>
          <a:srgbClr val="CC0066"/>
        </a:buClr>
        <a:buFont typeface="Wingdings" pitchFamily="2" charset="2"/>
        <a:buChar char="v"/>
        <a:defRPr sz="4000" b="1">
          <a:solidFill>
            <a:schemeClr val="bg1"/>
          </a:solidFill>
          <a:latin typeface="+mn-lt"/>
          <a:ea typeface="+mn-ea"/>
          <a:cs typeface="+mn-cs"/>
        </a:defRPr>
      </a:lvl1pPr>
      <a:lvl2pPr marL="912813" indent="-285750" algn="l" rtl="0" eaLnBrk="0" fontAlgn="base" hangingPunct="0">
        <a:lnSpc>
          <a:spcPct val="90000"/>
        </a:lnSpc>
        <a:spcBef>
          <a:spcPct val="20000"/>
        </a:spcBef>
        <a:spcAft>
          <a:spcPct val="0"/>
        </a:spcAft>
        <a:buClr>
          <a:srgbClr val="CC0066"/>
        </a:buClr>
        <a:buFont typeface="Wingdings" pitchFamily="2" charset="2"/>
        <a:buChar char="v"/>
        <a:defRPr sz="3600" b="1">
          <a:solidFill>
            <a:schemeClr val="bg1"/>
          </a:solidFill>
          <a:latin typeface="+mn-lt"/>
        </a:defRPr>
      </a:lvl2pPr>
      <a:lvl3pPr marL="1255713" indent="-228600" algn="l" rtl="0" eaLnBrk="0" fontAlgn="base" hangingPunct="0">
        <a:lnSpc>
          <a:spcPct val="90000"/>
        </a:lnSpc>
        <a:spcBef>
          <a:spcPct val="20000"/>
        </a:spcBef>
        <a:spcAft>
          <a:spcPct val="0"/>
        </a:spcAft>
        <a:buClr>
          <a:srgbClr val="CC0066"/>
        </a:buClr>
        <a:buFont typeface="Wingdings" pitchFamily="2" charset="2"/>
        <a:buChar char="v"/>
        <a:defRPr sz="2800" b="1">
          <a:solidFill>
            <a:schemeClr val="bg1"/>
          </a:solidFill>
          <a:latin typeface="+mn-lt"/>
        </a:defRPr>
      </a:lvl3pPr>
      <a:lvl4pPr marL="1600200" indent="-228600" algn="l" rtl="0" eaLnBrk="0" fontAlgn="base" hangingPunct="0">
        <a:lnSpc>
          <a:spcPct val="90000"/>
        </a:lnSpc>
        <a:spcBef>
          <a:spcPct val="20000"/>
        </a:spcBef>
        <a:spcAft>
          <a:spcPct val="0"/>
        </a:spcAft>
        <a:buClr>
          <a:srgbClr val="CC0066"/>
        </a:buClr>
        <a:buFont typeface="Wingdings" pitchFamily="2" charset="2"/>
        <a:buChar char="v"/>
        <a:defRPr sz="2000">
          <a:solidFill>
            <a:schemeClr val="bg1"/>
          </a:solidFill>
          <a:latin typeface="+mn-lt"/>
        </a:defRPr>
      </a:lvl4pPr>
      <a:lvl5pPr marL="2057400" indent="-228600" algn="l" rtl="0" eaLnBrk="0" fontAlgn="base" hangingPunct="0">
        <a:lnSpc>
          <a:spcPct val="90000"/>
        </a:lnSpc>
        <a:spcBef>
          <a:spcPct val="20000"/>
        </a:spcBef>
        <a:spcAft>
          <a:spcPct val="0"/>
        </a:spcAft>
        <a:buClr>
          <a:srgbClr val="CC0066"/>
        </a:buClr>
        <a:buFont typeface="Wingdings" pitchFamily="2" charset="2"/>
        <a:buChar char="v"/>
        <a:defRPr sz="2000">
          <a:solidFill>
            <a:schemeClr val="bg1"/>
          </a:solidFill>
          <a:latin typeface="+mn-lt"/>
        </a:defRPr>
      </a:lvl5pPr>
      <a:lvl6pPr marL="2514600" indent="-228600" algn="l" rtl="0" fontAlgn="base">
        <a:lnSpc>
          <a:spcPct val="90000"/>
        </a:lnSpc>
        <a:spcBef>
          <a:spcPct val="20000"/>
        </a:spcBef>
        <a:spcAft>
          <a:spcPct val="0"/>
        </a:spcAft>
        <a:buClr>
          <a:srgbClr val="CC0066"/>
        </a:buClr>
        <a:buFont typeface="Wingdings" pitchFamily="2" charset="2"/>
        <a:buChar char="v"/>
        <a:defRPr sz="2000">
          <a:solidFill>
            <a:schemeClr val="bg1"/>
          </a:solidFill>
          <a:latin typeface="+mn-lt"/>
        </a:defRPr>
      </a:lvl6pPr>
      <a:lvl7pPr marL="2971800" indent="-228600" algn="l" rtl="0" fontAlgn="base">
        <a:lnSpc>
          <a:spcPct val="90000"/>
        </a:lnSpc>
        <a:spcBef>
          <a:spcPct val="20000"/>
        </a:spcBef>
        <a:spcAft>
          <a:spcPct val="0"/>
        </a:spcAft>
        <a:buClr>
          <a:srgbClr val="CC0066"/>
        </a:buClr>
        <a:buFont typeface="Wingdings" pitchFamily="2" charset="2"/>
        <a:buChar char="v"/>
        <a:defRPr sz="2000">
          <a:solidFill>
            <a:schemeClr val="bg1"/>
          </a:solidFill>
          <a:latin typeface="+mn-lt"/>
        </a:defRPr>
      </a:lvl7pPr>
      <a:lvl8pPr marL="3429000" indent="-228600" algn="l" rtl="0" fontAlgn="base">
        <a:lnSpc>
          <a:spcPct val="90000"/>
        </a:lnSpc>
        <a:spcBef>
          <a:spcPct val="20000"/>
        </a:spcBef>
        <a:spcAft>
          <a:spcPct val="0"/>
        </a:spcAft>
        <a:buClr>
          <a:srgbClr val="CC0066"/>
        </a:buClr>
        <a:buFont typeface="Wingdings" pitchFamily="2" charset="2"/>
        <a:buChar char="v"/>
        <a:defRPr sz="2000">
          <a:solidFill>
            <a:schemeClr val="bg1"/>
          </a:solidFill>
          <a:latin typeface="+mn-lt"/>
        </a:defRPr>
      </a:lvl8pPr>
      <a:lvl9pPr marL="3886200" indent="-228600" algn="l" rtl="0" fontAlgn="base">
        <a:lnSpc>
          <a:spcPct val="90000"/>
        </a:lnSpc>
        <a:spcBef>
          <a:spcPct val="20000"/>
        </a:spcBef>
        <a:spcAft>
          <a:spcPct val="0"/>
        </a:spcAft>
        <a:buClr>
          <a:srgbClr val="CC0066"/>
        </a:buClr>
        <a:buFont typeface="Wingdings" pitchFamily="2" charset="2"/>
        <a:buChar char="v"/>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b="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0" dirty="0" smtClean="0">
                <a:solidFill>
                  <a:srgbClr val="FF0000"/>
                </a:solidFill>
                <a:latin typeface="Arial Rounded MT Bold"/>
              </a:rPr>
              <a:t>http://phil-race.co.uk</a:t>
            </a:r>
            <a:endParaRPr lang="en-GB" sz="1400" b="0" dirty="0">
              <a:solidFill>
                <a:srgbClr val="FF0000"/>
              </a:solidFill>
              <a:latin typeface="Arial Rounded MT Bold"/>
            </a:endParaRPr>
          </a:p>
        </p:txBody>
      </p:sp>
      <p:sp>
        <p:nvSpPr>
          <p:cNvPr id="13" name="AutoShape 7">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4" name="AutoShape 8">
            <a:hlinkClick r:id="rId5"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5" name="AutoShape 9">
            <a:hlinkClick r:id="rId6"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6" name="AutoShape 10">
            <a:hlinkClick r:id="rId7"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a:defRPr/>
            </a:pPr>
            <a:endParaRPr lang="en-GB" sz="1800" b="0" dirty="0">
              <a:solidFill>
                <a:srgbClr val="FFFF66"/>
              </a:solidFill>
            </a:endParaRPr>
          </a:p>
        </p:txBody>
      </p:sp>
      <p:sp>
        <p:nvSpPr>
          <p:cNvPr id="17" name="AutoShape 11">
            <a:hlinkClick r:id="rId5"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8" name="AutoShape 12">
            <a:hlinkClick r:id="rId5"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9" name="AutoShape 13">
            <a:hlinkClick r:id="rId8"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a:defRPr/>
            </a:pPr>
            <a:endParaRPr lang="en-GB" sz="1800" b="0" dirty="0">
              <a:solidFill>
                <a:srgbClr val="FFFF66"/>
              </a:solidFill>
            </a:endParaRPr>
          </a:p>
        </p:txBody>
      </p:sp>
      <p:sp>
        <p:nvSpPr>
          <p:cNvPr id="20" name="AutoShape 14">
            <a:hlinkClick r:id="rId9" action="ppaction://hlinkpres?slideindex=1&amp;slidetitle=" highlightClick="1"/>
          </p:cNvPr>
          <p:cNvSpPr>
            <a:spLocks noChangeArrowheads="1"/>
          </p:cNvSpPr>
          <p:nvPr userDrawn="1"/>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35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400" b="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400"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400" b="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400" b="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400" b="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cs typeface="Arial" pitchFamily="34" charset="0"/>
              </a:rPr>
              <a:t>http://phil-race.co.uk/</a:t>
            </a:r>
            <a:endParaRPr lang="en-GB" sz="1400" dirty="0">
              <a:solidFill>
                <a:srgbClr val="FF0000"/>
              </a:solidFill>
              <a:latin typeface="Arial Rounded MT Bold"/>
              <a:cs typeface="Arial" pitchFamily="34" charset="0"/>
            </a:endParaRP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eaLnBrk="1" hangingPunct="1">
              <a:defRPr/>
            </a:pPr>
            <a:fld id="{CA05AF16-4932-4EE1-938A-62E4C3C44C45}" type="datetimeFigureOut">
              <a:rPr lang="en-US" b="0">
                <a:solidFill>
                  <a:prstClr val="white">
                    <a:tint val="75000"/>
                  </a:prstClr>
                </a:solidFill>
              </a:rPr>
              <a:pPr eaLnBrk="1" hangingPunct="1">
                <a:defRPr/>
              </a:pPr>
              <a:t>3/25/2016</a:t>
            </a:fld>
            <a:endParaRPr lang="en-US" b="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eaLnBrk="1" hangingPunct="1">
              <a:defRPr/>
            </a:pPr>
            <a:endParaRPr lang="en-US" b="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eaLnBrk="1" hangingPunct="1">
              <a:defRPr/>
            </a:pPr>
            <a:fld id="{59244AFF-84A4-41D1-B6C9-F3B7007BF501}" type="slidenum">
              <a:rPr lang="en-US" b="0">
                <a:solidFill>
                  <a:prstClr val="white">
                    <a:tint val="75000"/>
                  </a:prstClr>
                </a:solidFill>
              </a:rPr>
              <a:pPr eaLnBrk="1" hangingPunct="1">
                <a:defRPr/>
              </a:pPr>
              <a:t>‹#›</a:t>
            </a:fld>
            <a:endParaRPr lang="en-US" b="0">
              <a:solidFill>
                <a:prstClr val="white">
                  <a:tint val="75000"/>
                </a:prstClr>
              </a:solidFill>
            </a:endParaRPr>
          </a:p>
        </p:txBody>
      </p:sp>
    </p:spTree>
  </p:cSld>
  <p:clrMap bg1="dk1" tx1="lt1" bg2="dk2" tx2="lt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defRPr/>
            </a:pPr>
            <a:endParaRPr lang="en-US" sz="4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defRPr/>
            </a:pPr>
            <a:endParaRPr lang="en-US" sz="4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defRPr/>
            </a:pPr>
            <a:endParaRPr lang="en-US" sz="4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defRPr/>
            </a:pPr>
            <a:endParaRPr lang="en-US" sz="4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latin typeface="Aria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latin typeface="Aria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Aria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Aria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Aria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latin typeface="Aria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7405688"/>
            <a:chOff x="0" y="-9"/>
            <a:chExt cx="5760" cy="4665"/>
          </a:xfrm>
        </p:grpSpPr>
        <p:sp>
          <p:nvSpPr>
            <p:cNvPr id="3075" name="Freeform 3"/>
            <p:cNvSpPr>
              <a:spLocks/>
            </p:cNvSpPr>
            <p:nvPr/>
          </p:nvSpPr>
          <p:spPr bwMode="hidden">
            <a:xfrm>
              <a:off x="1632" y="-5"/>
              <a:ext cx="1737" cy="4333"/>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eaLnBrk="1" hangingPunct="1">
                <a:defRPr/>
              </a:pPr>
              <a:endParaRPr lang="en-GB" sz="2400" b="0">
                <a:solidFill>
                  <a:srgbClr val="FFFFFF"/>
                </a:solidFill>
                <a:latin typeface="Times New Roman" pitchFamily="18" charset="0"/>
              </a:endParaRPr>
            </a:p>
          </p:txBody>
        </p:sp>
        <p:sp>
          <p:nvSpPr>
            <p:cNvPr id="3076" name="Freeform 4"/>
            <p:cNvSpPr>
              <a:spLocks/>
            </p:cNvSpPr>
            <p:nvPr/>
          </p:nvSpPr>
          <p:spPr bwMode="hidden">
            <a:xfrm>
              <a:off x="0" y="-7"/>
              <a:ext cx="1737" cy="4329"/>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eaLnBrk="1" hangingPunct="1">
                <a:defRPr/>
              </a:pPr>
              <a:endParaRPr lang="en-GB" sz="2400" b="0">
                <a:solidFill>
                  <a:srgbClr val="FFFFFF"/>
                </a:solidFill>
                <a:latin typeface="Times New Roman" pitchFamily="18" charset="0"/>
              </a:endParaRPr>
            </a:p>
          </p:txBody>
        </p:sp>
        <p:sp>
          <p:nvSpPr>
            <p:cNvPr id="3077" name="Freeform 5"/>
            <p:cNvSpPr>
              <a:spLocks/>
            </p:cNvSpPr>
            <p:nvPr/>
          </p:nvSpPr>
          <p:spPr bwMode="hidden">
            <a:xfrm>
              <a:off x="3744" y="-4"/>
              <a:ext cx="1739" cy="4330"/>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eaLnBrk="1" hangingPunct="1">
                <a:defRPr/>
              </a:pPr>
              <a:endParaRPr lang="en-GB" sz="2400" b="0">
                <a:solidFill>
                  <a:srgbClr val="FFFFFF"/>
                </a:solidFill>
                <a:latin typeface="Times New Roman" pitchFamily="18" charset="0"/>
              </a:endParaRPr>
            </a:p>
          </p:txBody>
        </p:sp>
        <p:sp>
          <p:nvSpPr>
            <p:cNvPr id="3078" name="Freeform 6"/>
            <p:cNvSpPr>
              <a:spLocks/>
            </p:cNvSpPr>
            <p:nvPr/>
          </p:nvSpPr>
          <p:spPr bwMode="hidden">
            <a:xfrm>
              <a:off x="1920" y="-9"/>
              <a:ext cx="2080" cy="4324"/>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eaLnBrk="1" hangingPunct="1">
                <a:defRPr/>
              </a:pPr>
              <a:endParaRPr lang="en-GB" sz="2400" b="0">
                <a:solidFill>
                  <a:srgbClr val="FFFFFF"/>
                </a:solidFill>
                <a:latin typeface="Times New Roman" pitchFamily="18" charset="0"/>
              </a:endParaRPr>
            </a:p>
          </p:txBody>
        </p:sp>
        <p:sp>
          <p:nvSpPr>
            <p:cNvPr id="3079" name="Freeform 7"/>
            <p:cNvSpPr>
              <a:spLocks/>
            </p:cNvSpPr>
            <p:nvPr/>
          </p:nvSpPr>
          <p:spPr bwMode="hidden">
            <a:xfrm>
              <a:off x="117" y="97"/>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w="9525">
              <a:noFill/>
              <a:round/>
              <a:headEnd/>
              <a:tailEnd/>
            </a:ln>
            <a:effectLst/>
          </p:spPr>
          <p:txBody>
            <a:bodyPr wrap="none" anchor="ctr"/>
            <a:lstStyle/>
            <a:p>
              <a:pPr eaLnBrk="1" hangingPunct="1">
                <a:defRPr/>
              </a:pPr>
              <a:endParaRPr lang="en-GB" sz="2400" b="0">
                <a:solidFill>
                  <a:srgbClr val="FFFFFF"/>
                </a:solidFill>
                <a:latin typeface="Times New Roman" pitchFamily="18" charset="0"/>
              </a:endParaRPr>
            </a:p>
          </p:txBody>
        </p:sp>
        <p:sp>
          <p:nvSpPr>
            <p:cNvPr id="3080" name="Freeform 8"/>
            <p:cNvSpPr>
              <a:spLocks/>
            </p:cNvSpPr>
            <p:nvPr/>
          </p:nvSpPr>
          <p:spPr bwMode="hidden">
            <a:xfrm rot="2702961" flipH="1">
              <a:off x="810" y="766"/>
              <a:ext cx="2544" cy="1008"/>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en-GB" sz="2400" b="0">
                <a:solidFill>
                  <a:srgbClr val="FFFFFF"/>
                </a:solidFill>
                <a:latin typeface="Times New Roman" pitchFamily="18" charset="0"/>
              </a:endParaRPr>
            </a:p>
          </p:txBody>
        </p:sp>
        <p:sp>
          <p:nvSpPr>
            <p:cNvPr id="3081" name="Freeform 9"/>
            <p:cNvSpPr>
              <a:spLocks/>
            </p:cNvSpPr>
            <p:nvPr/>
          </p:nvSpPr>
          <p:spPr bwMode="hidden">
            <a:xfrm>
              <a:off x="83" y="49"/>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en-GB" sz="2400" b="0">
                <a:solidFill>
                  <a:srgbClr val="FFFFFF"/>
                </a:solidFill>
                <a:latin typeface="Times New Roman" pitchFamily="18" charset="0"/>
              </a:endParaRPr>
            </a:p>
          </p:txBody>
        </p:sp>
        <p:sp>
          <p:nvSpPr>
            <p:cNvPr id="3082" name="Freeform 10"/>
            <p:cNvSpPr>
              <a:spLocks/>
            </p:cNvSpPr>
            <p:nvPr userDrawn="1"/>
          </p:nvSpPr>
          <p:spPr bwMode="hidden">
            <a:xfrm rot="-2895842">
              <a:off x="-984" y="1041"/>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en-GB" sz="2400" b="0">
                <a:solidFill>
                  <a:srgbClr val="FFFFFF"/>
                </a:solidFill>
                <a:latin typeface="Times New Roman" pitchFamily="18" charset="0"/>
              </a:endParaRPr>
            </a:p>
          </p:txBody>
        </p:sp>
        <p:sp>
          <p:nvSpPr>
            <p:cNvPr id="3083" name="Freeform 11"/>
            <p:cNvSpPr>
              <a:spLocks/>
            </p:cNvSpPr>
            <p:nvPr/>
          </p:nvSpPr>
          <p:spPr bwMode="hidden">
            <a:xfrm rot="-2305141">
              <a:off x="1331" y="913"/>
              <a:ext cx="3594" cy="1735"/>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en-GB" sz="2400" b="0">
                <a:solidFill>
                  <a:srgbClr val="FFFFFF"/>
                </a:solidFill>
                <a:latin typeface="Times New Roman" pitchFamily="18" charset="0"/>
              </a:endParaRPr>
            </a:p>
          </p:txBody>
        </p:sp>
        <p:sp>
          <p:nvSpPr>
            <p:cNvPr id="3084" name="Freeform 12"/>
            <p:cNvSpPr>
              <a:spLocks/>
            </p:cNvSpPr>
            <p:nvPr/>
          </p:nvSpPr>
          <p:spPr bwMode="hidden">
            <a:xfrm rot="2084418" flipH="1">
              <a:off x="1859" y="865"/>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en-GB" sz="2400" b="0">
                <a:solidFill>
                  <a:srgbClr val="FFFFFF"/>
                </a:solidFill>
                <a:latin typeface="Times New Roman" pitchFamily="18" charset="0"/>
              </a:endParaRPr>
            </a:p>
          </p:txBody>
        </p:sp>
        <p:sp>
          <p:nvSpPr>
            <p:cNvPr id="3085" name="Freeform 13"/>
            <p:cNvSpPr>
              <a:spLocks/>
            </p:cNvSpPr>
            <p:nvPr/>
          </p:nvSpPr>
          <p:spPr bwMode="hidden">
            <a:xfrm>
              <a:off x="4250" y="-7"/>
              <a:ext cx="1089" cy="2285"/>
            </a:xfrm>
            <a:custGeom>
              <a:avLst/>
              <a:gdLst/>
              <a:ahLst/>
              <a:cxnLst>
                <a:cxn ang="0">
                  <a:pos x="0" y="2265"/>
                </a:cxn>
                <a:cxn ang="0">
                  <a:pos x="1030" y="0"/>
                </a:cxn>
                <a:cxn ang="0">
                  <a:pos x="1089" y="0"/>
                </a:cxn>
                <a:cxn ang="0">
                  <a:pos x="37" y="2285"/>
                </a:cxn>
                <a:cxn ang="0">
                  <a:pos x="0" y="2265"/>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en-GB" sz="2400" b="0">
                <a:solidFill>
                  <a:srgbClr val="FFFFFF"/>
                </a:solidFill>
                <a:latin typeface="Times New Roman" pitchFamily="18" charset="0"/>
              </a:endParaRPr>
            </a:p>
          </p:txBody>
        </p:sp>
        <p:sp>
          <p:nvSpPr>
            <p:cNvPr id="3086" name="Rectangle 14"/>
            <p:cNvSpPr>
              <a:spLocks noChangeArrowheads="1"/>
            </p:cNvSpPr>
            <p:nvPr/>
          </p:nvSpPr>
          <p:spPr bwMode="hidden">
            <a:xfrm>
              <a:off x="0" y="3910"/>
              <a:ext cx="5760" cy="432"/>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GB" sz="2400" b="0">
                <a:solidFill>
                  <a:srgbClr val="FFFFFF"/>
                </a:solidFill>
                <a:latin typeface="Times New Roman" pitchFamily="18" charset="0"/>
              </a:endParaRPr>
            </a:p>
          </p:txBody>
        </p:sp>
        <p:sp>
          <p:nvSpPr>
            <p:cNvPr id="3087" name="Freeform 15"/>
            <p:cNvSpPr>
              <a:spLocks/>
            </p:cNvSpPr>
            <p:nvPr/>
          </p:nvSpPr>
          <p:spPr bwMode="hidden">
            <a:xfrm>
              <a:off x="1632" y="3956"/>
              <a:ext cx="1737" cy="382"/>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eaLnBrk="1" hangingPunct="1">
                <a:defRPr/>
              </a:pPr>
              <a:endParaRPr lang="en-GB" sz="2400" b="0">
                <a:solidFill>
                  <a:srgbClr val="FFFFFF"/>
                </a:solidFill>
                <a:latin typeface="Times New Roman" pitchFamily="18" charset="0"/>
              </a:endParaRPr>
            </a:p>
          </p:txBody>
        </p:sp>
        <p:sp>
          <p:nvSpPr>
            <p:cNvPr id="3088" name="Freeform 16"/>
            <p:cNvSpPr>
              <a:spLocks/>
            </p:cNvSpPr>
            <p:nvPr/>
          </p:nvSpPr>
          <p:spPr bwMode="hidden">
            <a:xfrm>
              <a:off x="0" y="3956"/>
              <a:ext cx="1737" cy="381"/>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eaLnBrk="1" hangingPunct="1">
                <a:defRPr/>
              </a:pPr>
              <a:endParaRPr lang="en-GB" sz="2400" b="0">
                <a:solidFill>
                  <a:srgbClr val="FFFFFF"/>
                </a:solidFill>
                <a:latin typeface="Times New Roman" pitchFamily="18" charset="0"/>
              </a:endParaRPr>
            </a:p>
          </p:txBody>
        </p:sp>
        <p:sp>
          <p:nvSpPr>
            <p:cNvPr id="3089" name="Freeform 17"/>
            <p:cNvSpPr>
              <a:spLocks/>
            </p:cNvSpPr>
            <p:nvPr/>
          </p:nvSpPr>
          <p:spPr bwMode="hidden">
            <a:xfrm>
              <a:off x="3744" y="3956"/>
              <a:ext cx="1739" cy="382"/>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eaLnBrk="1" hangingPunct="1">
                <a:defRPr/>
              </a:pPr>
              <a:endParaRPr lang="en-GB" sz="2400" b="0">
                <a:solidFill>
                  <a:srgbClr val="FFFFFF"/>
                </a:solidFill>
                <a:latin typeface="Times New Roman" pitchFamily="18" charset="0"/>
              </a:endParaRPr>
            </a:p>
          </p:txBody>
        </p:sp>
        <p:sp>
          <p:nvSpPr>
            <p:cNvPr id="3090" name="Freeform 18"/>
            <p:cNvSpPr>
              <a:spLocks/>
            </p:cNvSpPr>
            <p:nvPr/>
          </p:nvSpPr>
          <p:spPr bwMode="hidden">
            <a:xfrm>
              <a:off x="1920" y="3956"/>
              <a:ext cx="2080" cy="381"/>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eaLnBrk="1" hangingPunct="1">
                <a:defRPr/>
              </a:pPr>
              <a:endParaRPr lang="en-GB" sz="2400" b="0">
                <a:solidFill>
                  <a:srgbClr val="FFFFFF"/>
                </a:solidFill>
                <a:latin typeface="Times New Roman" pitchFamily="18" charset="0"/>
              </a:endParaRPr>
            </a:p>
          </p:txBody>
        </p:sp>
        <p:sp>
          <p:nvSpPr>
            <p:cNvPr id="3091" name="Rectangle 19"/>
            <p:cNvSpPr>
              <a:spLocks noChangeArrowheads="1"/>
            </p:cNvSpPr>
            <p:nvPr/>
          </p:nvSpPr>
          <p:spPr bwMode="hidden">
            <a:xfrm>
              <a:off x="0" y="3905"/>
              <a:ext cx="5760" cy="432"/>
            </a:xfrm>
            <a:prstGeom prst="rect">
              <a:avLst/>
            </a:prstGeom>
            <a:solidFill>
              <a:schemeClr val="bg2">
                <a:alpha val="50000"/>
              </a:schemeClr>
            </a:solidFill>
            <a:ln w="9525">
              <a:noFill/>
              <a:miter lim="800000"/>
              <a:headEnd/>
              <a:tailEnd/>
            </a:ln>
            <a:effectLst/>
          </p:spPr>
          <p:txBody>
            <a:bodyPr wrap="none" anchor="ctr"/>
            <a:lstStyle/>
            <a:p>
              <a:pPr eaLnBrk="1" hangingPunct="1">
                <a:defRPr/>
              </a:pPr>
              <a:endParaRPr lang="en-GB" sz="2400" b="0">
                <a:solidFill>
                  <a:srgbClr val="FFFFFF"/>
                </a:solidFill>
                <a:latin typeface="Times New Roman" pitchFamily="18" charset="0"/>
              </a:endParaRPr>
            </a:p>
          </p:txBody>
        </p:sp>
        <p:sp>
          <p:nvSpPr>
            <p:cNvPr id="3092" name="Freeform 20"/>
            <p:cNvSpPr>
              <a:spLocks/>
            </p:cNvSpPr>
            <p:nvPr/>
          </p:nvSpPr>
          <p:spPr bwMode="hidden">
            <a:xfrm>
              <a:off x="2583" y="3918"/>
              <a:ext cx="1036" cy="420"/>
            </a:xfrm>
            <a:custGeom>
              <a:avLst/>
              <a:gdLst/>
              <a:ahLst/>
              <a:cxnLst>
                <a:cxn ang="0">
                  <a:pos x="1027" y="0"/>
                </a:cxn>
                <a:cxn ang="0">
                  <a:pos x="0" y="417"/>
                </a:cxn>
                <a:cxn ang="0">
                  <a:pos x="24" y="420"/>
                </a:cxn>
                <a:cxn ang="0">
                  <a:pos x="1036" y="16"/>
                </a:cxn>
                <a:cxn ang="0">
                  <a:pos x="1027" y="0"/>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en-GB" sz="2400" b="0">
                <a:solidFill>
                  <a:srgbClr val="FFFFFF"/>
                </a:solidFill>
                <a:latin typeface="Times New Roman" pitchFamily="18" charset="0"/>
              </a:endParaRPr>
            </a:p>
          </p:txBody>
        </p:sp>
        <p:sp>
          <p:nvSpPr>
            <p:cNvPr id="3093" name="Freeform 21"/>
            <p:cNvSpPr>
              <a:spLocks/>
            </p:cNvSpPr>
            <p:nvPr/>
          </p:nvSpPr>
          <p:spPr bwMode="hidden">
            <a:xfrm rot="18897039" flipH="1">
              <a:off x="148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en-GB" sz="2400" b="0">
                <a:solidFill>
                  <a:srgbClr val="FFFFFF"/>
                </a:solidFill>
                <a:latin typeface="Times New Roman" pitchFamily="18" charset="0"/>
              </a:endParaRPr>
            </a:p>
          </p:txBody>
        </p:sp>
        <p:sp>
          <p:nvSpPr>
            <p:cNvPr id="3094" name="Freeform 22"/>
            <p:cNvSpPr>
              <a:spLocks/>
            </p:cNvSpPr>
            <p:nvPr/>
          </p:nvSpPr>
          <p:spPr bwMode="hidden">
            <a:xfrm rot="18897039" flipH="1">
              <a:off x="76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en-GB" sz="2400" b="0">
                <a:solidFill>
                  <a:srgbClr val="FFFFFF"/>
                </a:solidFill>
                <a:latin typeface="Times New Roman" pitchFamily="18" charset="0"/>
              </a:endParaRPr>
            </a:p>
          </p:txBody>
        </p:sp>
        <p:sp>
          <p:nvSpPr>
            <p:cNvPr id="3095" name="Freeform 23"/>
            <p:cNvSpPr>
              <a:spLocks/>
            </p:cNvSpPr>
            <p:nvPr/>
          </p:nvSpPr>
          <p:spPr bwMode="hidden">
            <a:xfrm rot="18897039" flipH="1">
              <a:off x="31" y="3854"/>
              <a:ext cx="1034" cy="487"/>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en-GB" sz="2400" b="0">
                <a:solidFill>
                  <a:srgbClr val="FFFFFF"/>
                </a:solidFill>
                <a:latin typeface="Times New Roman" pitchFamily="18" charset="0"/>
              </a:endParaRPr>
            </a:p>
          </p:txBody>
        </p:sp>
        <p:sp>
          <p:nvSpPr>
            <p:cNvPr id="3096" name="Freeform 24"/>
            <p:cNvSpPr>
              <a:spLocks/>
            </p:cNvSpPr>
            <p:nvPr/>
          </p:nvSpPr>
          <p:spPr bwMode="hidden">
            <a:xfrm flipH="1" flipV="1">
              <a:off x="576" y="3910"/>
              <a:ext cx="3552"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en-GB" sz="2400" b="0">
                <a:solidFill>
                  <a:srgbClr val="FFFFFF"/>
                </a:solidFill>
                <a:latin typeface="Times New Roman" pitchFamily="18" charset="0"/>
              </a:endParaRPr>
            </a:p>
          </p:txBody>
        </p:sp>
        <p:sp>
          <p:nvSpPr>
            <p:cNvPr id="3097" name="Freeform 25"/>
            <p:cNvSpPr>
              <a:spLocks/>
            </p:cNvSpPr>
            <p:nvPr/>
          </p:nvSpPr>
          <p:spPr bwMode="hidden">
            <a:xfrm flipH="1" flipV="1">
              <a:off x="240"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en-GB" sz="2400" b="0">
                <a:solidFill>
                  <a:srgbClr val="FFFFFF"/>
                </a:solidFill>
                <a:latin typeface="Times New Roman" pitchFamily="18" charset="0"/>
              </a:endParaRPr>
            </a:p>
          </p:txBody>
        </p:sp>
        <p:sp>
          <p:nvSpPr>
            <p:cNvPr id="3098" name="Freeform 26"/>
            <p:cNvSpPr>
              <a:spLocks/>
            </p:cNvSpPr>
            <p:nvPr/>
          </p:nvSpPr>
          <p:spPr bwMode="hidden">
            <a:xfrm flipH="1" flipV="1">
              <a:off x="3036" y="3958"/>
              <a:ext cx="1332" cy="383"/>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en-GB" sz="2400" b="0">
                <a:solidFill>
                  <a:srgbClr val="FFFFFF"/>
                </a:solidFill>
                <a:latin typeface="Times New Roman" pitchFamily="18" charset="0"/>
              </a:endParaRPr>
            </a:p>
          </p:txBody>
        </p:sp>
        <p:sp>
          <p:nvSpPr>
            <p:cNvPr id="3099" name="Freeform 27"/>
            <p:cNvSpPr>
              <a:spLocks/>
            </p:cNvSpPr>
            <p:nvPr/>
          </p:nvSpPr>
          <p:spPr bwMode="hidden">
            <a:xfrm flipH="1" flipV="1">
              <a:off x="3984"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en-GB" sz="2400" b="0">
                <a:solidFill>
                  <a:srgbClr val="FFFFFF"/>
                </a:solidFill>
                <a:latin typeface="Times New Roman" pitchFamily="18" charset="0"/>
              </a:endParaRPr>
            </a:p>
          </p:txBody>
        </p:sp>
        <p:sp>
          <p:nvSpPr>
            <p:cNvPr id="3100" name="Freeform 28"/>
            <p:cNvSpPr>
              <a:spLocks/>
            </p:cNvSpPr>
            <p:nvPr/>
          </p:nvSpPr>
          <p:spPr bwMode="hidden">
            <a:xfrm flipH="1" flipV="1">
              <a:off x="3456" y="3910"/>
              <a:ext cx="2304"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en-GB" sz="2400" b="0">
                <a:solidFill>
                  <a:srgbClr val="FFFFFF"/>
                </a:solidFill>
                <a:latin typeface="Times New Roman" pitchFamily="18" charset="0"/>
              </a:endParaRPr>
            </a:p>
          </p:txBody>
        </p:sp>
        <p:sp>
          <p:nvSpPr>
            <p:cNvPr id="3101" name="Rectangle 29"/>
            <p:cNvSpPr>
              <a:spLocks noChangeArrowheads="1"/>
            </p:cNvSpPr>
            <p:nvPr/>
          </p:nvSpPr>
          <p:spPr bwMode="hidden">
            <a:xfrm>
              <a:off x="0" y="3931"/>
              <a:ext cx="5760" cy="14"/>
            </a:xfrm>
            <a:prstGeom prst="rect">
              <a:avLst/>
            </a:prstGeom>
            <a:gradFill rotWithShape="0">
              <a:gsLst>
                <a:gs pos="0">
                  <a:schemeClr val="bg2"/>
                </a:gs>
                <a:gs pos="50000">
                  <a:schemeClr val="accent1"/>
                </a:gs>
                <a:gs pos="100000">
                  <a:schemeClr val="bg2"/>
                </a:gs>
              </a:gsLst>
              <a:lin ang="0" scaled="1"/>
            </a:gradFill>
            <a:ln w="9525">
              <a:noFill/>
              <a:miter lim="800000"/>
              <a:headEnd/>
              <a:tailEnd/>
            </a:ln>
            <a:effectLst/>
          </p:spPr>
          <p:txBody>
            <a:bodyPr wrap="none" anchor="ctr"/>
            <a:lstStyle/>
            <a:p>
              <a:pPr eaLnBrk="1" hangingPunct="1">
                <a:defRPr/>
              </a:pPr>
              <a:endParaRPr lang="en-GB" sz="2400" b="0">
                <a:solidFill>
                  <a:srgbClr val="FFFFFF"/>
                </a:solidFill>
                <a:latin typeface="Times New Roman" pitchFamily="18" charset="0"/>
              </a:endParaRPr>
            </a:p>
          </p:txBody>
        </p:sp>
      </p:grpSp>
      <p:sp>
        <p:nvSpPr>
          <p:cNvPr id="2051" name="Rectangle 30"/>
          <p:cNvSpPr>
            <a:spLocks noGrp="1" noChangeArrowheads="1"/>
          </p:cNvSpPr>
          <p:nvPr>
            <p:ph type="title"/>
          </p:nvPr>
        </p:nvSpPr>
        <p:spPr bwMode="auto">
          <a:xfrm>
            <a:off x="685800" y="465138"/>
            <a:ext cx="7772400" cy="14319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GB" smtClean="0"/>
              <a:t>Click to edit Master title style</a:t>
            </a:r>
          </a:p>
        </p:txBody>
      </p:sp>
      <p:sp>
        <p:nvSpPr>
          <p:cNvPr id="2052" name="Rectangle 31"/>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3104" name="Rectangle 32"/>
          <p:cNvSpPr>
            <a:spLocks noGrp="1" noChangeArrowheads="1"/>
          </p:cNvSpPr>
          <p:nvPr>
            <p:ph type="dt" sz="half" idx="2"/>
          </p:nvPr>
        </p:nvSpPr>
        <p:spPr bwMode="auto">
          <a:xfrm>
            <a:off x="7127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Calibri" pitchFamily="34" charset="0"/>
              </a:defRPr>
            </a:lvl1pPr>
          </a:lstStyle>
          <a:p>
            <a:pPr eaLnBrk="1" hangingPunct="1">
              <a:defRPr/>
            </a:pPr>
            <a:endParaRPr lang="en-GB" b="0" dirty="0">
              <a:solidFill>
                <a:srgbClr val="FFFFFF"/>
              </a:solidFill>
            </a:endParaRPr>
          </a:p>
        </p:txBody>
      </p:sp>
      <p:sp>
        <p:nvSpPr>
          <p:cNvPr id="3105" name="Rectangle 33"/>
          <p:cNvSpPr>
            <a:spLocks noGrp="1" noChangeArrowheads="1"/>
          </p:cNvSpPr>
          <p:nvPr>
            <p:ph type="ftr" sz="quarter" idx="3"/>
          </p:nvPr>
        </p:nvSpPr>
        <p:spPr bwMode="auto">
          <a:xfrm>
            <a:off x="3151188" y="631348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Calibri" pitchFamily="34" charset="0"/>
              </a:defRPr>
            </a:lvl1pPr>
          </a:lstStyle>
          <a:p>
            <a:pPr eaLnBrk="1" hangingPunct="1">
              <a:defRPr/>
            </a:pPr>
            <a:endParaRPr lang="en-GB" b="0" dirty="0">
              <a:solidFill>
                <a:srgbClr val="FFFFFF"/>
              </a:solidFill>
            </a:endParaRPr>
          </a:p>
        </p:txBody>
      </p:sp>
      <p:sp>
        <p:nvSpPr>
          <p:cNvPr id="3106" name="Rectangle 34"/>
          <p:cNvSpPr>
            <a:spLocks noGrp="1" noChangeArrowheads="1"/>
          </p:cNvSpPr>
          <p:nvPr>
            <p:ph type="sldNum" sz="quarter" idx="4"/>
          </p:nvPr>
        </p:nvSpPr>
        <p:spPr bwMode="auto">
          <a:xfrm>
            <a:off x="65801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Calibri" pitchFamily="34" charset="0"/>
              </a:defRPr>
            </a:lvl1pPr>
          </a:lstStyle>
          <a:p>
            <a:pPr eaLnBrk="1" hangingPunct="1">
              <a:defRPr/>
            </a:pPr>
            <a:fld id="{63FDA21F-5B9E-47D6-A12F-A7C53918AC09}" type="slidenum">
              <a:rPr lang="en-GB" b="0" smtClean="0">
                <a:solidFill>
                  <a:srgbClr val="FFFFFF"/>
                </a:solidFill>
              </a:rPr>
              <a:pPr eaLnBrk="1" hangingPunct="1">
                <a:defRPr/>
              </a:pPr>
              <a:t>‹#›</a:t>
            </a:fld>
            <a:endParaRPr lang="en-GB" b="0" dirty="0">
              <a:solidFill>
                <a:srgbClr val="FFFFFF"/>
              </a:solidFill>
            </a:endParaRPr>
          </a:p>
        </p:txBody>
      </p:sp>
    </p:spTree>
  </p:cSld>
  <p:clrMap bg1="dk2" tx1="lt1" bg2="dk1" tx2="lt2" accent1="accent1" accent2="accent2" accent3="accent3" accent4="accent4" accent5="accent5" accent6="accent6" hlink="hlink" folHlink="folHlink"/>
  <p:sldLayoutIdLst>
    <p:sldLayoutId id="2147484406"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Black" pitchFamily="34" charset="0"/>
        </a:defRPr>
      </a:lvl2pPr>
      <a:lvl3pPr algn="ctr" rtl="0" eaLnBrk="0" fontAlgn="base" hangingPunct="0">
        <a:spcBef>
          <a:spcPct val="0"/>
        </a:spcBef>
        <a:spcAft>
          <a:spcPct val="0"/>
        </a:spcAft>
        <a:defRPr sz="4400">
          <a:solidFill>
            <a:schemeClr val="tx2"/>
          </a:solidFill>
          <a:latin typeface="Arial Black" pitchFamily="34" charset="0"/>
        </a:defRPr>
      </a:lvl3pPr>
      <a:lvl4pPr algn="ctr" rtl="0" eaLnBrk="0" fontAlgn="base" hangingPunct="0">
        <a:spcBef>
          <a:spcPct val="0"/>
        </a:spcBef>
        <a:spcAft>
          <a:spcPct val="0"/>
        </a:spcAft>
        <a:defRPr sz="4400">
          <a:solidFill>
            <a:schemeClr val="tx2"/>
          </a:solidFill>
          <a:latin typeface="Arial Black" pitchFamily="34" charset="0"/>
        </a:defRPr>
      </a:lvl4pPr>
      <a:lvl5pPr algn="ctr" rtl="0" eaLnBrk="0" fontAlgn="base" hangingPunct="0">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SzPct val="85000"/>
        <a:buBlip>
          <a:blip r:embed="rId3"/>
        </a:buBlip>
        <a:defRPr sz="3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chemeClr val="tx2"/>
        </a:buClr>
        <a:buSzPct val="70000"/>
        <a:buFont typeface="Wingdings" pitchFamily="2" charset="2"/>
        <a:buChar char="l"/>
        <a:defRPr sz="2800">
          <a:solidFill>
            <a:schemeClr val="tx1"/>
          </a:solidFill>
          <a:latin typeface="Calibri" pitchFamily="34" charset="0"/>
        </a:defRPr>
      </a:lvl2pPr>
      <a:lvl3pPr marL="1143000" indent="-228600" algn="l" rtl="0" eaLnBrk="0" fontAlgn="base" hangingPunct="0">
        <a:spcBef>
          <a:spcPct val="20000"/>
        </a:spcBef>
        <a:spcAft>
          <a:spcPct val="0"/>
        </a:spcAft>
        <a:buClr>
          <a:schemeClr val="hlink"/>
        </a:buClr>
        <a:buSzPct val="65000"/>
        <a:buFont typeface="Wingdings" pitchFamily="2" charset="2"/>
        <a:buChar char="l"/>
        <a:defRPr sz="2400">
          <a:solidFill>
            <a:schemeClr val="tx1"/>
          </a:solidFill>
          <a:latin typeface="Calibri" pitchFamily="34" charset="0"/>
        </a:defRPr>
      </a:lvl3pPr>
      <a:lvl4pPr marL="1600200" indent="-228600" algn="l" rtl="0" eaLnBrk="0" fontAlgn="base" hangingPunct="0">
        <a:spcBef>
          <a:spcPct val="20000"/>
        </a:spcBef>
        <a:spcAft>
          <a:spcPct val="0"/>
        </a:spcAft>
        <a:buClr>
          <a:schemeClr val="accent1"/>
        </a:buClr>
        <a:buSzPct val="60000"/>
        <a:buFont typeface="Wingdings" pitchFamily="2" charset="2"/>
        <a:buChar char="l"/>
        <a:defRPr sz="2000">
          <a:solidFill>
            <a:schemeClr val="tx1"/>
          </a:solidFill>
          <a:latin typeface="Calibri" pitchFamily="34" charset="0"/>
        </a:defRPr>
      </a:lvl4pPr>
      <a:lvl5pPr marL="2057400" indent="-228600" algn="l" rtl="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Calibri" pitchFamily="34" charset="0"/>
        </a:defRPr>
      </a:lvl5pPr>
      <a:lvl6pPr marL="25146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eaLnBrk="1" fontAlgn="auto" hangingPunct="1">
              <a:spcBef>
                <a:spcPct val="50000"/>
              </a:spcBef>
              <a:spcAft>
                <a:spcPts val="0"/>
              </a:spcAft>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eaLnBrk="1" fontAlgn="auto" hangingPunct="1">
              <a:spcBef>
                <a:spcPts val="0"/>
              </a:spcBef>
              <a:spcAft>
                <a:spcPts val="0"/>
              </a:spcAft>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1" fontAlgn="auto" hangingPunct="1">
              <a:spcBef>
                <a:spcPts val="0"/>
              </a:spcBef>
              <a:spcAft>
                <a:spcPts val="0"/>
              </a:spcAft>
              <a:defRPr/>
            </a:pPr>
            <a:endParaRPr lang="en-US" sz="4000" b="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1" fontAlgn="auto" hangingPunct="1">
              <a:spcBef>
                <a:spcPts val="0"/>
              </a:spcBef>
              <a:spcAft>
                <a:spcPts val="0"/>
              </a:spcAft>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eaLnBrk="1" fontAlgn="auto" hangingPunct="1">
              <a:spcBef>
                <a:spcPts val="0"/>
              </a:spcBef>
              <a:spcAft>
                <a:spcPts val="0"/>
              </a:spcAft>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eaLnBrk="1" fontAlgn="auto" hangingPunct="1">
              <a:spcBef>
                <a:spcPts val="0"/>
              </a:spcBef>
              <a:spcAft>
                <a:spcPts val="0"/>
              </a:spcAft>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eaLnBrk="1" fontAlgn="auto" hangingPunct="1">
              <a:spcBef>
                <a:spcPts val="0"/>
              </a:spcBef>
              <a:spcAft>
                <a:spcPts val="0"/>
              </a:spcAft>
              <a:defRPr/>
            </a:pPr>
            <a:endParaRPr lang="en-US" b="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b="0" dirty="0" smtClean="0">
                <a:solidFill>
                  <a:srgbClr val="FF0000"/>
                </a:solidFill>
                <a:latin typeface="Arial Rounded MT Bold"/>
              </a:rPr>
              <a:t>http://phil-race.co.uk/</a:t>
            </a:r>
            <a:endParaRPr lang="en-GB" sz="1400" b="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sldLayoutIdLst>
    <p:sldLayoutId id="2147484408"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Tree>
  </p:cSld>
  <p:clrMap bg1="lt1" tx1="dk1" bg2="lt2" tx2="dk2" accent1="accent1" accent2="accent2" accent3="accent3" accent4="accent4" accent5="accent5" accent6="accent6" hlink="hlink" folHlink="folHlink"/>
  <p:sldLayoutIdLst>
    <p:sldLayoutId id="214748404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cs typeface="Arial" pitchFamily="34" charset="0"/>
              </a:rPr>
              <a:t>http://phil-race.co.uk/</a:t>
            </a:r>
            <a:endParaRPr lang="en-GB" sz="1400" dirty="0">
              <a:solidFill>
                <a:srgbClr val="FF0000"/>
              </a:solidFill>
              <a:latin typeface="Arial Rounded MT Bold"/>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cs typeface="Arial" pitchFamily="34" charset="0"/>
              </a:rPr>
              <a:t>http://phil-race.co.uk/</a:t>
            </a:r>
            <a:endParaRPr lang="en-GB" sz="1400" dirty="0">
              <a:solidFill>
                <a:srgbClr val="FF0000"/>
              </a:solidFill>
              <a:latin typeface="Arial Rounded MT Bold"/>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400" b="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400"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400" b="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400" b="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400" b="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cs typeface="Arial" pitchFamily="34" charset="0"/>
              </a:rPr>
              <a:t>http://phil-race.co.uk/</a:t>
            </a:r>
            <a:endParaRPr lang="en-GB" sz="1400" dirty="0">
              <a:solidFill>
                <a:srgbClr val="FF0000"/>
              </a:solidFill>
              <a:latin typeface="Arial Rounded MT Bold"/>
              <a:cs typeface="Arial" pitchFamily="34" charset="0"/>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400" b="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400"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400" b="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400" b="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400" b="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cs typeface="Arial" pitchFamily="34" charset="0"/>
              </a:rPr>
              <a:t>http://phil-race.co.uk/</a:t>
            </a:r>
            <a:endParaRPr lang="en-GB" sz="1400" dirty="0">
              <a:solidFill>
                <a:srgbClr val="FF0000"/>
              </a:solidFill>
              <a:latin typeface="Arial Rounded MT Bold"/>
              <a:cs typeface="Arial" pitchFamily="34" charset="0"/>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400" b="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400"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400" b="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400" b="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400" b="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cs typeface="Arial" pitchFamily="34" charset="0"/>
              </a:rPr>
              <a:t>http://phil-race.co.uk/</a:t>
            </a:r>
            <a:endParaRPr lang="en-GB" sz="1400" dirty="0">
              <a:solidFill>
                <a:srgbClr val="FF0000"/>
              </a:solidFill>
              <a:latin typeface="Arial Rounded MT Bold"/>
              <a:cs typeface="Arial" pitchFamily="34" charset="0"/>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400" b="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400"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400" b="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400" b="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400" b="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cs typeface="Arial" pitchFamily="34" charset="0"/>
              </a:rPr>
              <a:t>http://phil-race.co.uk/</a:t>
            </a:r>
            <a:endParaRPr lang="en-GB" sz="1400" dirty="0">
              <a:solidFill>
                <a:srgbClr val="FF0000"/>
              </a:solidFill>
              <a:latin typeface="Arial Rounded MT Bold"/>
              <a:cs typeface="Arial" pitchFamily="34" charset="0"/>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cs typeface="Arial" pitchFamily="34" charset="0"/>
              </a:rPr>
              <a:t>http://phil-race.co.uk/</a:t>
            </a:r>
            <a:endParaRPr lang="en-GB" sz="1400" dirty="0">
              <a:solidFill>
                <a:srgbClr val="FF0000"/>
              </a:solidFill>
              <a:latin typeface="Arial Rounded MT Bold"/>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cs typeface="Arial" pitchFamily="34" charset="0"/>
              </a:rPr>
              <a:t>http://phil-race.co.uk/</a:t>
            </a:r>
            <a:endParaRPr lang="en-GB" sz="1400" dirty="0">
              <a:solidFill>
                <a:srgbClr val="FF0000"/>
              </a:solidFill>
              <a:latin typeface="Arial Rounded MT Bold"/>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cs typeface="Arial" pitchFamily="34" charset="0"/>
              </a:rPr>
              <a:t>http://phil-race.co.uk/</a:t>
            </a:r>
            <a:endParaRPr lang="en-GB" sz="1400" dirty="0">
              <a:solidFill>
                <a:srgbClr val="FF0000"/>
              </a:solidFill>
              <a:latin typeface="Arial Rounded MT Bold"/>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cs typeface="Arial" pitchFamily="34" charset="0"/>
              </a:rPr>
              <a:t>http://phil-race.co.uk/</a:t>
            </a:r>
            <a:endParaRPr lang="en-GB" sz="1400" dirty="0">
              <a:solidFill>
                <a:srgbClr val="FF0000"/>
              </a:solidFill>
              <a:latin typeface="Arial Rounded MT Bold"/>
              <a:cs typeface="Arial" pitchFamily="34" charset="0"/>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cs typeface="Arial" pitchFamily="34" charset="0"/>
              </a:rPr>
              <a:t>http://phil-race.co.uk/</a:t>
            </a:r>
            <a:endParaRPr lang="en-GB" sz="1400" dirty="0">
              <a:solidFill>
                <a:srgbClr val="FF0000"/>
              </a:solidFill>
              <a:latin typeface="Arial Rounded MT Bold"/>
              <a:cs typeface="Arial" pitchFamily="34" charset="0"/>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cs typeface="Arial" pitchFamily="34" charset="0"/>
              </a:rPr>
              <a:t>http://phil-race.co.uk/</a:t>
            </a:r>
            <a:endParaRPr lang="en-GB" sz="1400" dirty="0">
              <a:solidFill>
                <a:srgbClr val="FF0000"/>
              </a:solidFill>
              <a:latin typeface="Arial Rounded MT Bold"/>
              <a:cs typeface="Arial" pitchFamily="34" charset="0"/>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sldLayoutIdLst>
    <p:sldLayoutId id="214748404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dirty="0" smtClean="0"/>
              <a:t>Click to edit Master title style</a:t>
            </a:r>
            <a:endParaRPr lang="en-GB" altLang="en-US" dirty="0" smtClean="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endParaRPr lang="en-GB" altLang="en-US" dirty="0" smtClean="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1" hangingPunct="1">
              <a:defRPr/>
            </a:pPr>
            <a:r>
              <a:rPr lang="en-GB" altLang="en-US" b="0" dirty="0">
                <a:solidFill>
                  <a:srgbClr val="000000"/>
                </a:solidFill>
              </a:rPr>
              <a:t>Leeds Metropolitan University</a:t>
            </a:r>
          </a:p>
          <a:p>
            <a:pPr eaLnBrk="1" hangingPunct="1">
              <a:defRPr/>
            </a:pPr>
            <a:r>
              <a:rPr lang="en-GB" altLang="en-US" b="0"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4042"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4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4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4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4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4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25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cs typeface="Arial" pitchFamily="34" charset="0"/>
              </a:rPr>
              <a:t>http://phil-race.co.uk/</a:t>
            </a:r>
            <a:endParaRPr lang="en-GB" sz="1400" dirty="0">
              <a:solidFill>
                <a:srgbClr val="FF0000"/>
              </a:solidFill>
              <a:latin typeface="Arial Rounded MT Bold"/>
              <a:cs typeface="Arial" pitchFamily="34" charset="0"/>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6"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7"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dirty="0">
              <a:solidFill>
                <a:srgbClr val="000000"/>
              </a:solidFill>
              <a:latin typeface="Times New Roman" pitchFamily="18" charset="0"/>
            </a:endParaRPr>
          </a:p>
        </p:txBody>
      </p:sp>
      <p:sp>
        <p:nvSpPr>
          <p:cNvPr id="14" name="AutoShape 39">
            <a:hlinkClick r:id="rId8"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dirty="0">
              <a:solidFill>
                <a:srgbClr val="000000"/>
              </a:solidFill>
              <a:latin typeface="Times New Roman" pitchFamily="18" charset="0"/>
            </a:endParaRPr>
          </a:p>
        </p:txBody>
      </p:sp>
      <p:sp>
        <p:nvSpPr>
          <p:cNvPr id="15" name="AutoShape 40">
            <a:hlinkClick r:id="rId9"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dirty="0">
              <a:solidFill>
                <a:srgbClr val="000000"/>
              </a:solidFill>
              <a:latin typeface="Times New Roman" pitchFamily="18" charset="0"/>
            </a:endParaRPr>
          </a:p>
        </p:txBody>
      </p:sp>
      <p:sp>
        <p:nvSpPr>
          <p:cNvPr id="16" name="AutoShape 41">
            <a:hlinkClick r:id="rId6"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defRPr/>
            </a:pPr>
            <a:endParaRPr lang="en-US" sz="4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defRPr/>
            </a:pPr>
            <a:endParaRPr lang="en-US" sz="4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defRPr/>
            </a:pPr>
            <a:endParaRPr lang="en-US" sz="4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defRPr/>
            </a:pPr>
            <a:endParaRPr lang="en-US" sz="4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400" b="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400"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400" b="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400" b="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400" b="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28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b="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0" dirty="0" smtClean="0">
                <a:solidFill>
                  <a:srgbClr val="FF0000"/>
                </a:solidFill>
                <a:latin typeface="Arial Rounded MT Bold"/>
              </a:rPr>
              <a:t>http://phil-race.co.uk/</a:t>
            </a:r>
            <a:endParaRPr lang="en-GB" sz="1400" b="0" dirty="0">
              <a:solidFill>
                <a:srgbClr val="FF0000"/>
              </a:solidFill>
              <a:latin typeface="Arial Rounded MT Bold"/>
            </a:endParaRPr>
          </a:p>
        </p:txBody>
      </p:sp>
      <p:sp>
        <p:nvSpPr>
          <p:cNvPr id="13" name="AutoShape 20">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4" name="AutoShape 21">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5" name="AutoShape 22">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6" name="AutoShape 23">
            <a:hlinkClick r:id="rId6"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b="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0" dirty="0" smtClean="0">
                <a:solidFill>
                  <a:srgbClr val="FF0000"/>
                </a:solidFill>
                <a:latin typeface="Arial Rounded MT Bold"/>
              </a:rPr>
              <a:t>http://phil-race.co.uk/</a:t>
            </a:r>
            <a:endParaRPr lang="en-GB" sz="1400" b="0" dirty="0">
              <a:solidFill>
                <a:srgbClr val="FF0000"/>
              </a:solidFill>
              <a:latin typeface="Arial Rounded MT Bold"/>
            </a:endParaRPr>
          </a:p>
        </p:txBody>
      </p:sp>
      <p:sp>
        <p:nvSpPr>
          <p:cNvPr id="13" name="AutoShape 7">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4" name="AutoShape 8">
            <a:hlinkClick r:id="rId4" action="ppaction://hlinkpres?slideindex=1&amp;slidetitle=" highlightClick="1"/>
          </p:cNvPr>
          <p:cNvSpPr>
            <a:spLocks noChangeArrowheads="1"/>
          </p:cNvSpPr>
          <p:nvPr/>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a:defRPr/>
            </a:pPr>
            <a:endParaRPr lang="en-GB" sz="1800" b="0" dirty="0">
              <a:solidFill>
                <a:srgbClr val="FFFF66"/>
              </a:solidFill>
            </a:endParaRPr>
          </a:p>
        </p:txBody>
      </p:sp>
      <p:sp>
        <p:nvSpPr>
          <p:cNvPr id="17" name="AutoShape 11">
            <a:hlinkClick r:id="rId4" action="ppaction://hlinkpres?slideindex=1&amp;slidetitle=" highlightClick="1"/>
          </p:cNvPr>
          <p:cNvSpPr>
            <a:spLocks noChangeArrowheads="1"/>
          </p:cNvSpPr>
          <p:nvPr/>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8" name="AutoShape 12">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9" name="AutoShape 13">
            <a:hlinkClick r:id="rId7" action="ppaction://hlinkpres?slideindex=1&amp;slidetitle=" highlightClick="1"/>
          </p:cNvPr>
          <p:cNvSpPr>
            <a:spLocks noChangeArrowheads="1"/>
          </p:cNvSpPr>
          <p:nvPr/>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a:defRPr/>
            </a:pPr>
            <a:endParaRPr lang="en-GB" sz="1800" b="0" dirty="0">
              <a:solidFill>
                <a:srgbClr val="FFFF66"/>
              </a:solidFill>
            </a:endParaRPr>
          </a:p>
        </p:txBody>
      </p:sp>
      <p:sp>
        <p:nvSpPr>
          <p:cNvPr id="20" name="AutoShape 14">
            <a:hlinkClick r:id="rId8" action="ppaction://hlinkpres?slideindex=1&amp;slidetitle=" highlightClick="1"/>
          </p:cNvPr>
          <p:cNvSpPr>
            <a:spLocks noChangeArrowheads="1"/>
          </p:cNvSpPr>
          <p:nvPr/>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eaLnBrk="1" hangingPunct="1">
              <a:defRPr/>
            </a:pPr>
            <a:fld id="{CA05AF16-4932-4EE1-938A-62E4C3C44C45}" type="datetimeFigureOut">
              <a:rPr lang="en-US" b="0">
                <a:solidFill>
                  <a:prstClr val="white">
                    <a:tint val="75000"/>
                  </a:prstClr>
                </a:solidFill>
              </a:rPr>
              <a:pPr eaLnBrk="1" hangingPunct="1">
                <a:defRPr/>
              </a:pPr>
              <a:t>3/25/2016</a:t>
            </a:fld>
            <a:endParaRPr lang="en-US" b="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eaLnBrk="1" hangingPunct="1">
              <a:defRPr/>
            </a:pPr>
            <a:endParaRPr lang="en-US" b="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eaLnBrk="1" hangingPunct="1">
              <a:defRPr/>
            </a:pPr>
            <a:fld id="{59244AFF-84A4-41D1-B6C9-F3B7007BF501}" type="slidenum">
              <a:rPr lang="en-US" b="0">
                <a:solidFill>
                  <a:prstClr val="white">
                    <a:tint val="75000"/>
                  </a:prstClr>
                </a:solidFill>
              </a:rPr>
              <a:pPr eaLnBrk="1" hangingPunct="1">
                <a:defRPr/>
              </a:pPr>
              <a:t>‹#›</a:t>
            </a:fld>
            <a:endParaRPr lang="en-US" b="0">
              <a:solidFill>
                <a:prstClr val="white">
                  <a:tint val="75000"/>
                </a:prstClr>
              </a:solidFill>
            </a:endParaRPr>
          </a:p>
        </p:txBody>
      </p:sp>
    </p:spTree>
  </p:cSld>
  <p:clrMap bg1="dk1" tx1="lt1" bg2="dk2" tx2="lt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7" name="AutoShape 3">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
        <p:nvSpPr>
          <p:cNvPr id="18" name="AutoShape 4">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
        <p:nvSpPr>
          <p:cNvPr id="19" name="AutoShape 5">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
        <p:nvSpPr>
          <p:cNvPr id="20" name="AutoShape 6">
            <a:hlinkClick r:id="rId6" action="ppaction://hlinkpres?slideindex=1&amp;slidetitle=Metacognition " highlightClick="1"/>
          </p:cNvPr>
          <p:cNvSpPr>
            <a:spLocks noChangeArrowheads="1"/>
          </p:cNvSpPr>
          <p:nvPr/>
        </p:nvSpPr>
        <p:spPr bwMode="auto">
          <a:xfrm>
            <a:off x="0" y="5867400"/>
            <a:ext cx="1042988" cy="1042988"/>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
        <p:nvSpPr>
          <p:cNvPr id="21" name="AutoShape 7">
            <a:hlinkClick r:id="rId4" action="ppaction://hlinkpres?slideindex=1&amp;slidetitle=" highlightClick="1"/>
          </p:cNvPr>
          <p:cNvSpPr>
            <a:spLocks noChangeArrowheads="1"/>
          </p:cNvSpPr>
          <p:nvPr/>
        </p:nvSpPr>
        <p:spPr bwMode="auto">
          <a:xfrm>
            <a:off x="8382000" y="5943600"/>
            <a:ext cx="1042988" cy="1042988"/>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dirty="0">
              <a:solidFill>
                <a:srgbClr val="FFFF66"/>
              </a:solidFill>
              <a:latin typeface="Times New Roman" pitchFamily="18" charset="0"/>
            </a:endParaRPr>
          </a:p>
        </p:txBody>
      </p:sp>
      <p:sp>
        <p:nvSpPr>
          <p:cNvPr id="17"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8"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9"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20"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sldLayoutIdLst>
    <p:sldLayoutId id="214748428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sz="2400" b="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sz="2400" b="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5.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3" cstate="email"/>
          <a:srcRect/>
          <a:tile tx="0" ty="0" sx="100000" sy="100000" flip="none" algn="tl"/>
        </a:blipFill>
        <a:effectLst/>
      </p:bgPr>
    </p:bg>
    <p:spTree>
      <p:nvGrpSpPr>
        <p:cNvPr id="1" name=""/>
        <p:cNvGrpSpPr/>
        <p:nvPr/>
      </p:nvGrpSpPr>
      <p:grpSpPr>
        <a:xfrm>
          <a:off x="0" y="0"/>
          <a:ext cx="0" cy="0"/>
          <a:chOff x="0" y="0"/>
          <a:chExt cx="0" cy="0"/>
        </a:xfrm>
      </p:grpSpPr>
      <p:sp>
        <p:nvSpPr>
          <p:cNvPr id="1039" name="Rectangle 15"/>
          <p:cNvSpPr>
            <a:spLocks noGrp="1" noChangeArrowheads="1"/>
          </p:cNvSpPr>
          <p:nvPr>
            <p:ph type="title"/>
          </p:nvPr>
        </p:nvSpPr>
        <p:spPr bwMode="auto">
          <a:xfrm>
            <a:off x="844550" y="349250"/>
            <a:ext cx="7759700" cy="1092200"/>
          </a:xfrm>
          <a:prstGeom prst="rect">
            <a:avLst/>
          </a:prstGeom>
          <a:solidFill>
            <a:srgbClr val="FFCCFF"/>
          </a:solidFill>
          <a:ln w="12700">
            <a:solidFill>
              <a:schemeClr val="tx1"/>
            </a:solidFill>
            <a:miter lim="800000"/>
            <a:headEnd/>
            <a:tailEnd/>
          </a:ln>
          <a:effectLst>
            <a:outerShdw dist="107763" dir="2700000" algn="ctr" rotWithShape="0">
              <a:schemeClr val="tx2"/>
            </a:outerShdw>
          </a:effectLst>
        </p:spPr>
        <p:txBody>
          <a:bodyPr vert="horz" wrap="square" lIns="92075" tIns="46038" rIns="92075" bIns="46038" numCol="1" anchor="ctr" anchorCtr="0" compatLnSpc="1">
            <a:prstTxWarp prst="textNoShape">
              <a:avLst/>
            </a:prstTxWarp>
          </a:bodyPr>
          <a:lstStyle/>
          <a:p>
            <a:pPr lvl="0"/>
            <a:r>
              <a:rPr lang="en-GB" dirty="0" smtClean="0"/>
              <a:t>Click to edit Master title style</a:t>
            </a:r>
          </a:p>
        </p:txBody>
      </p:sp>
      <p:sp>
        <p:nvSpPr>
          <p:cNvPr id="1027" name="Rectangle 16"/>
          <p:cNvSpPr>
            <a:spLocks noGrp="1" noChangeArrowheads="1"/>
          </p:cNvSpPr>
          <p:nvPr>
            <p:ph type="body" idx="1"/>
          </p:nvPr>
        </p:nvSpPr>
        <p:spPr bwMode="auto">
          <a:xfrm>
            <a:off x="844550" y="1758950"/>
            <a:ext cx="7759700" cy="4102100"/>
          </a:xfrm>
          <a:prstGeom prst="rect">
            <a:avLst/>
          </a:prstGeom>
          <a:solidFill>
            <a:srgbClr val="CCCCFF"/>
          </a:solidFill>
          <a:ln w="12700">
            <a:solidFill>
              <a:schemeClr val="tx1"/>
            </a:solidFill>
            <a:miter lim="800000"/>
            <a:headEnd/>
            <a:tailEnd/>
          </a:ln>
        </p:spPr>
        <p:txBody>
          <a:bodyPr vert="horz" wrap="square" lIns="92075" tIns="46038" rIns="92075" bIns="46038"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41" name="Rectangle 17"/>
          <p:cNvSpPr>
            <a:spLocks noGrp="1" noChangeArrowheads="1"/>
          </p:cNvSpPr>
          <p:nvPr>
            <p:ph type="dt" sz="half" idx="2"/>
          </p:nvPr>
        </p:nvSpPr>
        <p:spPr bwMode="auto">
          <a:xfrm>
            <a:off x="381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1">
                <a:solidFill>
                  <a:schemeClr val="accent1"/>
                </a:solidFill>
                <a:latin typeface="+mn-lt"/>
              </a:defRPr>
            </a:lvl1pPr>
          </a:lstStyle>
          <a:p>
            <a:pPr>
              <a:defRPr/>
            </a:pPr>
            <a:endParaRPr lang="en-US" dirty="0">
              <a:solidFill>
                <a:srgbClr val="6600FF"/>
              </a:solidFill>
            </a:endParaRPr>
          </a:p>
        </p:txBody>
      </p:sp>
      <p:sp>
        <p:nvSpPr>
          <p:cNvPr id="1042" name="Rectangle 18"/>
          <p:cNvSpPr>
            <a:spLocks noGrp="1" noChangeArrowheads="1"/>
          </p:cNvSpPr>
          <p:nvPr>
            <p:ph type="ftr" sz="quarter" idx="3"/>
          </p:nvPr>
        </p:nvSpPr>
        <p:spPr bwMode="auto">
          <a:xfrm>
            <a:off x="3511550" y="6330950"/>
            <a:ext cx="2882900" cy="442913"/>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nSpc>
                <a:spcPct val="75000"/>
              </a:lnSpc>
              <a:defRPr sz="1600" b="1">
                <a:solidFill>
                  <a:srgbClr val="0033CC"/>
                </a:solidFill>
                <a:latin typeface="+mn-lt"/>
              </a:defRPr>
            </a:lvl1pPr>
          </a:lstStyle>
          <a:p>
            <a:pPr algn="ctr">
              <a:defRPr/>
            </a:pPr>
            <a:endParaRPr lang="en-US" dirty="0"/>
          </a:p>
        </p:txBody>
      </p:sp>
      <p:sp>
        <p:nvSpPr>
          <p:cNvPr id="1043" name="Rectangle 19"/>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mn-lt"/>
              </a:defRPr>
            </a:lvl1pPr>
          </a:lstStyle>
          <a:p>
            <a:pPr>
              <a:defRPr/>
            </a:pPr>
            <a:endParaRPr lang="en-US" b="0"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250" r:id="rId1"/>
  </p:sldLayoutIdLst>
  <p:txStyles>
    <p:titleStyle>
      <a:lvl1pPr algn="ctr" rtl="0" eaLnBrk="0" fontAlgn="base" hangingPunct="0">
        <a:lnSpc>
          <a:spcPct val="75000"/>
        </a:lnSpc>
        <a:spcBef>
          <a:spcPct val="0"/>
        </a:spcBef>
        <a:spcAft>
          <a:spcPct val="0"/>
        </a:spcAft>
        <a:defRPr sz="4400" b="1">
          <a:solidFill>
            <a:schemeClr val="tx2"/>
          </a:solidFill>
          <a:latin typeface="Calibri" pitchFamily="34" charset="0"/>
          <a:ea typeface="+mj-ea"/>
          <a:cs typeface="+mj-cs"/>
        </a:defRPr>
      </a:lvl1pPr>
      <a:lvl2pPr algn="ctr" rtl="0" eaLnBrk="0" fontAlgn="base" hangingPunct="0">
        <a:lnSpc>
          <a:spcPct val="75000"/>
        </a:lnSpc>
        <a:spcBef>
          <a:spcPct val="0"/>
        </a:spcBef>
        <a:spcAft>
          <a:spcPct val="0"/>
        </a:spcAft>
        <a:defRPr sz="4400" b="1">
          <a:solidFill>
            <a:schemeClr val="tx2"/>
          </a:solidFill>
          <a:latin typeface="Arial" charset="0"/>
        </a:defRPr>
      </a:lvl2pPr>
      <a:lvl3pPr algn="ctr" rtl="0" eaLnBrk="0" fontAlgn="base" hangingPunct="0">
        <a:lnSpc>
          <a:spcPct val="75000"/>
        </a:lnSpc>
        <a:spcBef>
          <a:spcPct val="0"/>
        </a:spcBef>
        <a:spcAft>
          <a:spcPct val="0"/>
        </a:spcAft>
        <a:defRPr sz="4400" b="1">
          <a:solidFill>
            <a:schemeClr val="tx2"/>
          </a:solidFill>
          <a:latin typeface="Arial" charset="0"/>
        </a:defRPr>
      </a:lvl3pPr>
      <a:lvl4pPr algn="ctr" rtl="0" eaLnBrk="0" fontAlgn="base" hangingPunct="0">
        <a:lnSpc>
          <a:spcPct val="75000"/>
        </a:lnSpc>
        <a:spcBef>
          <a:spcPct val="0"/>
        </a:spcBef>
        <a:spcAft>
          <a:spcPct val="0"/>
        </a:spcAft>
        <a:defRPr sz="4400" b="1">
          <a:solidFill>
            <a:schemeClr val="tx2"/>
          </a:solidFill>
          <a:latin typeface="Arial" charset="0"/>
        </a:defRPr>
      </a:lvl4pPr>
      <a:lvl5pPr algn="ctr" rtl="0" eaLnBrk="0" fontAlgn="base" hangingPunct="0">
        <a:lnSpc>
          <a:spcPct val="75000"/>
        </a:lnSpc>
        <a:spcBef>
          <a:spcPct val="0"/>
        </a:spcBef>
        <a:spcAft>
          <a:spcPct val="0"/>
        </a:spcAft>
        <a:defRPr sz="4400" b="1">
          <a:solidFill>
            <a:schemeClr val="tx2"/>
          </a:solidFill>
          <a:latin typeface="Arial" charset="0"/>
        </a:defRPr>
      </a:lvl5pPr>
      <a:lvl6pPr marL="457200" algn="ctr" rtl="0" eaLnBrk="0" fontAlgn="base" hangingPunct="0">
        <a:lnSpc>
          <a:spcPct val="75000"/>
        </a:lnSpc>
        <a:spcBef>
          <a:spcPct val="0"/>
        </a:spcBef>
        <a:spcAft>
          <a:spcPct val="0"/>
        </a:spcAft>
        <a:defRPr sz="4400" b="1">
          <a:solidFill>
            <a:schemeClr val="tx2"/>
          </a:solidFill>
          <a:latin typeface="Arial" charset="0"/>
        </a:defRPr>
      </a:lvl6pPr>
      <a:lvl7pPr marL="914400" algn="ctr" rtl="0" eaLnBrk="0" fontAlgn="base" hangingPunct="0">
        <a:lnSpc>
          <a:spcPct val="75000"/>
        </a:lnSpc>
        <a:spcBef>
          <a:spcPct val="0"/>
        </a:spcBef>
        <a:spcAft>
          <a:spcPct val="0"/>
        </a:spcAft>
        <a:defRPr sz="4400" b="1">
          <a:solidFill>
            <a:schemeClr val="tx2"/>
          </a:solidFill>
          <a:latin typeface="Arial" charset="0"/>
        </a:defRPr>
      </a:lvl7pPr>
      <a:lvl8pPr marL="1371600" algn="ctr" rtl="0" eaLnBrk="0" fontAlgn="base" hangingPunct="0">
        <a:lnSpc>
          <a:spcPct val="75000"/>
        </a:lnSpc>
        <a:spcBef>
          <a:spcPct val="0"/>
        </a:spcBef>
        <a:spcAft>
          <a:spcPct val="0"/>
        </a:spcAft>
        <a:defRPr sz="4400" b="1">
          <a:solidFill>
            <a:schemeClr val="tx2"/>
          </a:solidFill>
          <a:latin typeface="Arial" charset="0"/>
        </a:defRPr>
      </a:lvl8pPr>
      <a:lvl9pPr marL="1828800" algn="ctr" rtl="0" eaLnBrk="0" fontAlgn="base" hangingPunct="0">
        <a:lnSpc>
          <a:spcPct val="75000"/>
        </a:lnSpc>
        <a:spcBef>
          <a:spcPct val="0"/>
        </a:spcBef>
        <a:spcAft>
          <a:spcPct val="0"/>
        </a:spcAft>
        <a:defRPr sz="4400" b="1">
          <a:solidFill>
            <a:schemeClr val="tx2"/>
          </a:solidFill>
          <a:latin typeface="Arial" charset="0"/>
        </a:defRPr>
      </a:lvl9pPr>
    </p:titleStyle>
    <p:bodyStyle>
      <a:lvl1pPr marL="342900" indent="-342900" algn="l" rtl="0" eaLnBrk="0" fontAlgn="base" hangingPunct="0">
        <a:lnSpc>
          <a:spcPct val="90000"/>
        </a:lnSpc>
        <a:spcBef>
          <a:spcPct val="0"/>
        </a:spcBef>
        <a:spcAft>
          <a:spcPct val="0"/>
        </a:spcAft>
        <a:buClr>
          <a:srgbClr val="FF3399"/>
        </a:buClr>
        <a:buSzPct val="75000"/>
        <a:buFont typeface="Monotype Sorts" pitchFamily="2" charset="2"/>
        <a:buChar char="u"/>
        <a:defRPr sz="4000" b="1">
          <a:solidFill>
            <a:schemeClr val="tx1"/>
          </a:solidFill>
          <a:latin typeface="+mn-lt"/>
          <a:ea typeface="+mn-ea"/>
          <a:cs typeface="+mn-cs"/>
        </a:defRPr>
      </a:lvl1pPr>
      <a:lvl2pPr marL="742950" indent="-285750" algn="l" rtl="0" eaLnBrk="0" fontAlgn="base" hangingPunct="0">
        <a:lnSpc>
          <a:spcPct val="90000"/>
        </a:lnSpc>
        <a:spcBef>
          <a:spcPct val="0"/>
        </a:spcBef>
        <a:spcAft>
          <a:spcPct val="0"/>
        </a:spcAft>
        <a:buClr>
          <a:srgbClr val="FF3399"/>
        </a:buClr>
        <a:buSzPct val="75000"/>
        <a:buFont typeface="Monotype Sorts" pitchFamily="2" charset="2"/>
        <a:buChar char="u"/>
        <a:defRPr sz="2800">
          <a:solidFill>
            <a:schemeClr val="tx1"/>
          </a:solidFill>
          <a:latin typeface="+mn-lt"/>
        </a:defRPr>
      </a:lvl2pPr>
      <a:lvl3pPr marL="1143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400">
          <a:solidFill>
            <a:schemeClr val="tx1"/>
          </a:solidFill>
          <a:latin typeface="+mn-lt"/>
        </a:defRPr>
      </a:lvl3pPr>
      <a:lvl4pPr marL="1600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4pPr>
      <a:lvl5pPr marL="20574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5pPr>
      <a:lvl6pPr marL="25146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6pPr>
      <a:lvl7pPr marL="29718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7pPr>
      <a:lvl8pPr marL="3429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8pPr>
      <a:lvl9pPr marL="3886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hyperlink" Target="file:///C:\Documents%20and%20Settings\user\Desktop\brunel%20pieces%203\Newcastle.pptx" TargetMode="External"/><Relationship Id="rId4" Type="http://schemas.openxmlformats.org/officeDocument/2006/relationships/hyperlink" Target="about%20phil%202.ppt" TargetMode="External"/></Relationships>
</file>

<file path=ppt/slides/_rels/slide10.xml.rels><?xml version="1.0" encoding="UTF-8" standalone="yes"?>
<Relationships xmlns="http://schemas.openxmlformats.org/package/2006/relationships"><Relationship Id="rId2" Type="http://schemas.openxmlformats.org/officeDocument/2006/relationships/hyperlink" Target="http://phil-race.co.uk/seda-museum-curiosities/"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7.xml"/><Relationship Id="rId1" Type="http://schemas.openxmlformats.org/officeDocument/2006/relationships/audio" Target="file:///C:\Documents%20and%20Settings\user\Desktop\glass.mp3" TargetMode="Externa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york.bmp"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tinyurl.com/l7yddya" TargetMode="Externa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hyperlink" Target="http://tinyurl.com/oqfkkdc" TargetMode="External"/><Relationship Id="rId4" Type="http://schemas.openxmlformats.org/officeDocument/2006/relationships/hyperlink" Target="http://tinyurl.com/nxhohe3"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Ref idx="1001">
        <a:schemeClr val="bg2"/>
      </p:bgRef>
    </p:bg>
    <p:spTree>
      <p:nvGrpSpPr>
        <p:cNvPr id="1" name=""/>
        <p:cNvGrpSpPr/>
        <p:nvPr/>
      </p:nvGrpSpPr>
      <p:grpSpPr>
        <a:xfrm>
          <a:off x="0" y="0"/>
          <a:ext cx="0" cy="0"/>
          <a:chOff x="0" y="0"/>
          <a:chExt cx="0" cy="0"/>
        </a:xfrm>
      </p:grpSpPr>
      <p:sp>
        <p:nvSpPr>
          <p:cNvPr id="44034" name="Rectangle 2"/>
          <p:cNvSpPr>
            <a:spLocks noGrp="1" noRot="1" noChangeArrowheads="1"/>
          </p:cNvSpPr>
          <p:nvPr>
            <p:ph type="ctrTitle"/>
          </p:nvPr>
        </p:nvSpPr>
        <p:spPr>
          <a:xfrm>
            <a:off x="179512" y="0"/>
            <a:ext cx="7121393" cy="4005064"/>
          </a:xfrm>
          <a:noFill/>
        </p:spPr>
        <p:txBody>
          <a:bodyPr lIns="92075" tIns="46038" rIns="92075" bIns="46038"/>
          <a:lstStyle/>
          <a:p>
            <a:pPr algn="ctr"/>
            <a:r>
              <a:rPr lang="en-US" dirty="0" smtClean="0">
                <a:solidFill>
                  <a:schemeClr val="accent1">
                    <a:lumMod val="40000"/>
                    <a:lumOff val="60000"/>
                  </a:schemeClr>
                </a:solidFill>
                <a:latin typeface="Lucida Handwriting" pitchFamily="66" charset="0"/>
              </a:rPr>
              <a:t>Playing to learn, </a:t>
            </a:r>
            <a:br>
              <a:rPr lang="en-US" dirty="0" smtClean="0">
                <a:solidFill>
                  <a:schemeClr val="accent1">
                    <a:lumMod val="40000"/>
                    <a:lumOff val="60000"/>
                  </a:schemeClr>
                </a:solidFill>
                <a:latin typeface="Lucida Handwriting" pitchFamily="66" charset="0"/>
              </a:rPr>
            </a:br>
            <a:r>
              <a:rPr lang="en-US" dirty="0" smtClean="0">
                <a:solidFill>
                  <a:schemeClr val="accent1">
                    <a:lumMod val="40000"/>
                    <a:lumOff val="60000"/>
                  </a:schemeClr>
                </a:solidFill>
                <a:latin typeface="Lucida Handwriting" pitchFamily="66" charset="0"/>
              </a:rPr>
              <a:t>or learning to play?</a:t>
            </a:r>
            <a:r>
              <a:rPr lang="en-US" sz="3200" dirty="0" smtClean="0">
                <a:latin typeface="Calibri" pitchFamily="34" charset="0"/>
              </a:rPr>
              <a:t/>
            </a:r>
            <a:br>
              <a:rPr lang="en-US" sz="3200" dirty="0" smtClean="0">
                <a:latin typeface="Calibri" pitchFamily="34" charset="0"/>
              </a:rPr>
            </a:br>
            <a:r>
              <a:rPr lang="en-GB" sz="4000" dirty="0" smtClean="0">
                <a:solidFill>
                  <a:srgbClr val="92D050"/>
                </a:solidFill>
              </a:rPr>
              <a:t>ANTF Symposium, 2016</a:t>
            </a:r>
            <a:r>
              <a:rPr lang="en-US" sz="4000" dirty="0" smtClean="0">
                <a:latin typeface="Calibri" pitchFamily="34" charset="0"/>
              </a:rPr>
              <a:t/>
            </a:r>
            <a:br>
              <a:rPr lang="en-US" sz="4000" dirty="0" smtClean="0">
                <a:latin typeface="Calibri" pitchFamily="34" charset="0"/>
              </a:rPr>
            </a:br>
            <a:r>
              <a:rPr lang="en-GB" sz="3600" dirty="0" smtClean="0">
                <a:solidFill>
                  <a:srgbClr val="00B0F0"/>
                </a:solidFill>
              </a:rPr>
              <a:t>21</a:t>
            </a:r>
            <a:r>
              <a:rPr lang="en-GB" sz="3600" baseline="30000" dirty="0" smtClean="0">
                <a:solidFill>
                  <a:srgbClr val="00B0F0"/>
                </a:solidFill>
              </a:rPr>
              <a:t>st</a:t>
            </a:r>
            <a:r>
              <a:rPr lang="en-GB" sz="3600" dirty="0" smtClean="0">
                <a:solidFill>
                  <a:srgbClr val="00B0F0"/>
                </a:solidFill>
              </a:rPr>
              <a:t> March </a:t>
            </a:r>
            <a:r>
              <a:rPr lang="en-GB" sz="3600" dirty="0" smtClean="0">
                <a:solidFill>
                  <a:srgbClr val="00B0F0"/>
                </a:solidFill>
                <a:latin typeface="Calibri" pitchFamily="34" charset="0"/>
              </a:rPr>
              <a:t>2016</a:t>
            </a:r>
            <a:r>
              <a:rPr lang="en-GB" sz="2800" dirty="0" smtClean="0">
                <a:solidFill>
                  <a:srgbClr val="008000"/>
                </a:solidFill>
                <a:latin typeface="Calibri" pitchFamily="34" charset="0"/>
              </a:rPr>
              <a:t/>
            </a:r>
            <a:br>
              <a:rPr lang="en-GB" sz="2800" dirty="0" smtClean="0">
                <a:solidFill>
                  <a:srgbClr val="008000"/>
                </a:solidFill>
                <a:latin typeface="Calibri" pitchFamily="34" charset="0"/>
              </a:rPr>
            </a:br>
            <a:r>
              <a:rPr lang="en-GB" sz="2000" dirty="0" smtClean="0">
                <a:solidFill>
                  <a:srgbClr val="008000"/>
                </a:solidFill>
                <a:latin typeface="Calibri" pitchFamily="34" charset="0"/>
              </a:rPr>
              <a:t> </a:t>
            </a:r>
            <a:br>
              <a:rPr lang="en-GB" sz="2000" dirty="0" smtClean="0">
                <a:solidFill>
                  <a:srgbClr val="008000"/>
                </a:solidFill>
                <a:latin typeface="Calibri" pitchFamily="34" charset="0"/>
              </a:rPr>
            </a:br>
            <a:endParaRPr lang="en-GB" sz="4000" b="1" dirty="0" smtClean="0">
              <a:solidFill>
                <a:srgbClr val="008000"/>
              </a:solidFill>
              <a:latin typeface="Calibri" pitchFamily="34" charset="0"/>
            </a:endParaRPr>
          </a:p>
        </p:txBody>
      </p:sp>
      <p:sp>
        <p:nvSpPr>
          <p:cNvPr id="4403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1" hangingPunct="1"/>
            <a:endParaRPr lang="en-US" sz="4400" b="0" dirty="0">
              <a:solidFill>
                <a:srgbClr val="000000"/>
              </a:solidFill>
              <a:latin typeface="Calibri" pitchFamily="34" charset="0"/>
            </a:endParaRPr>
          </a:p>
        </p:txBody>
      </p:sp>
      <p:sp>
        <p:nvSpPr>
          <p:cNvPr id="6" name="Rectangle 8">
            <a:hlinkClick r:id="rId4" action="ppaction://hlinkpres?slideindex=1&amp;slidetitle="/>
          </p:cNvPr>
          <p:cNvSpPr>
            <a:spLocks noChangeArrowheads="1"/>
          </p:cNvSpPr>
          <p:nvPr/>
        </p:nvSpPr>
        <p:spPr bwMode="auto">
          <a:xfrm>
            <a:off x="251520" y="3645024"/>
            <a:ext cx="6912768" cy="3212976"/>
          </a:xfrm>
          <a:prstGeom prst="rect">
            <a:avLst/>
          </a:prstGeom>
          <a:solidFill>
            <a:schemeClr val="tx1"/>
          </a:solidFill>
          <a:ln w="12700">
            <a:noFill/>
            <a:miter lim="800000"/>
            <a:headEnd/>
            <a:tailEnd/>
          </a:ln>
        </p:spPr>
        <p:txBody>
          <a:bodyPr lIns="92075" tIns="46038" rIns="92075" bIns="46038" anchor="ctr"/>
          <a:lstStyle/>
          <a:p>
            <a:pPr marL="723900" indent="-723900" algn="ctr">
              <a:spcBef>
                <a:spcPct val="20000"/>
              </a:spcBef>
              <a:buClr>
                <a:srgbClr val="7E9CE8"/>
              </a:buClr>
              <a:buFont typeface="Wingdings" pitchFamily="2" charset="2"/>
              <a:buNone/>
            </a:pPr>
            <a:r>
              <a:rPr lang="en-GB" sz="3600" dirty="0">
                <a:solidFill>
                  <a:srgbClr val="000000"/>
                </a:solidFill>
                <a:latin typeface="Calibri" pitchFamily="34" charset="0"/>
              </a:rPr>
              <a:t>Phil </a:t>
            </a:r>
            <a:r>
              <a:rPr lang="en-GB" sz="3600" dirty="0" smtClean="0">
                <a:solidFill>
                  <a:srgbClr val="000000"/>
                </a:solidFill>
                <a:latin typeface="Calibri" pitchFamily="34" charset="0"/>
              </a:rPr>
              <a:t>Race</a:t>
            </a:r>
          </a:p>
          <a:p>
            <a:pPr marL="723900" indent="-723900" algn="ctr">
              <a:spcBef>
                <a:spcPct val="20000"/>
              </a:spcBef>
              <a:buClr>
                <a:srgbClr val="7E9CE8"/>
              </a:buClr>
            </a:pPr>
            <a:r>
              <a:rPr lang="en-GB" sz="1600" dirty="0" smtClean="0">
                <a:solidFill>
                  <a:srgbClr val="000000"/>
                </a:solidFill>
                <a:latin typeface="Calibri" pitchFamily="34" charset="0"/>
              </a:rPr>
              <a:t>BSc  PhD  PGCE  FCIPD  PFHEA   NTF</a:t>
            </a:r>
          </a:p>
          <a:p>
            <a:pPr marL="723900" indent="-723900" algn="ctr">
              <a:spcBef>
                <a:spcPct val="20000"/>
              </a:spcBef>
              <a:buClr>
                <a:srgbClr val="7E9CE8"/>
              </a:buClr>
            </a:pPr>
            <a:r>
              <a:rPr lang="en-GB" sz="2400" dirty="0" smtClean="0">
                <a:solidFill>
                  <a:srgbClr val="008000"/>
                </a:solidFill>
                <a:latin typeface="Calibri" pitchFamily="34" charset="0"/>
              </a:rPr>
              <a:t>(from Newcastle-upon-Tyne)</a:t>
            </a:r>
            <a:endParaRPr lang="en-GB" sz="1600" dirty="0" smtClean="0">
              <a:solidFill>
                <a:srgbClr val="000000"/>
              </a:solidFill>
              <a:latin typeface="Calibri" pitchFamily="34" charset="0"/>
            </a:endParaRPr>
          </a:p>
          <a:p>
            <a:pPr algn="ctr">
              <a:lnSpc>
                <a:spcPct val="90000"/>
              </a:lnSpc>
              <a:buClr>
                <a:srgbClr val="FF3399"/>
              </a:buClr>
              <a:buSzPct val="75000"/>
              <a:buFont typeface="Monotype Sorts" pitchFamily="2" charset="2"/>
              <a:buNone/>
            </a:pPr>
            <a:r>
              <a:rPr lang="en-GB" sz="2400" dirty="0" smtClean="0">
                <a:solidFill>
                  <a:srgbClr val="002060"/>
                </a:solidFill>
                <a:latin typeface="Calibri" pitchFamily="34" charset="0"/>
              </a:rPr>
              <a:t>Follow Phil on Twitter:   @RacePhil</a:t>
            </a:r>
            <a:r>
              <a:rPr lang="en-GB" sz="2000" dirty="0" smtClean="0">
                <a:solidFill>
                  <a:srgbClr val="4F81BD"/>
                </a:solidFill>
                <a:latin typeface="Calibri" pitchFamily="34" charset="0"/>
              </a:rPr>
              <a:t> </a:t>
            </a:r>
            <a:endParaRPr lang="en-GB" sz="2000" dirty="0">
              <a:solidFill>
                <a:srgbClr val="4F81BD"/>
              </a:solidFill>
              <a:latin typeface="Calibri" pitchFamily="34" charset="0"/>
            </a:endParaRPr>
          </a:p>
          <a:p>
            <a:pPr marL="723900" indent="-723900" algn="ctr">
              <a:spcBef>
                <a:spcPct val="20000"/>
              </a:spcBef>
              <a:buClr>
                <a:srgbClr val="7E9CE8"/>
              </a:buClr>
              <a:buFont typeface="Wingdings" pitchFamily="2" charset="2"/>
              <a:buNone/>
            </a:pPr>
            <a:r>
              <a:rPr lang="en-GB" sz="1800" dirty="0">
                <a:solidFill>
                  <a:srgbClr val="000000"/>
                </a:solidFill>
                <a:latin typeface="Calibri" pitchFamily="34" charset="0"/>
              </a:rPr>
              <a:t>Visiting Professor:  University of </a:t>
            </a:r>
            <a:r>
              <a:rPr lang="en-GB" sz="1800" dirty="0" smtClean="0">
                <a:solidFill>
                  <a:srgbClr val="000000"/>
                </a:solidFill>
                <a:latin typeface="Calibri" pitchFamily="34" charset="0"/>
              </a:rPr>
              <a:t>Plymouth and University Campus Suffolk</a:t>
            </a:r>
          </a:p>
          <a:p>
            <a:pPr marL="723900" indent="-723900" algn="ctr">
              <a:spcBef>
                <a:spcPct val="20000"/>
              </a:spcBef>
              <a:buClr>
                <a:srgbClr val="7E9CE8"/>
              </a:buClr>
              <a:buFont typeface="Wingdings" pitchFamily="2" charset="2"/>
              <a:buNone/>
            </a:pPr>
            <a:r>
              <a:rPr lang="en-GB" sz="1800" dirty="0" smtClean="0">
                <a:solidFill>
                  <a:srgbClr val="000000"/>
                </a:solidFill>
                <a:latin typeface="Calibri" pitchFamily="34" charset="0"/>
              </a:rPr>
              <a:t>Emeritus </a:t>
            </a:r>
            <a:r>
              <a:rPr lang="en-GB" sz="1800" dirty="0">
                <a:solidFill>
                  <a:srgbClr val="000000"/>
                </a:solidFill>
                <a:latin typeface="Calibri" pitchFamily="34" charset="0"/>
              </a:rPr>
              <a:t>Professor, Leeds </a:t>
            </a:r>
            <a:r>
              <a:rPr lang="en-GB" sz="1800" dirty="0" smtClean="0">
                <a:solidFill>
                  <a:srgbClr val="000000"/>
                </a:solidFill>
                <a:latin typeface="Calibri" pitchFamily="34" charset="0"/>
              </a:rPr>
              <a:t>Beckett University</a:t>
            </a:r>
            <a:endParaRPr lang="en-GB" sz="1800" dirty="0">
              <a:solidFill>
                <a:srgbClr val="000000"/>
              </a:solidFill>
              <a:latin typeface="Calibri" pitchFamily="34" charset="0"/>
            </a:endParaRPr>
          </a:p>
        </p:txBody>
      </p:sp>
      <p:sp>
        <p:nvSpPr>
          <p:cNvPr id="7" name="Action Button: Custom 6">
            <a:hlinkClick r:id="rId5" action="ppaction://hlinkpres?slideindex=1&amp;slidetitle=Slide 1" highlightClick="1"/>
          </p:cNvPr>
          <p:cNvSpPr/>
          <p:nvPr/>
        </p:nvSpPr>
        <p:spPr>
          <a:xfrm>
            <a:off x="7164288" y="3429000"/>
            <a:ext cx="1042416" cy="1042416"/>
          </a:xfrm>
          <a:prstGeom prst="actionButtonBlank">
            <a:avLst/>
          </a:prstGeom>
          <a:solidFill>
            <a:srgbClr val="FFFFFF">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GB" sz="4400" b="0">
              <a:solidFill>
                <a:srgbClr val="FFFFFF"/>
              </a:solidFill>
              <a:latin typeface="Calibri" pitchFamily="34" charset="0"/>
            </a:endParaRPr>
          </a:p>
        </p:txBody>
      </p:sp>
    </p:spTree>
  </p:cSld>
  <p:clrMapOvr>
    <a:overrideClrMapping bg1="dk1" tx1="lt1" bg2="dk2" tx2="lt2" accent1="accent1" accent2="accent2" accent3="accent3" accent4="accent4" accent5="accent5" accent6="accent6" hlink="hlink" folHlink="folHlink"/>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Underhand Projector</a:t>
            </a:r>
            <a:endParaRPr lang="en-GB" dirty="0"/>
          </a:p>
        </p:txBody>
      </p:sp>
      <p:sp>
        <p:nvSpPr>
          <p:cNvPr id="3" name="Content Placeholder 2"/>
          <p:cNvSpPr>
            <a:spLocks noGrp="1"/>
          </p:cNvSpPr>
          <p:nvPr>
            <p:ph idx="1"/>
          </p:nvPr>
        </p:nvSpPr>
        <p:spPr/>
        <p:txBody>
          <a:bodyPr/>
          <a:lstStyle/>
          <a:p>
            <a:r>
              <a:rPr lang="en-GB" dirty="0" smtClean="0"/>
              <a:t>Sorry, the slides are too big to add here, but you should be able to get at the whole presentation from which they were taken by clicking the link below...</a:t>
            </a:r>
          </a:p>
          <a:p>
            <a:r>
              <a:rPr lang="en-GB" u="sng" dirty="0" smtClean="0">
                <a:hlinkClick r:id="rId2"/>
              </a:rPr>
              <a:t>http://phil-race.co.uk/seda-museum-curiosities/</a:t>
            </a:r>
            <a:r>
              <a:rPr lang="en-GB" dirty="0" smtClean="0"/>
              <a:t> </a:t>
            </a:r>
          </a:p>
          <a:p>
            <a:pPr>
              <a:buNone/>
            </a:pPr>
            <a:endParaRPr lang="en-GB"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smtClean="0">
                <a:latin typeface="Calibri" pitchFamily="34" charset="0"/>
              </a:rPr>
              <a:t>You will be able to download my main slides</a:t>
            </a:r>
            <a:endParaRPr lang="en-US" sz="3600" b="1" dirty="0">
              <a:latin typeface="Calibri" pitchFamily="34" charset="0"/>
            </a:endParaRPr>
          </a:p>
        </p:txBody>
      </p:sp>
      <p:sp>
        <p:nvSpPr>
          <p:cNvPr id="3" name="Content Placeholder 2"/>
          <p:cNvSpPr>
            <a:spLocks noGrp="1"/>
          </p:cNvSpPr>
          <p:nvPr>
            <p:ph idx="1"/>
          </p:nvPr>
        </p:nvSpPr>
        <p:spPr/>
        <p:txBody>
          <a:bodyPr/>
          <a:lstStyle/>
          <a:p>
            <a:r>
              <a:rPr lang="en-GB" dirty="0" smtClean="0">
                <a:latin typeface="Calibri" pitchFamily="34" charset="0"/>
              </a:rPr>
              <a:t>You don’t need to take notes.</a:t>
            </a:r>
          </a:p>
          <a:p>
            <a:r>
              <a:rPr lang="en-GB" dirty="0" smtClean="0">
                <a:latin typeface="Calibri" pitchFamily="34" charset="0"/>
              </a:rPr>
              <a:t>I’ll put the main slides up on my website </a:t>
            </a:r>
            <a:r>
              <a:rPr lang="en-GB" dirty="0" smtClean="0"/>
              <a:t>as soon as I can</a:t>
            </a:r>
            <a:r>
              <a:rPr lang="en-GB" dirty="0" smtClean="0">
                <a:latin typeface="Calibri" pitchFamily="34" charset="0"/>
              </a:rPr>
              <a:t>: </a:t>
            </a:r>
            <a:r>
              <a:rPr lang="en-GB" dirty="0" smtClean="0">
                <a:solidFill>
                  <a:srgbClr val="008000"/>
                </a:solidFill>
                <a:latin typeface="Calibri" pitchFamily="34" charset="0"/>
              </a:rPr>
              <a:t>(http://phil-race.co.uk/)</a:t>
            </a:r>
          </a:p>
          <a:p>
            <a:r>
              <a:rPr lang="en-GB" dirty="0" smtClean="0">
                <a:latin typeface="Calibri" pitchFamily="34" charset="0"/>
              </a:rPr>
              <a:t>I won’t include any pictures and video-clips, as this would make the file-size too large.</a:t>
            </a:r>
          </a:p>
          <a:p>
            <a:r>
              <a:rPr lang="en-GB" dirty="0" smtClean="0">
                <a:latin typeface="Calibri" pitchFamily="34" charset="0"/>
              </a:rPr>
              <a:t>I may sometimes go through slides quite fast, but you can study them as you wish at your leisure.</a:t>
            </a:r>
            <a:endParaRPr lang="en-US" dirty="0">
              <a:latin typeface="Calibri"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smtClean="0">
                <a:solidFill>
                  <a:srgbClr val="008000"/>
                </a:solidFill>
                <a:latin typeface="Calibri" pitchFamily="34" charset="0"/>
              </a:rPr>
              <a:t>Thanks to students</a:t>
            </a:r>
            <a:endParaRPr lang="en-US" sz="3600" dirty="0">
              <a:solidFill>
                <a:srgbClr val="008000"/>
              </a:solidFill>
              <a:latin typeface="Calibri" pitchFamily="34" charset="0"/>
            </a:endParaRPr>
          </a:p>
        </p:txBody>
      </p:sp>
      <p:sp>
        <p:nvSpPr>
          <p:cNvPr id="3" name="Content Placeholder 2"/>
          <p:cNvSpPr>
            <a:spLocks noGrp="1"/>
          </p:cNvSpPr>
          <p:nvPr>
            <p:ph idx="1"/>
          </p:nvPr>
        </p:nvSpPr>
        <p:spPr/>
        <p:txBody>
          <a:bodyPr/>
          <a:lstStyle/>
          <a:p>
            <a:pPr>
              <a:lnSpc>
                <a:spcPct val="100000"/>
              </a:lnSpc>
            </a:pPr>
            <a:r>
              <a:rPr lang="en-GB" sz="2800" dirty="0" smtClean="0"/>
              <a:t>I could not do what I do nowadays if I did not continue to spend a fair bit of my time working with </a:t>
            </a:r>
            <a:r>
              <a:rPr lang="en-GB" sz="2800" dirty="0" smtClean="0">
                <a:solidFill>
                  <a:srgbClr val="FF0000"/>
                </a:solidFill>
              </a:rPr>
              <a:t>students</a:t>
            </a:r>
            <a:r>
              <a:rPr lang="en-GB" sz="2800" dirty="0" smtClean="0"/>
              <a:t> – they’ve taught me most of what I know.</a:t>
            </a:r>
            <a:endParaRPr lang="en-US"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2178"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a:defRPr/>
            </a:pPr>
            <a:r>
              <a:rPr lang="en-GB" sz="3600" b="1" dirty="0" smtClean="0">
                <a:latin typeface="Calibri" pitchFamily="34" charset="0"/>
              </a:rPr>
              <a:t>Name labels…</a:t>
            </a:r>
          </a:p>
        </p:txBody>
      </p:sp>
      <p:sp>
        <p:nvSpPr>
          <p:cNvPr id="4099" name="Rectangle 3"/>
          <p:cNvSpPr>
            <a:spLocks noGrp="1" noChangeArrowheads="1"/>
          </p:cNvSpPr>
          <p:nvPr>
            <p:ph type="body" idx="1"/>
          </p:nvPr>
        </p:nvSpPr>
        <p:spPr/>
        <p:txBody>
          <a:bodyPr/>
          <a:lstStyle/>
          <a:p>
            <a:r>
              <a:rPr lang="en-GB" sz="3200" dirty="0" smtClean="0">
                <a:latin typeface="Calibri" pitchFamily="34" charset="0"/>
              </a:rPr>
              <a:t>Please write your first name, big and bold, on a coded sticky label, and stick it to your clothing (not onto a fabric which would be damaged).</a:t>
            </a:r>
          </a:p>
        </p:txBody>
      </p:sp>
      <p:sp>
        <p:nvSpPr>
          <p:cNvPr id="4100" name="Rectangle 4"/>
          <p:cNvSpPr>
            <a:spLocks noChangeArrowheads="1"/>
          </p:cNvSpPr>
          <p:nvPr/>
        </p:nvSpPr>
        <p:spPr bwMode="auto">
          <a:xfrm>
            <a:off x="5168900" y="2832100"/>
            <a:ext cx="2819400" cy="1676400"/>
          </a:xfrm>
          <a:prstGeom prst="rect">
            <a:avLst/>
          </a:prstGeom>
          <a:solidFill>
            <a:schemeClr val="bg1"/>
          </a:solidFill>
          <a:ln w="38100">
            <a:solidFill>
              <a:schemeClr val="tx1"/>
            </a:solidFill>
            <a:miter lim="800000"/>
            <a:headEnd type="none" w="sm" len="sm"/>
            <a:tailEnd type="none" w="sm" len="sm"/>
          </a:ln>
        </p:spPr>
        <p:txBody>
          <a:bodyPr wrap="none" anchor="ctr"/>
          <a:lstStyle/>
          <a:p>
            <a:pPr algn="r"/>
            <a:endParaRPr lang="en-GB">
              <a:solidFill>
                <a:srgbClr val="000000"/>
              </a:solidFill>
            </a:endParaRPr>
          </a:p>
        </p:txBody>
      </p:sp>
      <p:sp>
        <p:nvSpPr>
          <p:cNvPr id="4102" name="Text Box 6"/>
          <p:cNvSpPr txBox="1">
            <a:spLocks noChangeArrowheads="1"/>
          </p:cNvSpPr>
          <p:nvPr/>
        </p:nvSpPr>
        <p:spPr bwMode="auto">
          <a:xfrm>
            <a:off x="5580063" y="3213100"/>
            <a:ext cx="1874837" cy="1311275"/>
          </a:xfrm>
          <a:prstGeom prst="rect">
            <a:avLst/>
          </a:prstGeom>
          <a:noFill/>
          <a:ln w="12700">
            <a:noFill/>
            <a:miter lim="800000"/>
            <a:headEnd type="none" w="sm" len="sm"/>
            <a:tailEnd type="none" w="sm" len="sm"/>
          </a:ln>
        </p:spPr>
        <p:txBody>
          <a:bodyPr wrap="none">
            <a:spAutoFit/>
          </a:bodyPr>
          <a:lstStyle/>
          <a:p>
            <a:r>
              <a:rPr lang="en-GB" sz="8000" dirty="0">
                <a:solidFill>
                  <a:srgbClr val="000000"/>
                </a:solidFill>
              </a:rPr>
              <a:t>Phil</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smtClean="0">
                <a:latin typeface="Calibri" pitchFamily="34" charset="0"/>
              </a:rPr>
              <a:t>Getting to know each other</a:t>
            </a:r>
            <a:endParaRPr lang="en-GB" sz="3600" b="1" dirty="0">
              <a:latin typeface="Calibri" pitchFamily="34" charset="0"/>
            </a:endParaRPr>
          </a:p>
        </p:txBody>
      </p:sp>
      <p:sp>
        <p:nvSpPr>
          <p:cNvPr id="3" name="Content Placeholder 2"/>
          <p:cNvSpPr>
            <a:spLocks noGrp="1"/>
          </p:cNvSpPr>
          <p:nvPr>
            <p:ph idx="1"/>
          </p:nvPr>
        </p:nvSpPr>
        <p:spPr/>
        <p:txBody>
          <a:bodyPr/>
          <a:lstStyle/>
          <a:p>
            <a:pPr>
              <a:buNone/>
            </a:pPr>
            <a:r>
              <a:rPr lang="en-GB" dirty="0" smtClean="0"/>
              <a:t>In turn, please..</a:t>
            </a:r>
          </a:p>
          <a:p>
            <a:pPr>
              <a:buFont typeface="+mj-lt"/>
              <a:buAutoNum type="arabicPeriod"/>
            </a:pPr>
            <a:r>
              <a:rPr lang="en-GB" dirty="0" smtClean="0"/>
              <a:t>Say one or two sentences about... </a:t>
            </a:r>
          </a:p>
          <a:p>
            <a:pPr lvl="1"/>
            <a:r>
              <a:rPr lang="en-GB" dirty="0" smtClean="0">
                <a:solidFill>
                  <a:srgbClr val="008000"/>
                </a:solidFill>
              </a:rPr>
              <a:t> who you are</a:t>
            </a:r>
            <a:r>
              <a:rPr lang="en-GB" dirty="0" smtClean="0"/>
              <a:t>, </a:t>
            </a:r>
          </a:p>
          <a:p>
            <a:pPr lvl="1"/>
            <a:r>
              <a:rPr lang="en-GB" dirty="0" smtClean="0">
                <a:solidFill>
                  <a:srgbClr val="990000"/>
                </a:solidFill>
              </a:rPr>
              <a:t> where you come from</a:t>
            </a:r>
            <a:r>
              <a:rPr lang="en-GB" dirty="0" smtClean="0"/>
              <a:t>, and </a:t>
            </a:r>
          </a:p>
          <a:p>
            <a:pPr lvl="1"/>
            <a:r>
              <a:rPr lang="en-GB" dirty="0" smtClean="0">
                <a:solidFill>
                  <a:srgbClr val="FF0000"/>
                </a:solidFill>
              </a:rPr>
              <a:t> what you do</a:t>
            </a:r>
            <a:r>
              <a:rPr lang="en-GB" dirty="0" smtClean="0"/>
              <a:t>.</a:t>
            </a:r>
          </a:p>
          <a:p>
            <a:pPr lvl="1">
              <a:buNone/>
            </a:pPr>
            <a:r>
              <a:rPr lang="en-GB" sz="4400" b="0" dirty="0" smtClean="0">
                <a:solidFill>
                  <a:srgbClr val="990000"/>
                </a:solidFill>
                <a:latin typeface="Creepy" pitchFamily="82" charset="0"/>
              </a:rPr>
              <a:t>In one breath! </a:t>
            </a:r>
          </a:p>
          <a:p>
            <a:pPr>
              <a:buFont typeface="+mj-lt"/>
              <a:buAutoNum type="arabicPeriod"/>
            </a:pPr>
            <a:r>
              <a:rPr lang="en-GB" dirty="0" smtClean="0">
                <a:solidFill>
                  <a:srgbClr val="FF0000"/>
                </a:solidFill>
              </a:rPr>
              <a:t>(Optional)</a:t>
            </a:r>
            <a:r>
              <a:rPr lang="en-GB" dirty="0" smtClean="0"/>
              <a:t> Share with us one thing that not many people know about you!</a:t>
            </a:r>
            <a:endParaRPr lang="en-GB"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smtClean="0">
                <a:latin typeface="Calibri" pitchFamily="34" charset="0"/>
              </a:rPr>
              <a:t>Post-it exercise 1</a:t>
            </a:r>
          </a:p>
        </p:txBody>
      </p:sp>
      <p:sp>
        <p:nvSpPr>
          <p:cNvPr id="36868" name="Rectangle 3"/>
          <p:cNvSpPr>
            <a:spLocks noGrp="1" noChangeArrowheads="1"/>
          </p:cNvSpPr>
          <p:nvPr>
            <p:ph idx="1"/>
          </p:nvPr>
        </p:nvSpPr>
        <p:spPr/>
        <p:txBody>
          <a:bodyPr/>
          <a:lstStyle/>
          <a:p>
            <a:pPr>
              <a:lnSpc>
                <a:spcPct val="100000"/>
              </a:lnSpc>
            </a:pPr>
            <a:r>
              <a:rPr lang="en-GB" sz="2800" dirty="0" smtClean="0">
                <a:latin typeface="Calibri" pitchFamily="34" charset="0"/>
              </a:rPr>
              <a:t>On a post-it, </a:t>
            </a:r>
            <a:r>
              <a:rPr lang="en-GB" sz="2800" dirty="0" smtClean="0">
                <a:solidFill>
                  <a:srgbClr val="FF0000"/>
                </a:solidFill>
                <a:latin typeface="Calibri" pitchFamily="34" charset="0"/>
              </a:rPr>
              <a:t>in your best handwriting</a:t>
            </a:r>
            <a:r>
              <a:rPr lang="en-GB" sz="2800" dirty="0" smtClean="0">
                <a:latin typeface="Calibri" pitchFamily="34" charset="0"/>
              </a:rPr>
              <a:t>, please write your own completion of the starter:</a:t>
            </a:r>
          </a:p>
          <a:p>
            <a:pPr>
              <a:lnSpc>
                <a:spcPct val="100000"/>
              </a:lnSpc>
              <a:buFont typeface="Wingdings" pitchFamily="2" charset="2"/>
              <a:buNone/>
            </a:pPr>
            <a:r>
              <a:rPr lang="en-GB" sz="2800" dirty="0" smtClean="0">
                <a:latin typeface="Calibri" pitchFamily="34" charset="0"/>
              </a:rPr>
              <a:t>	</a:t>
            </a:r>
            <a:r>
              <a:rPr lang="en-GB" sz="3600" dirty="0" smtClean="0">
                <a:solidFill>
                  <a:srgbClr val="C00000"/>
                </a:solidFill>
                <a:latin typeface="Calibri" pitchFamily="34" charset="0"/>
              </a:rPr>
              <a:t>“Bringing play into learning would be much better if only I …”</a:t>
            </a:r>
            <a:endParaRPr lang="en-GB" dirty="0" smtClean="0">
              <a:solidFill>
                <a:srgbClr val="C00000"/>
              </a:solidFill>
              <a:latin typeface="Calibri" pitchFamily="34" charset="0"/>
            </a:endParaRPr>
          </a:p>
          <a:p>
            <a:pPr>
              <a:lnSpc>
                <a:spcPct val="100000"/>
              </a:lnSpc>
            </a:pPr>
            <a:r>
              <a:rPr lang="en-GB" sz="2800" dirty="0" smtClean="0">
                <a:latin typeface="Calibri" pitchFamily="34" charset="0"/>
              </a:rPr>
              <a:t>Please swap post-its so that you’ve no idea who has yours.</a:t>
            </a:r>
          </a:p>
          <a:p>
            <a:pPr>
              <a:lnSpc>
                <a:spcPct val="100000"/>
              </a:lnSpc>
            </a:pPr>
            <a:r>
              <a:rPr lang="en-GB" sz="2800" dirty="0" smtClean="0">
                <a:latin typeface="Calibri" pitchFamily="34" charset="0"/>
              </a:rPr>
              <a:t>If chosen, please read out with </a:t>
            </a:r>
            <a:r>
              <a:rPr lang="en-GB" sz="2800" dirty="0" smtClean="0">
                <a:solidFill>
                  <a:srgbClr val="FF0000"/>
                </a:solidFill>
                <a:latin typeface="Calibri" pitchFamily="34" charset="0"/>
              </a:rPr>
              <a:t>passion and drama </a:t>
            </a:r>
            <a:r>
              <a:rPr lang="en-GB" sz="2800" dirty="0" smtClean="0">
                <a:latin typeface="Calibri" pitchFamily="34" charset="0"/>
              </a:rPr>
              <a:t>the post-it you now have.</a:t>
            </a:r>
          </a:p>
          <a:p>
            <a:pPr>
              <a:lnSpc>
                <a:spcPct val="100000"/>
              </a:lnSpc>
            </a:pPr>
            <a:r>
              <a:rPr lang="en-GB" sz="2800" dirty="0" smtClean="0">
                <a:latin typeface="Calibri" pitchFamily="34" charset="0"/>
              </a:rPr>
              <a:t>Please place them all on the chart as directed.</a:t>
            </a:r>
          </a:p>
          <a:p>
            <a:pPr>
              <a:lnSpc>
                <a:spcPct val="100000"/>
              </a:lnSpc>
              <a:buNone/>
            </a:pPr>
            <a:r>
              <a:rPr lang="en-GB" sz="2800" dirty="0" smtClean="0">
                <a:solidFill>
                  <a:srgbClr val="008000"/>
                </a:solidFill>
              </a:rPr>
              <a:t>All your entries follow – great stuff, thanks.</a:t>
            </a:r>
            <a:endParaRPr lang="en-GB" sz="2800" dirty="0" smtClean="0">
              <a:solidFill>
                <a:srgbClr val="008000"/>
              </a:solidFill>
              <a:latin typeface="Calibri" pitchFamily="34" charset="0"/>
            </a:endParaRPr>
          </a:p>
        </p:txBody>
      </p:sp>
    </p:spTree>
  </p:cSld>
  <p:clrMapOvr>
    <a:masterClrMapping/>
  </p:clrMapOvr>
  <p:timing>
    <p:tnLst>
      <p:par>
        <p:cTn id="1" dur="indefinite" restart="never" nodeType="tmRoot"/>
      </p:par>
    </p:tnLst>
    <p:bldLst>
      <p:bldP spid="36868" grpId="0" build="p">
        <p:tmplLst>
          <p:tmpl lvl="1">
            <p:tnLst>
              <p:par>
                <p:cTn presetID="1" presetClass="entr" presetSubtype="0" fill="hold" nodeType="clickEffect">
                  <p:stCondLst>
                    <p:cond delay="0"/>
                  </p:stCondLst>
                  <p:childTnLst>
                    <p:set>
                      <p:cBhvr>
                        <p:cTn dur="1" fill="hold">
                          <p:stCondLst>
                            <p:cond delay="0"/>
                          </p:stCondLst>
                        </p:cTn>
                        <p:tgtEl>
                          <p:spTgt spid="36868"/>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6868"/>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6868"/>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6868"/>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6868"/>
                        </p:tgtEl>
                        <p:attrNameLst>
                          <p:attrName>style.visibility</p:attrName>
                        </p:attrNameLst>
                      </p:cBhvr>
                      <p:to>
                        <p:strVal val="visible"/>
                      </p:to>
                    </p:set>
                  </p:childTnLst>
                </p:cTn>
              </p:par>
            </p:tnLst>
          </p:tmpl>
        </p:tmplLst>
      </p:bldP>
    </p:bldLst>
  </p:timing>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solidFill>
                  <a:srgbClr val="C00000"/>
                </a:solidFill>
                <a:latin typeface="Calibri" pitchFamily="34" charset="0"/>
              </a:rPr>
              <a:t>“Bringing play into learning would be much better if only I …” (1)</a:t>
            </a:r>
            <a:endParaRPr lang="en-GB" dirty="0"/>
          </a:p>
        </p:txBody>
      </p:sp>
      <p:sp>
        <p:nvSpPr>
          <p:cNvPr id="5" name="Content Placeholder 4"/>
          <p:cNvSpPr>
            <a:spLocks noGrp="1"/>
          </p:cNvSpPr>
          <p:nvPr>
            <p:ph idx="1"/>
          </p:nvPr>
        </p:nvSpPr>
        <p:spPr/>
        <p:txBody>
          <a:bodyPr/>
          <a:lstStyle/>
          <a:p>
            <a:r>
              <a:rPr lang="en-GB" dirty="0" smtClean="0"/>
              <a:t>Had a bank of examples to use.</a:t>
            </a:r>
          </a:p>
          <a:p>
            <a:r>
              <a:rPr lang="en-GB" dirty="0" smtClean="0"/>
              <a:t>Was not restricted by what management might think is ‘right’.</a:t>
            </a:r>
          </a:p>
          <a:p>
            <a:r>
              <a:rPr lang="en-GB" dirty="0" smtClean="0"/>
              <a:t>I didn’t have to worry about risk assessments.</a:t>
            </a:r>
          </a:p>
          <a:p>
            <a:r>
              <a:rPr lang="en-GB" dirty="0" smtClean="0"/>
              <a:t>Had a classroom with mobile furniture.</a:t>
            </a:r>
          </a:p>
          <a:p>
            <a:r>
              <a:rPr lang="en-GB" dirty="0" smtClean="0"/>
              <a:t>Was a better sporting player myself.</a:t>
            </a:r>
          </a:p>
          <a:p>
            <a:r>
              <a:rPr lang="en-GB" dirty="0" smtClean="0"/>
              <a:t>Could convince colleagues of its value.</a:t>
            </a:r>
          </a:p>
          <a:p>
            <a:r>
              <a:rPr lang="en-GB" dirty="0" smtClean="0"/>
              <a:t>Would only dare, would only share.</a:t>
            </a:r>
          </a:p>
          <a:p>
            <a:r>
              <a:rPr lang="en-GB" dirty="0" smtClean="0"/>
              <a:t>Could think more laterally – more like the students. </a:t>
            </a:r>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solidFill>
                  <a:srgbClr val="C00000"/>
                </a:solidFill>
                <a:latin typeface="Calibri" pitchFamily="34" charset="0"/>
              </a:rPr>
              <a:t>“Bringing play into learning would be much better if only I …” (2)</a:t>
            </a:r>
            <a:endParaRPr lang="en-GB" dirty="0"/>
          </a:p>
        </p:txBody>
      </p:sp>
      <p:sp>
        <p:nvSpPr>
          <p:cNvPr id="5" name="Content Placeholder 4"/>
          <p:cNvSpPr>
            <a:spLocks noGrp="1"/>
          </p:cNvSpPr>
          <p:nvPr>
            <p:ph idx="1"/>
          </p:nvPr>
        </p:nvSpPr>
        <p:spPr>
          <a:xfrm>
            <a:off x="358775" y="1066801"/>
            <a:ext cx="8605838" cy="4800600"/>
          </a:xfrm>
        </p:spPr>
        <p:txBody>
          <a:bodyPr/>
          <a:lstStyle/>
          <a:p>
            <a:r>
              <a:rPr lang="en-GB" dirty="0" smtClean="0"/>
              <a:t>Wasn’t timetabled in lecture halls.</a:t>
            </a:r>
          </a:p>
          <a:p>
            <a:r>
              <a:rPr lang="en-GB" dirty="0" smtClean="0"/>
              <a:t>Had more opportunities.</a:t>
            </a:r>
          </a:p>
          <a:p>
            <a:r>
              <a:rPr lang="en-GB" dirty="0" smtClean="0"/>
              <a:t>Understood the most effective way to get students in computer science to engage.</a:t>
            </a:r>
          </a:p>
          <a:p>
            <a:r>
              <a:rPr lang="en-GB" dirty="0" smtClean="0"/>
              <a:t>Wasn’t frightened that colleagues and students wouldn’t appreciate its importance or consider it childish.</a:t>
            </a:r>
          </a:p>
          <a:p>
            <a:r>
              <a:rPr lang="en-GB" dirty="0" smtClean="0"/>
              <a:t>Wasn’t already doing it.</a:t>
            </a:r>
          </a:p>
          <a:p>
            <a:r>
              <a:rPr lang="en-GB" dirty="0" smtClean="0"/>
              <a:t>Could encourage more of my peers to join in.</a:t>
            </a:r>
          </a:p>
          <a:p>
            <a:r>
              <a:rPr lang="en-GB" dirty="0" smtClean="0"/>
              <a:t>Had access to a university stationery cupboard.</a:t>
            </a:r>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solidFill>
                  <a:srgbClr val="C00000"/>
                </a:solidFill>
                <a:latin typeface="Calibri" pitchFamily="34" charset="0"/>
              </a:rPr>
              <a:t>“Bringing play into learning would be much better if only I …” (3)</a:t>
            </a:r>
            <a:endParaRPr lang="en-GB" dirty="0"/>
          </a:p>
        </p:txBody>
      </p:sp>
      <p:sp>
        <p:nvSpPr>
          <p:cNvPr id="5" name="Content Placeholder 4"/>
          <p:cNvSpPr>
            <a:spLocks noGrp="1"/>
          </p:cNvSpPr>
          <p:nvPr>
            <p:ph idx="1"/>
          </p:nvPr>
        </p:nvSpPr>
        <p:spPr/>
        <p:txBody>
          <a:bodyPr/>
          <a:lstStyle/>
          <a:p>
            <a:r>
              <a:rPr lang="en-GB" dirty="0" smtClean="0"/>
              <a:t>Had a little more time to develop my ideas for the diverse cohort I teach.</a:t>
            </a:r>
          </a:p>
          <a:p>
            <a:r>
              <a:rPr lang="en-GB" dirty="0" smtClean="0"/>
              <a:t>Didn’t have to explain its benefits constantly!</a:t>
            </a:r>
          </a:p>
          <a:p>
            <a:r>
              <a:rPr lang="en-GB" dirty="0" smtClean="0"/>
              <a:t>Had the teaching rooms to do it in.</a:t>
            </a:r>
          </a:p>
          <a:p>
            <a:r>
              <a:rPr lang="en-GB" dirty="0" smtClean="0"/>
              <a:t>Was teaching primary school children.</a:t>
            </a:r>
          </a:p>
          <a:p>
            <a:r>
              <a:rPr lang="en-GB" dirty="0" smtClean="0"/>
              <a:t>Had time to develop some of my wilder ideas.</a:t>
            </a:r>
          </a:p>
          <a:p>
            <a:r>
              <a:rPr lang="en-GB" dirty="0" smtClean="0"/>
              <a:t>Could think of games the students would like to play.</a:t>
            </a:r>
          </a:p>
          <a:p>
            <a:r>
              <a:rPr lang="en-GB" dirty="0" smtClean="0"/>
              <a:t>Could get into the pot of </a:t>
            </a:r>
            <a:r>
              <a:rPr lang="en-GB" dirty="0" err="1" smtClean="0"/>
              <a:t>Playdoh</a:t>
            </a:r>
            <a:r>
              <a:rPr lang="en-GB" dirty="0" smtClean="0"/>
              <a:t>!</a:t>
            </a:r>
          </a:p>
          <a:p>
            <a:r>
              <a:rPr lang="en-GB" dirty="0" smtClean="0"/>
              <a:t>I’d grown up in the first place.</a:t>
            </a:r>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solidFill>
                  <a:srgbClr val="C00000"/>
                </a:solidFill>
                <a:latin typeface="Calibri" pitchFamily="34" charset="0"/>
              </a:rPr>
              <a:t>“Bringing play into learning would be much better if only I …” (4)</a:t>
            </a:r>
            <a:endParaRPr lang="en-GB" dirty="0"/>
          </a:p>
        </p:txBody>
      </p:sp>
      <p:sp>
        <p:nvSpPr>
          <p:cNvPr id="5" name="Content Placeholder 4"/>
          <p:cNvSpPr>
            <a:spLocks noGrp="1"/>
          </p:cNvSpPr>
          <p:nvPr>
            <p:ph idx="1"/>
          </p:nvPr>
        </p:nvSpPr>
        <p:spPr>
          <a:xfrm>
            <a:off x="358775" y="1066801"/>
            <a:ext cx="8605838" cy="4800600"/>
          </a:xfrm>
        </p:spPr>
        <p:txBody>
          <a:bodyPr/>
          <a:lstStyle/>
          <a:p>
            <a:r>
              <a:rPr lang="en-GB" dirty="0" smtClean="0"/>
              <a:t>Could trust the (weaker) students to engage.</a:t>
            </a:r>
          </a:p>
          <a:p>
            <a:r>
              <a:rPr lang="en-GB" dirty="0" smtClean="0"/>
              <a:t>Had greater resources and toys.</a:t>
            </a:r>
          </a:p>
          <a:p>
            <a:r>
              <a:rPr lang="en-GB" dirty="0" smtClean="0"/>
              <a:t>Had more time.</a:t>
            </a:r>
          </a:p>
          <a:p>
            <a:r>
              <a:rPr lang="en-GB" dirty="0" smtClean="0"/>
              <a:t>Didn’t have to make it look ‘professional’.</a:t>
            </a:r>
          </a:p>
          <a:p>
            <a:r>
              <a:rPr lang="en-GB" dirty="0" smtClean="0"/>
              <a:t>Had a box of tricks to dip into.</a:t>
            </a:r>
          </a:p>
          <a:p>
            <a:r>
              <a:rPr lang="en-GB" dirty="0" smtClean="0"/>
              <a:t>Could write my own gaming code.</a:t>
            </a:r>
          </a:p>
          <a:p>
            <a:r>
              <a:rPr lang="en-GB" dirty="0" smtClean="0"/>
              <a:t>Could choose my own room, and layout (which could be different every time).</a:t>
            </a:r>
          </a:p>
          <a:p>
            <a:r>
              <a:rPr lang="en-GB" dirty="0" smtClean="0"/>
              <a:t>Had the confidence it would work.</a:t>
            </a:r>
          </a:p>
          <a:p>
            <a:r>
              <a:rPr lang="en-GB" dirty="0" smtClean="0"/>
              <a:t>Had fewer bloody DEADLINES! </a:t>
            </a:r>
            <a:r>
              <a:rPr lang="en-GB" dirty="0" err="1" smtClean="0"/>
              <a:t>Grrrr</a:t>
            </a:r>
            <a:r>
              <a:rPr lang="en-GB" dirty="0" smtClean="0"/>
              <a:t>.</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srcRect/>
          <a:stretch>
            <a:fillRect/>
          </a:stretch>
        </a:blipFill>
        <a:effectLst/>
      </p:bgPr>
    </p:bg>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57158" y="642919"/>
            <a:ext cx="8001056" cy="3416320"/>
          </a:xfrm>
          <a:prstGeom prst="rect">
            <a:avLst/>
          </a:prstGeom>
          <a:solidFill>
            <a:srgbClr val="0000CC">
              <a:alpha val="50588"/>
            </a:srgbClr>
          </a:solidFill>
          <a:ln w="57150">
            <a:solidFill>
              <a:schemeClr val="tx1"/>
            </a:solidFill>
            <a:miter lim="800000"/>
            <a:headEnd/>
            <a:tailEnd/>
          </a:ln>
          <a:effectLst>
            <a:innerShdw blurRad="63500" dist="50800" dir="18900000">
              <a:prstClr val="black">
                <a:alpha val="50000"/>
              </a:prstClr>
            </a:innerShdw>
          </a:effectLst>
        </p:spPr>
        <p:txBody>
          <a:bodyPr wrap="square">
            <a:spAutoFit/>
          </a:bodyPr>
          <a:lstStyle/>
          <a:p>
            <a:pPr eaLnBrk="1" hangingPunct="1">
              <a:spcBef>
                <a:spcPct val="50000"/>
              </a:spcBef>
            </a:pPr>
            <a:r>
              <a:rPr lang="en-GB" sz="3600" dirty="0" smtClean="0">
                <a:solidFill>
                  <a:srgbClr val="FFFF00"/>
                </a:solidFill>
                <a:effectLst>
                  <a:outerShdw blurRad="38100" dist="38100" dir="2700000" algn="tl">
                    <a:srgbClr val="000000">
                      <a:alpha val="43137"/>
                    </a:srgbClr>
                  </a:outerShdw>
                </a:effectLst>
                <a:latin typeface="Arial Rounded MT Bold"/>
              </a:rPr>
              <a:t>This slide has two purposes….</a:t>
            </a:r>
          </a:p>
          <a:p>
            <a:pPr eaLnBrk="1" hangingPunct="1">
              <a:spcBef>
                <a:spcPct val="50000"/>
              </a:spcBef>
            </a:pPr>
            <a:r>
              <a:rPr lang="en-GB" sz="3600" dirty="0" smtClean="0">
                <a:solidFill>
                  <a:srgbClr val="FFFF00"/>
                </a:solidFill>
                <a:effectLst>
                  <a:outerShdw blurRad="38100" dist="38100" dir="2700000" algn="tl">
                    <a:srgbClr val="000000">
                      <a:alpha val="43137"/>
                    </a:srgbClr>
                  </a:outerShdw>
                </a:effectLst>
                <a:latin typeface="Arial Rounded MT Bold"/>
              </a:rPr>
              <a:t>To focus the data projector, when necessary, and…</a:t>
            </a:r>
          </a:p>
          <a:p>
            <a:pPr eaLnBrk="1" hangingPunct="1">
              <a:spcBef>
                <a:spcPct val="50000"/>
              </a:spcBef>
            </a:pPr>
            <a:r>
              <a:rPr lang="en-GB" sz="3600" dirty="0" smtClean="0">
                <a:solidFill>
                  <a:srgbClr val="FFFF00"/>
                </a:solidFill>
                <a:effectLst>
                  <a:outerShdw blurRad="38100" dist="38100" dir="2700000" algn="tl">
                    <a:srgbClr val="000000">
                      <a:alpha val="43137"/>
                    </a:srgbClr>
                  </a:outerShdw>
                </a:effectLst>
                <a:latin typeface="Arial Rounded MT Bold"/>
              </a:rPr>
              <a:t>...to persuade colleagues never to put this sort of detail onto a slide!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14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autoUpdateAnimBg="0"/>
      <p:bldP spid="6146" grpId="1" build="allAtOnce"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solidFill>
                  <a:srgbClr val="C00000"/>
                </a:solidFill>
                <a:latin typeface="Calibri" pitchFamily="34" charset="0"/>
              </a:rPr>
              <a:t>“Bringing play into learning would be much better if only I …”(5)</a:t>
            </a:r>
            <a:endParaRPr lang="en-GB" dirty="0"/>
          </a:p>
        </p:txBody>
      </p:sp>
      <p:sp>
        <p:nvSpPr>
          <p:cNvPr id="5" name="Content Placeholder 4"/>
          <p:cNvSpPr>
            <a:spLocks noGrp="1"/>
          </p:cNvSpPr>
          <p:nvPr>
            <p:ph idx="1"/>
          </p:nvPr>
        </p:nvSpPr>
        <p:spPr>
          <a:xfrm>
            <a:off x="0" y="1066799"/>
            <a:ext cx="9144000" cy="4800601"/>
          </a:xfrm>
        </p:spPr>
        <p:txBody>
          <a:bodyPr/>
          <a:lstStyle/>
          <a:p>
            <a:r>
              <a:rPr lang="en-GB" dirty="0" smtClean="0"/>
              <a:t>The whole educational system from primary and secondary (in particular) rediscovered the joy of play in learning.</a:t>
            </a:r>
          </a:p>
          <a:p>
            <a:r>
              <a:rPr lang="en-GB" dirty="0" smtClean="0"/>
              <a:t>Thought the students would actually enjoy it and cope with it.</a:t>
            </a:r>
          </a:p>
          <a:p>
            <a:r>
              <a:rPr lang="en-GB" dirty="0" smtClean="0"/>
              <a:t>Could lighten up and be more relaxed about losing my dignity.</a:t>
            </a:r>
          </a:p>
          <a:p>
            <a:r>
              <a:rPr lang="en-GB" dirty="0" smtClean="0"/>
              <a:t>Worked (or didn’t) with colleagues with open minds.</a:t>
            </a:r>
          </a:p>
          <a:p>
            <a:r>
              <a:rPr lang="en-GB" dirty="0" smtClean="0"/>
              <a:t>Didn’t keep wanting to use glitter but worry about environment impact.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dt" sz="quarter" idx="10"/>
          </p:nvPr>
        </p:nvSpPr>
        <p:spPr/>
        <p:txBody>
          <a:bodyPr/>
          <a:lstStyle/>
          <a:p>
            <a:pPr>
              <a:defRPr/>
            </a:pPr>
            <a:fld id="{6D583A34-F902-4FC2-BCA9-AE262BC97A3E}" type="datetime2">
              <a:rPr lang="en-GB">
                <a:solidFill>
                  <a:srgbClr val="FFFFFF"/>
                </a:solidFill>
              </a:rPr>
              <a:pPr>
                <a:defRPr/>
              </a:pPr>
              <a:t>Friday, 25 March 2016</a:t>
            </a:fld>
            <a:endParaRPr lang="en-GB" dirty="0">
              <a:solidFill>
                <a:srgbClr val="FFFFFF"/>
              </a:solidFill>
            </a:endParaRPr>
          </a:p>
        </p:txBody>
      </p:sp>
      <p:sp>
        <p:nvSpPr>
          <p:cNvPr id="6" name="Rectangle 6"/>
          <p:cNvSpPr>
            <a:spLocks noGrp="1" noChangeArrowheads="1"/>
          </p:cNvSpPr>
          <p:nvPr>
            <p:ph type="sldNum" sz="quarter" idx="12"/>
          </p:nvPr>
        </p:nvSpPr>
        <p:spPr/>
        <p:txBody>
          <a:bodyPr/>
          <a:lstStyle/>
          <a:p>
            <a:pPr>
              <a:defRPr/>
            </a:pPr>
            <a:fld id="{9A740002-C61B-42CF-A46D-5E42B2B40B51}" type="slidenum">
              <a:rPr lang="en-GB">
                <a:solidFill>
                  <a:srgbClr val="FFFFFF"/>
                </a:solidFill>
              </a:rPr>
              <a:pPr>
                <a:defRPr/>
              </a:pPr>
              <a:t>21</a:t>
            </a:fld>
            <a:endParaRPr lang="en-GB" dirty="0">
              <a:solidFill>
                <a:srgbClr val="FFFFFF"/>
              </a:solidFill>
            </a:endParaRPr>
          </a:p>
        </p:txBody>
      </p:sp>
      <p:sp>
        <p:nvSpPr>
          <p:cNvPr id="1045508" name="Rectangle 4"/>
          <p:cNvSpPr>
            <a:spLocks noGrp="1" noRot="1" noChangeArrowheads="1"/>
          </p:cNvSpPr>
          <p:nvPr>
            <p:ph type="ctrTitle"/>
          </p:nvPr>
        </p:nvSpPr>
        <p:spPr/>
        <p:txBody>
          <a:bodyPr/>
          <a:lstStyle/>
          <a:p>
            <a:pPr eaLnBrk="1" hangingPunct="1">
              <a:defRPr/>
            </a:pPr>
            <a:r>
              <a:rPr lang="en-GB" dirty="0" smtClean="0"/>
              <a:t>Face-to-face communication</a:t>
            </a:r>
          </a:p>
        </p:txBody>
      </p:sp>
      <p:sp>
        <p:nvSpPr>
          <p:cNvPr id="1045509" name="Rectangle 5"/>
          <p:cNvSpPr>
            <a:spLocks noGrp="1" noRot="1" noChangeArrowheads="1"/>
          </p:cNvSpPr>
          <p:nvPr>
            <p:ph type="subTitle" idx="1"/>
          </p:nvPr>
        </p:nvSpPr>
        <p:spPr/>
        <p:txBody>
          <a:bodyPr/>
          <a:lstStyle/>
          <a:p>
            <a:pPr eaLnBrk="1" hangingPunct="1">
              <a:defRPr/>
            </a:pPr>
            <a:r>
              <a:rPr lang="en-GB" dirty="0" smtClean="0"/>
              <a:t>Making all the channels work</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FD411F38-D546-4819-B2EF-6DCE3DC34B22}" type="datetime2">
              <a:rPr lang="en-GB"/>
              <a:pPr>
                <a:defRPr/>
              </a:pPr>
              <a:t>Friday, 25 March 2016</a:t>
            </a:fld>
            <a:endParaRPr lang="en-GB" dirty="0"/>
          </a:p>
        </p:txBody>
      </p:sp>
      <p:sp>
        <p:nvSpPr>
          <p:cNvPr id="22531" name="Slide Number Placeholder 5"/>
          <p:cNvSpPr>
            <a:spLocks noGrp="1"/>
          </p:cNvSpPr>
          <p:nvPr>
            <p:ph type="sldNum" sz="quarter" idx="12"/>
          </p:nvPr>
        </p:nvSpPr>
        <p:spPr>
          <a:noFill/>
        </p:spPr>
        <p:txBody>
          <a:bodyPr/>
          <a:lstStyle/>
          <a:p>
            <a:fld id="{46DC32AF-1608-4502-B5F4-3BB91011CEAF}" type="slidenum">
              <a:rPr lang="en-GB" smtClean="0">
                <a:solidFill>
                  <a:srgbClr val="000000"/>
                </a:solidFill>
              </a:rPr>
              <a:pPr/>
              <a:t>22</a:t>
            </a:fld>
            <a:endParaRPr lang="en-GB" dirty="0" smtClean="0">
              <a:solidFill>
                <a:srgbClr val="000000"/>
              </a:solidFill>
            </a:endParaRPr>
          </a:p>
        </p:txBody>
      </p:sp>
      <p:sp>
        <p:nvSpPr>
          <p:cNvPr id="22532" name="Rectangle 2"/>
          <p:cNvSpPr>
            <a:spLocks noGrp="1" noChangeArrowheads="1"/>
          </p:cNvSpPr>
          <p:nvPr>
            <p:ph type="title"/>
          </p:nvPr>
        </p:nvSpPr>
        <p:spPr/>
        <p:txBody>
          <a:bodyPr/>
          <a:lstStyle/>
          <a:p>
            <a:pPr eaLnBrk="1" hangingPunct="1"/>
            <a:r>
              <a:rPr lang="en-GB" dirty="0" smtClean="0"/>
              <a:t>Thirty Second Theatre</a:t>
            </a:r>
          </a:p>
        </p:txBody>
      </p:sp>
      <p:pic>
        <p:nvPicPr>
          <p:cNvPr id="22533" name="Picture 3" descr="lect book 2"/>
          <p:cNvPicPr>
            <a:picLocks noGrp="1" noChangeAspect="1" noChangeArrowheads="1"/>
          </p:cNvPicPr>
          <p:nvPr>
            <p:ph type="body" idx="1"/>
          </p:nvPr>
        </p:nvPicPr>
        <p:blipFill>
          <a:blip r:embed="rId3" cstate="email">
            <a:lum bright="-18000" contrast="42000"/>
          </a:blip>
          <a:srcRect/>
          <a:stretch>
            <a:fillRect/>
          </a:stretch>
        </p:blipFill>
        <p:spPr>
          <a:xfrm>
            <a:off x="0" y="1052513"/>
            <a:ext cx="9144000" cy="5805487"/>
          </a:xfr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p:txBody>
          <a:bodyPr/>
          <a:lstStyle/>
          <a:p>
            <a:pPr eaLnBrk="1" hangingPunct="1"/>
            <a:r>
              <a:rPr lang="en-GB" sz="3600" dirty="0" smtClean="0"/>
              <a:t>Face-to-face one-to-one feedback activity</a:t>
            </a:r>
          </a:p>
        </p:txBody>
      </p:sp>
      <p:sp>
        <p:nvSpPr>
          <p:cNvPr id="23558" name="Rectangle 3"/>
          <p:cNvSpPr>
            <a:spLocks noGrp="1" noChangeArrowheads="1"/>
          </p:cNvSpPr>
          <p:nvPr>
            <p:ph idx="1"/>
          </p:nvPr>
        </p:nvSpPr>
        <p:spPr/>
        <p:txBody>
          <a:bodyPr/>
          <a:lstStyle/>
          <a:p>
            <a:pPr eaLnBrk="1" hangingPunct="1">
              <a:lnSpc>
                <a:spcPct val="100000"/>
              </a:lnSpc>
              <a:buFont typeface="Wingdings" pitchFamily="2" charset="2"/>
              <a:buNone/>
            </a:pPr>
            <a:r>
              <a:rPr lang="en-GB" sz="2800" dirty="0" smtClean="0">
                <a:solidFill>
                  <a:srgbClr val="C00000"/>
                </a:solidFill>
              </a:rPr>
              <a:t>On the signal to start</a:t>
            </a:r>
            <a:r>
              <a:rPr lang="en-GB" sz="2800" dirty="0" smtClean="0"/>
              <a:t>, please stand up, and work in pairs, moving around the room, talking to different people using the script which follows…</a:t>
            </a:r>
            <a:endParaRPr lang="en-GB" sz="2800" dirty="0" smtClean="0">
              <a:solidFill>
                <a:srgbClr val="66FF33"/>
              </a:solidFill>
            </a:endParaRPr>
          </a:p>
          <a:p>
            <a:pPr eaLnBrk="1" hangingPunct="1">
              <a:lnSpc>
                <a:spcPct val="100000"/>
              </a:lnSpc>
              <a:buFont typeface="Wingdings" pitchFamily="2" charset="2"/>
              <a:buNone/>
            </a:pPr>
            <a:r>
              <a:rPr lang="en-GB" sz="2800" dirty="0" smtClean="0"/>
              <a:t>The script:</a:t>
            </a:r>
          </a:p>
          <a:p>
            <a:pPr eaLnBrk="1" hangingPunct="1">
              <a:lnSpc>
                <a:spcPct val="100000"/>
              </a:lnSpc>
              <a:buFont typeface="Wingdings" pitchFamily="2" charset="2"/>
              <a:buNone/>
            </a:pPr>
            <a:r>
              <a:rPr lang="en-GB" sz="2800" dirty="0" smtClean="0">
                <a:solidFill>
                  <a:srgbClr val="009900"/>
                </a:solidFill>
              </a:rPr>
              <a:t>A		‘Hello’ (or equivalent).</a:t>
            </a:r>
          </a:p>
          <a:p>
            <a:pPr eaLnBrk="1" hangingPunct="1">
              <a:lnSpc>
                <a:spcPct val="100000"/>
              </a:lnSpc>
              <a:buFont typeface="Wingdings" pitchFamily="2" charset="2"/>
              <a:buNone/>
            </a:pPr>
            <a:r>
              <a:rPr lang="en-GB" sz="2800" dirty="0" smtClean="0">
                <a:solidFill>
                  <a:srgbClr val="0000CC"/>
                </a:solidFill>
              </a:rPr>
              <a:t>B 		‘Hello’ (or equivalent).</a:t>
            </a:r>
          </a:p>
          <a:p>
            <a:pPr eaLnBrk="1" hangingPunct="1">
              <a:lnSpc>
                <a:spcPct val="100000"/>
              </a:lnSpc>
              <a:buFont typeface="Wingdings" pitchFamily="2" charset="2"/>
              <a:buNone/>
            </a:pPr>
            <a:r>
              <a:rPr lang="en-GB" sz="2800" dirty="0" smtClean="0">
                <a:solidFill>
                  <a:srgbClr val="009900"/>
                </a:solidFill>
              </a:rPr>
              <a:t>A 		‘You are late’.</a:t>
            </a:r>
          </a:p>
          <a:p>
            <a:pPr eaLnBrk="1" hangingPunct="1">
              <a:lnSpc>
                <a:spcPct val="100000"/>
              </a:lnSpc>
              <a:buFont typeface="Wingdings" pitchFamily="2" charset="2"/>
              <a:buNone/>
            </a:pPr>
            <a:r>
              <a:rPr lang="en-GB" sz="2800" dirty="0" smtClean="0">
                <a:solidFill>
                  <a:srgbClr val="0000CC"/>
                </a:solidFill>
              </a:rPr>
              <a:t>B 		‘I know’.</a:t>
            </a:r>
          </a:p>
          <a:p>
            <a:pPr eaLnBrk="1" hangingPunct="1">
              <a:lnSpc>
                <a:spcPct val="100000"/>
              </a:lnSpc>
              <a:buFont typeface="Wingdings" pitchFamily="2" charset="2"/>
              <a:buNone/>
            </a:pPr>
            <a:r>
              <a:rPr lang="en-GB" sz="2800" dirty="0" smtClean="0">
                <a:solidFill>
                  <a:srgbClr val="FF0000"/>
                </a:solidFill>
              </a:rPr>
              <a:t>Try to do it completely differently each time.</a:t>
            </a:r>
          </a:p>
        </p:txBody>
      </p:sp>
      <p:pic>
        <p:nvPicPr>
          <p:cNvPr id="9" name="glass.mp3">
            <a:hlinkClick r:id="" action="ppaction://media"/>
          </p:cNvPr>
          <p:cNvPicPr>
            <a:picLocks noRot="1" noChangeAspect="1"/>
          </p:cNvPicPr>
          <p:nvPr>
            <a:audioFile r:link="rId1"/>
          </p:nvPr>
        </p:nvPicPr>
        <p:blipFill>
          <a:blip r:embed="rId4" cstate="email"/>
          <a:srcRect/>
          <a:stretch>
            <a:fillRect/>
          </a:stretch>
        </p:blipFill>
        <p:spPr bwMode="auto">
          <a:xfrm>
            <a:off x="4572000" y="6143625"/>
            <a:ext cx="366713" cy="3667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692" fill="hold"/>
                                        <p:tgtEl>
                                          <p:spTgt spid="9"/>
                                        </p:tgtEl>
                                      </p:cBhvr>
                                    </p:cmd>
                                  </p:childTnLst>
                                </p:cTn>
                              </p:par>
                            </p:childTnLst>
                          </p:cTn>
                        </p:par>
                      </p:childTnLst>
                    </p:cTn>
                  </p:par>
                </p:childTnLst>
              </p:cTn>
              <p:nextCondLst>
                <p:cond evt="onClick" delay="0">
                  <p:tgtEl>
                    <p:spTgt spid="9"/>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81" name="Rectangle 2"/>
          <p:cNvSpPr>
            <a:spLocks noGrp="1" noChangeArrowheads="1"/>
          </p:cNvSpPr>
          <p:nvPr>
            <p:ph type="title"/>
          </p:nvPr>
        </p:nvSpPr>
        <p:spPr/>
        <p:txBody>
          <a:bodyPr/>
          <a:lstStyle/>
          <a:p>
            <a:pPr eaLnBrk="1" hangingPunct="1"/>
            <a:r>
              <a:rPr lang="en-GB" sz="3600" dirty="0" smtClean="0">
                <a:solidFill>
                  <a:schemeClr val="accent6">
                    <a:lumMod val="60000"/>
                    <a:lumOff val="40000"/>
                  </a:schemeClr>
                </a:solidFill>
              </a:rPr>
              <a:t>The power of face-to-face communication</a:t>
            </a:r>
            <a:endParaRPr lang="en-US" sz="3600" dirty="0" smtClean="0">
              <a:solidFill>
                <a:schemeClr val="accent6">
                  <a:lumMod val="60000"/>
                  <a:lumOff val="40000"/>
                </a:schemeClr>
              </a:solidFill>
            </a:endParaRPr>
          </a:p>
        </p:txBody>
      </p:sp>
      <p:sp>
        <p:nvSpPr>
          <p:cNvPr id="24582" name="Rectangle 3"/>
          <p:cNvSpPr>
            <a:spLocks noGrp="1" noChangeArrowheads="1"/>
          </p:cNvSpPr>
          <p:nvPr>
            <p:ph idx="1"/>
          </p:nvPr>
        </p:nvSpPr>
        <p:spPr>
          <a:xfrm>
            <a:off x="358775" y="980729"/>
            <a:ext cx="8605838" cy="4886672"/>
          </a:xfrm>
        </p:spPr>
        <p:txBody>
          <a:bodyPr/>
          <a:lstStyle/>
          <a:p>
            <a:pPr eaLnBrk="1" hangingPunct="1">
              <a:lnSpc>
                <a:spcPct val="100000"/>
              </a:lnSpc>
            </a:pPr>
            <a:r>
              <a:rPr lang="en-GB" sz="2800" dirty="0" smtClean="0"/>
              <a:t>When explaining </a:t>
            </a:r>
            <a:r>
              <a:rPr lang="en-GB" sz="2800" dirty="0" smtClean="0">
                <a:solidFill>
                  <a:srgbClr val="FF0000"/>
                </a:solidFill>
              </a:rPr>
              <a:t>assessment criteria </a:t>
            </a:r>
            <a:r>
              <a:rPr lang="en-GB" sz="2800" dirty="0" smtClean="0"/>
              <a:t>to students, and when linking these to </a:t>
            </a:r>
            <a:r>
              <a:rPr lang="en-GB" sz="2800" dirty="0" smtClean="0">
                <a:solidFill>
                  <a:srgbClr val="FF0000"/>
                </a:solidFill>
              </a:rPr>
              <a:t>evidence of achievement </a:t>
            </a:r>
            <a:r>
              <a:rPr lang="en-GB" sz="2800" dirty="0" smtClean="0"/>
              <a:t>of the </a:t>
            </a:r>
            <a:r>
              <a:rPr lang="en-GB" sz="2800" dirty="0" smtClean="0">
                <a:solidFill>
                  <a:srgbClr val="FF0000"/>
                </a:solidFill>
              </a:rPr>
              <a:t>intended learning outcomes</a:t>
            </a:r>
            <a:r>
              <a:rPr lang="en-GB" sz="2800" dirty="0" smtClean="0"/>
              <a:t>, we need to make the most of face-to-face whole group contexts and...</a:t>
            </a:r>
          </a:p>
          <a:p>
            <a:pPr lvl="1" eaLnBrk="1" hangingPunct="1">
              <a:lnSpc>
                <a:spcPct val="100000"/>
              </a:lnSpc>
            </a:pPr>
            <a:r>
              <a:rPr lang="en-GB" sz="2400" dirty="0" smtClean="0">
                <a:solidFill>
                  <a:srgbClr val="008000"/>
                </a:solidFill>
              </a:rPr>
              <a:t>Tone of voice</a:t>
            </a:r>
          </a:p>
          <a:p>
            <a:pPr lvl="1" eaLnBrk="1" hangingPunct="1">
              <a:lnSpc>
                <a:spcPct val="100000"/>
              </a:lnSpc>
            </a:pPr>
            <a:r>
              <a:rPr lang="en-GB" sz="2400" dirty="0" smtClean="0">
                <a:solidFill>
                  <a:srgbClr val="008000"/>
                </a:solidFill>
              </a:rPr>
              <a:t>Body language</a:t>
            </a:r>
          </a:p>
          <a:p>
            <a:pPr lvl="1" eaLnBrk="1" hangingPunct="1">
              <a:lnSpc>
                <a:spcPct val="100000"/>
              </a:lnSpc>
            </a:pPr>
            <a:r>
              <a:rPr lang="en-GB" sz="2400" dirty="0" smtClean="0">
                <a:solidFill>
                  <a:srgbClr val="008000"/>
                </a:solidFill>
              </a:rPr>
              <a:t>Facial expression</a:t>
            </a:r>
          </a:p>
          <a:p>
            <a:pPr lvl="1" eaLnBrk="1" hangingPunct="1">
              <a:lnSpc>
                <a:spcPct val="100000"/>
              </a:lnSpc>
            </a:pPr>
            <a:r>
              <a:rPr lang="en-GB" sz="2400" dirty="0" smtClean="0">
                <a:solidFill>
                  <a:srgbClr val="008000"/>
                </a:solidFill>
              </a:rPr>
              <a:t>Eye contact</a:t>
            </a:r>
          </a:p>
          <a:p>
            <a:pPr lvl="1" eaLnBrk="1" hangingPunct="1">
              <a:lnSpc>
                <a:spcPct val="100000"/>
              </a:lnSpc>
            </a:pPr>
            <a:r>
              <a:rPr lang="en-GB" sz="2400" dirty="0" smtClean="0">
                <a:solidFill>
                  <a:srgbClr val="008000"/>
                </a:solidFill>
              </a:rPr>
              <a:t>The chance to repeat things</a:t>
            </a:r>
          </a:p>
          <a:p>
            <a:pPr lvl="1" eaLnBrk="1" hangingPunct="1">
              <a:lnSpc>
                <a:spcPct val="100000"/>
              </a:lnSpc>
            </a:pPr>
            <a:r>
              <a:rPr lang="en-GB" sz="2400" dirty="0" smtClean="0">
                <a:solidFill>
                  <a:srgbClr val="008000"/>
                </a:solidFill>
              </a:rPr>
              <a:t>The chance to respond to puzzled looks</a:t>
            </a:r>
          </a:p>
          <a:p>
            <a:pPr eaLnBrk="1" hangingPunct="1">
              <a:lnSpc>
                <a:spcPct val="100000"/>
              </a:lnSpc>
            </a:pPr>
            <a:r>
              <a:rPr lang="en-GB" sz="2800" dirty="0" smtClean="0"/>
              <a:t>Some things can’t work nearly so well just on paper         or on screens.</a:t>
            </a:r>
            <a:endParaRPr lang="en-US" sz="2800" dirty="0" smtClean="0"/>
          </a:p>
        </p:txBody>
      </p:sp>
      <p:sp>
        <p:nvSpPr>
          <p:cNvPr id="4" name="TextBox 3"/>
          <p:cNvSpPr txBox="1"/>
          <p:nvPr/>
        </p:nvSpPr>
        <p:spPr>
          <a:xfrm>
            <a:off x="467544" y="836712"/>
            <a:ext cx="8352928" cy="1815882"/>
          </a:xfrm>
          <a:prstGeom prst="rect">
            <a:avLst/>
          </a:prstGeom>
          <a:solidFill>
            <a:srgbClr val="FFFF00"/>
          </a:solidFill>
        </p:spPr>
        <p:txBody>
          <a:bodyPr wrap="square" rtlCol="0">
            <a:spAutoFit/>
          </a:bodyPr>
          <a:lstStyle/>
          <a:p>
            <a:r>
              <a:rPr lang="en-GB" dirty="0" smtClean="0"/>
              <a:t>What will I be expected to show for this?</a:t>
            </a:r>
          </a:p>
          <a:p>
            <a:r>
              <a:rPr lang="en-GB" dirty="0" smtClean="0"/>
              <a:t>What does a good one look like, and a bad one?</a:t>
            </a:r>
          </a:p>
          <a:p>
            <a:r>
              <a:rPr lang="en-GB" dirty="0" smtClean="0"/>
              <a:t>Where does this fit into the big picture?</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8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8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582">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58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4">
                                            <p:bg/>
                                          </p:spTgt>
                                        </p:tgtEl>
                                        <p:attrNameLst>
                                          <p:attrName>style.visibility</p:attrName>
                                        </p:attrNameLst>
                                      </p:cBhvr>
                                      <p:to>
                                        <p:strVal val="visible"/>
                                      </p:to>
                                    </p:set>
                                    <p:animEffect transition="in" filter="dissolve">
                                      <p:cBhvr>
                                        <p:cTn id="39" dur="500"/>
                                        <p:tgtEl>
                                          <p:spTgt spid="4">
                                            <p:bg/>
                                          </p:spTgt>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4">
                                            <p:txEl>
                                              <p:pRg st="0" end="0"/>
                                            </p:txEl>
                                          </p:spTgt>
                                        </p:tgtEl>
                                        <p:attrNameLst>
                                          <p:attrName>style.visibility</p:attrName>
                                        </p:attrNameLst>
                                      </p:cBhvr>
                                      <p:to>
                                        <p:strVal val="visible"/>
                                      </p:to>
                                    </p:set>
                                    <p:animEffect transition="in" filter="dissolve">
                                      <p:cBhvr>
                                        <p:cTn id="44" dur="500"/>
                                        <p:tgtEl>
                                          <p:spTgt spid="4">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4">
                                            <p:txEl>
                                              <p:pRg st="1" end="1"/>
                                            </p:txEl>
                                          </p:spTgt>
                                        </p:tgtEl>
                                        <p:attrNameLst>
                                          <p:attrName>style.visibility</p:attrName>
                                        </p:attrNameLst>
                                      </p:cBhvr>
                                      <p:to>
                                        <p:strVal val="visible"/>
                                      </p:to>
                                    </p:set>
                                    <p:animEffect transition="in" filter="dissolve">
                                      <p:cBhvr>
                                        <p:cTn id="49" dur="500"/>
                                        <p:tgtEl>
                                          <p:spTgt spid="4">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4">
                                            <p:txEl>
                                              <p:pRg st="2" end="2"/>
                                            </p:txEl>
                                          </p:spTgt>
                                        </p:tgtEl>
                                        <p:attrNameLst>
                                          <p:attrName>style.visibility</p:attrName>
                                        </p:attrNameLst>
                                      </p:cBhvr>
                                      <p:to>
                                        <p:strVal val="visible"/>
                                      </p:to>
                                    </p:set>
                                    <p:animEffect transition="in" filter="dissolve">
                                      <p:cBhvr>
                                        <p:cTn id="54"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uiExpand="1" build="p" bldLvl="2"/>
      <p:bldP spid="4" grpId="0" build="p"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Group competition: playing the band</a:t>
            </a:r>
            <a:endParaRPr lang="en-GB" dirty="0"/>
          </a:p>
        </p:txBody>
      </p:sp>
      <p:sp>
        <p:nvSpPr>
          <p:cNvPr id="3" name="Content Placeholder 2"/>
          <p:cNvSpPr>
            <a:spLocks noGrp="1"/>
          </p:cNvSpPr>
          <p:nvPr>
            <p:ph idx="1"/>
          </p:nvPr>
        </p:nvSpPr>
        <p:spPr/>
        <p:txBody>
          <a:bodyPr/>
          <a:lstStyle/>
          <a:p>
            <a:r>
              <a:rPr lang="en-GB" dirty="0" smtClean="0"/>
              <a:t>In your group, use one or more rubber bands (and fingers, furniture, whatever).</a:t>
            </a:r>
          </a:p>
          <a:p>
            <a:r>
              <a:rPr lang="en-GB" dirty="0" smtClean="0"/>
              <a:t>The aim is to design, rehearse, then perform a 30-second musical composition.</a:t>
            </a:r>
          </a:p>
          <a:p>
            <a:r>
              <a:rPr lang="en-GB" dirty="0" smtClean="0"/>
              <a:t>This will be judged by someone, not me.</a:t>
            </a:r>
          </a:p>
          <a:p>
            <a:pPr>
              <a:buNone/>
            </a:pPr>
            <a:r>
              <a:rPr lang="en-GB" dirty="0" smtClean="0">
                <a:solidFill>
                  <a:srgbClr val="008000"/>
                </a:solidFill>
              </a:rPr>
              <a:t>PS: the performances were wonderful – trust a roomful of NTFs to be so creative.</a:t>
            </a:r>
            <a:endParaRPr lang="en-GB" dirty="0">
              <a:solidFill>
                <a:srgbClr val="008000"/>
              </a:solidFill>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Calibri" pitchFamily="34" charset="0"/>
              </a:rPr>
              <a:t>Post-it exercise 2</a:t>
            </a:r>
            <a:endParaRPr lang="en-GB" dirty="0"/>
          </a:p>
        </p:txBody>
      </p:sp>
      <p:sp>
        <p:nvSpPr>
          <p:cNvPr id="4" name="Rectangle 3"/>
          <p:cNvSpPr>
            <a:spLocks noGrp="1" noChangeArrowheads="1"/>
          </p:cNvSpPr>
          <p:nvPr>
            <p:ph idx="1"/>
          </p:nvPr>
        </p:nvSpPr>
        <p:spPr/>
        <p:txBody>
          <a:bodyPr/>
          <a:lstStyle/>
          <a:p>
            <a:pPr>
              <a:lnSpc>
                <a:spcPct val="100000"/>
              </a:lnSpc>
            </a:pPr>
            <a:r>
              <a:rPr lang="en-GB" sz="2800" dirty="0" smtClean="0">
                <a:latin typeface="Calibri" pitchFamily="34" charset="0"/>
              </a:rPr>
              <a:t>On another post-it, please write your own response to the following:</a:t>
            </a:r>
          </a:p>
          <a:p>
            <a:pPr>
              <a:lnSpc>
                <a:spcPct val="100000"/>
              </a:lnSpc>
              <a:buFont typeface="Wingdings" pitchFamily="2" charset="2"/>
              <a:buNone/>
            </a:pPr>
            <a:r>
              <a:rPr lang="en-GB" sz="2800" dirty="0" smtClean="0">
                <a:latin typeface="Calibri" pitchFamily="34" charset="0"/>
              </a:rPr>
              <a:t>	</a:t>
            </a:r>
            <a:r>
              <a:rPr lang="en-GB" sz="3600" dirty="0" smtClean="0">
                <a:solidFill>
                  <a:srgbClr val="C00000"/>
                </a:solidFill>
                <a:latin typeface="Calibri" pitchFamily="34" charset="0"/>
              </a:rPr>
              <a:t>“An established pedagogical theory I would really like liberties to be taken with is…”</a:t>
            </a:r>
          </a:p>
          <a:p>
            <a:pPr>
              <a:lnSpc>
                <a:spcPct val="100000"/>
              </a:lnSpc>
              <a:buFont typeface="Wingdings" pitchFamily="2" charset="2"/>
              <a:buNone/>
            </a:pPr>
            <a:r>
              <a:rPr lang="en-GB" sz="3600" dirty="0" smtClean="0">
                <a:solidFill>
                  <a:srgbClr val="008000"/>
                </a:solidFill>
              </a:rPr>
              <a:t>Sadly time ran out when we did this bit, but I was delighted that a common choice was ‘learning cycles’ – which I too hate!</a:t>
            </a:r>
            <a:endParaRPr lang="en-GB" dirty="0" smtClean="0">
              <a:solidFill>
                <a:srgbClr val="008000"/>
              </a:solidFill>
              <a:latin typeface="Calibri" pitchFamily="34" charset="0"/>
            </a:endParaRPr>
          </a:p>
        </p:txBody>
      </p:sp>
    </p:spTree>
  </p:cSld>
  <p:clrMapOvr>
    <a:masterClrMapping/>
  </p:clrMapOvr>
  <p:transition/>
  <p:timing>
    <p:tnLst>
      <p:par>
        <p:cTn id="1" dur="indefinite" restart="never" nodeType="tmRoot"/>
      </p:par>
    </p:tnLst>
    <p:bldLst>
      <p:bldP spid="4" grpId="0" build="p">
        <p:tmplLst>
          <p:tmpl lvl="1">
            <p:tnLst>
              <p:par>
                <p:cTn presetID="1"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Lst>
      </p:b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Thanks!</a:t>
            </a:r>
            <a:endParaRPr lang="en-GB" b="1" dirty="0"/>
          </a:p>
        </p:txBody>
      </p:sp>
      <p:sp>
        <p:nvSpPr>
          <p:cNvPr id="3" name="Content Placeholder 2"/>
          <p:cNvSpPr>
            <a:spLocks noGrp="1"/>
          </p:cNvSpPr>
          <p:nvPr>
            <p:ph idx="1"/>
          </p:nvPr>
        </p:nvSpPr>
        <p:spPr/>
        <p:txBody>
          <a:bodyPr/>
          <a:lstStyle/>
          <a:p>
            <a:r>
              <a:rPr lang="en-GB" dirty="0" smtClean="0"/>
              <a:t>Sorry I didn’t get round to playing some musical extracts and getting you to identify them, but I think the things you did were even more interesting.</a:t>
            </a:r>
          </a:p>
          <a:p>
            <a:r>
              <a:rPr lang="en-GB" dirty="0" smtClean="0"/>
              <a:t>And many thanks for all the post-its – what a great round you did.</a:t>
            </a:r>
          </a:p>
          <a:p>
            <a:r>
              <a:rPr lang="en-GB" dirty="0" smtClean="0"/>
              <a:t>And thanks for playing.</a:t>
            </a:r>
            <a:endParaRPr lang="en-GB" dirty="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1403648" y="642918"/>
            <a:ext cx="7200800" cy="5622925"/>
          </a:xfrm>
          <a:prstGeom prst="rect">
            <a:avLst/>
          </a:prstGeom>
          <a:noFill/>
          <a:ln w="12700">
            <a:noFill/>
            <a:miter lim="800000"/>
            <a:headEnd/>
            <a:tailEnd/>
          </a:ln>
        </p:spPr>
        <p:txBody>
          <a:bodyPr lIns="92075" tIns="46038" rIns="92075" bIns="46038" anchor="ctr"/>
          <a:lstStyle/>
          <a:p>
            <a:pPr algn="ctr">
              <a:lnSpc>
                <a:spcPct val="90000"/>
              </a:lnSpc>
              <a:buClr>
                <a:srgbClr val="FF3399"/>
              </a:buClr>
              <a:buSzPct val="75000"/>
              <a:buFont typeface="Monotype Sorts" pitchFamily="2" charset="2"/>
              <a:buNone/>
            </a:pPr>
            <a:endParaRPr lang="en-GB" sz="4400" dirty="0">
              <a:solidFill>
                <a:srgbClr val="CCFFFF"/>
              </a:solidFill>
              <a:latin typeface="Calibri" pitchFamily="34" charset="0"/>
            </a:endParaRPr>
          </a:p>
          <a:p>
            <a:pPr algn="ctr">
              <a:lnSpc>
                <a:spcPct val="90000"/>
              </a:lnSpc>
              <a:buClr>
                <a:srgbClr val="FF3399"/>
              </a:buClr>
              <a:buSzPct val="75000"/>
              <a:buFont typeface="Monotype Sorts" pitchFamily="2" charset="2"/>
              <a:buNone/>
            </a:pPr>
            <a:r>
              <a:rPr lang="en-GB" sz="6600" dirty="0">
                <a:solidFill>
                  <a:srgbClr val="CCFFFF"/>
                </a:solidFill>
                <a:latin typeface="Calibri" pitchFamily="34" charset="0"/>
              </a:rPr>
              <a:t>Thank you…</a:t>
            </a:r>
          </a:p>
          <a:p>
            <a:pPr algn="ctr">
              <a:lnSpc>
                <a:spcPct val="90000"/>
              </a:lnSpc>
              <a:buClr>
                <a:srgbClr val="FF3399"/>
              </a:buClr>
              <a:buSzPct val="75000"/>
              <a:buFont typeface="Monotype Sorts" pitchFamily="2" charset="2"/>
              <a:buNone/>
            </a:pPr>
            <a:endParaRPr lang="en-GB" sz="4400" dirty="0">
              <a:solidFill>
                <a:srgbClr val="FFFF00"/>
              </a:solidFill>
              <a:latin typeface="Calibri" pitchFamily="34" charset="0"/>
            </a:endParaRPr>
          </a:p>
          <a:p>
            <a:pPr algn="ctr">
              <a:lnSpc>
                <a:spcPct val="90000"/>
              </a:lnSpc>
              <a:buClr>
                <a:srgbClr val="FF3399"/>
              </a:buClr>
              <a:buSzPct val="75000"/>
              <a:buFont typeface="Monotype Sorts" pitchFamily="2" charset="2"/>
              <a:buNone/>
            </a:pPr>
            <a:r>
              <a:rPr lang="en-GB" sz="4400" dirty="0" smtClean="0">
                <a:solidFill>
                  <a:srgbClr val="FF66CC"/>
                </a:solidFill>
                <a:latin typeface="Calibri" pitchFamily="34" charset="0"/>
              </a:rPr>
              <a:t>http://phil-race.co.uk/</a:t>
            </a:r>
          </a:p>
          <a:p>
            <a:pPr algn="ctr">
              <a:lnSpc>
                <a:spcPct val="90000"/>
              </a:lnSpc>
              <a:buClr>
                <a:srgbClr val="FF3399"/>
              </a:buClr>
              <a:buSzPct val="75000"/>
              <a:buFont typeface="Monotype Sorts" pitchFamily="2" charset="2"/>
              <a:buNone/>
            </a:pPr>
            <a:endParaRPr lang="en-GB" sz="4400" dirty="0" smtClean="0">
              <a:solidFill>
                <a:srgbClr val="00B0F0"/>
              </a:solidFill>
              <a:latin typeface="Calibri" pitchFamily="34" charset="0"/>
            </a:endParaRPr>
          </a:p>
          <a:p>
            <a:pPr algn="ctr">
              <a:lnSpc>
                <a:spcPct val="90000"/>
              </a:lnSpc>
              <a:buClr>
                <a:srgbClr val="FF3399"/>
              </a:buClr>
              <a:buSzPct val="75000"/>
              <a:buFont typeface="Monotype Sorts" pitchFamily="2" charset="2"/>
              <a:buNone/>
            </a:pPr>
            <a:r>
              <a:rPr lang="en-GB" sz="4400" dirty="0" smtClean="0">
                <a:solidFill>
                  <a:srgbClr val="00B0F0"/>
                </a:solidFill>
                <a:latin typeface="Calibri" pitchFamily="34" charset="0"/>
              </a:rPr>
              <a:t>Follow Phil on Twitter</a:t>
            </a:r>
          </a:p>
          <a:p>
            <a:pPr algn="ctr">
              <a:lnSpc>
                <a:spcPct val="90000"/>
              </a:lnSpc>
              <a:buClr>
                <a:srgbClr val="FF3399"/>
              </a:buClr>
              <a:buSzPct val="75000"/>
              <a:buFont typeface="Monotype Sorts" pitchFamily="2" charset="2"/>
              <a:buNone/>
            </a:pPr>
            <a:r>
              <a:rPr lang="en-GB" sz="4400" dirty="0" smtClean="0">
                <a:solidFill>
                  <a:srgbClr val="00B0F0"/>
                </a:solidFill>
                <a:latin typeface="Calibri" pitchFamily="34" charset="0"/>
              </a:rPr>
              <a:t>@RacePhil </a:t>
            </a:r>
            <a:endParaRPr lang="en-GB" sz="4400" dirty="0">
              <a:solidFill>
                <a:srgbClr val="00B0F0"/>
              </a:solidFill>
              <a:latin typeface="Calibri" pitchFamily="34" charset="0"/>
            </a:endParaRPr>
          </a:p>
          <a:p>
            <a:pPr algn="ctr">
              <a:lnSpc>
                <a:spcPct val="90000"/>
              </a:lnSpc>
              <a:buClr>
                <a:srgbClr val="FF3399"/>
              </a:buClr>
              <a:buSzPct val="75000"/>
              <a:buFont typeface="Monotype Sorts" pitchFamily="2" charset="2"/>
              <a:buNone/>
            </a:pPr>
            <a:endParaRPr lang="en-GB" sz="4400" dirty="0">
              <a:solidFill>
                <a:srgbClr val="FF66CC"/>
              </a:solidFill>
              <a:latin typeface="Calibri" pitchFamily="34" charset="0"/>
            </a:endParaRPr>
          </a:p>
          <a:p>
            <a:pPr algn="ctr">
              <a:lnSpc>
                <a:spcPct val="90000"/>
              </a:lnSpc>
              <a:buClr>
                <a:srgbClr val="FF3399"/>
              </a:buClr>
              <a:buSzPct val="75000"/>
              <a:buFont typeface="Monotype Sorts" pitchFamily="2" charset="2"/>
              <a:buNone/>
            </a:pPr>
            <a:r>
              <a:rPr lang="en-GB" sz="4400" dirty="0">
                <a:solidFill>
                  <a:srgbClr val="CCCCFF"/>
                </a:solidFill>
                <a:latin typeface="Calibri" pitchFamily="34" charset="0"/>
              </a:rPr>
              <a:t>e-mail: </a:t>
            </a:r>
            <a:endParaRPr lang="en-GB" sz="4800" dirty="0">
              <a:solidFill>
                <a:srgbClr val="CCCCFF"/>
              </a:solidFill>
              <a:latin typeface="Calibri" pitchFamily="34" charset="0"/>
            </a:endParaRPr>
          </a:p>
          <a:p>
            <a:pPr algn="ctr">
              <a:lnSpc>
                <a:spcPct val="90000"/>
              </a:lnSpc>
              <a:buClr>
                <a:srgbClr val="FF3399"/>
              </a:buClr>
              <a:buSzPct val="75000"/>
              <a:buFont typeface="Monotype Sorts" pitchFamily="2" charset="2"/>
              <a:buNone/>
            </a:pPr>
            <a:r>
              <a:rPr lang="en-GB" sz="4400" dirty="0" smtClean="0">
                <a:solidFill>
                  <a:srgbClr val="FFFF00"/>
                </a:solidFill>
                <a:latin typeface="Calibri" pitchFamily="34" charset="0"/>
              </a:rPr>
              <a:t>phil@phil-race.co.uk</a:t>
            </a:r>
            <a:endParaRPr lang="en-GB" sz="4400" dirty="0">
              <a:solidFill>
                <a:srgbClr val="FFFF00"/>
              </a:solidFill>
              <a:latin typeface="Calibri" pitchFamily="34" charset="0"/>
            </a:endParaRPr>
          </a:p>
          <a:p>
            <a:pPr algn="ctr">
              <a:lnSpc>
                <a:spcPct val="90000"/>
              </a:lnSpc>
              <a:buClr>
                <a:srgbClr val="FF3399"/>
              </a:buClr>
              <a:buSzPct val="75000"/>
              <a:buFont typeface="Monotype Sorts" pitchFamily="2" charset="2"/>
              <a:buNone/>
            </a:pPr>
            <a:endParaRPr lang="en-GB" sz="4400" dirty="0">
              <a:solidFill>
                <a:srgbClr val="CCFFFF"/>
              </a:solidFill>
              <a:latin typeface="Calibri" pitchFamily="34" charset="0"/>
            </a:endParaRPr>
          </a:p>
          <a:p>
            <a:pPr algn="ctr">
              <a:lnSpc>
                <a:spcPct val="90000"/>
              </a:lnSpc>
              <a:buClr>
                <a:srgbClr val="FF3399"/>
              </a:buClr>
              <a:buSzPct val="75000"/>
              <a:buFont typeface="Monotype Sorts" pitchFamily="2" charset="2"/>
              <a:buNone/>
            </a:pPr>
            <a:endParaRPr lang="en-GB" sz="4400" dirty="0">
              <a:solidFill>
                <a:srgbClr val="CCFFFF"/>
              </a:solidFill>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3600" dirty="0" smtClean="0">
                <a:latin typeface="Calibri" pitchFamily="34" charset="0"/>
              </a:rPr>
              <a:t>Announcement about mobile phones and laptops...</a:t>
            </a:r>
            <a:endParaRPr lang="en-GB" sz="3600" dirty="0">
              <a:latin typeface="Calibri" pitchFamily="34" charset="0"/>
            </a:endParaRPr>
          </a:p>
        </p:txBody>
      </p:sp>
      <p:sp>
        <p:nvSpPr>
          <p:cNvPr id="5" name="Content Placeholder 4"/>
          <p:cNvSpPr>
            <a:spLocks noGrp="1"/>
          </p:cNvSpPr>
          <p:nvPr>
            <p:ph idx="1"/>
          </p:nvPr>
        </p:nvSpPr>
        <p:spPr/>
        <p:txBody>
          <a:bodyPr/>
          <a:lstStyle/>
          <a:p>
            <a:r>
              <a:rPr lang="en-GB" sz="3600" i="1" dirty="0" smtClean="0">
                <a:latin typeface="Calibri" pitchFamily="34" charset="0"/>
              </a:rPr>
              <a:t>Good day everyone – please turn </a:t>
            </a:r>
            <a:r>
              <a:rPr lang="en-GB" sz="4400" i="1" dirty="0" smtClean="0">
                <a:solidFill>
                  <a:srgbClr val="FF0000"/>
                </a:solidFill>
                <a:latin typeface="Calibri" pitchFamily="34" charset="0"/>
              </a:rPr>
              <a:t>on</a:t>
            </a:r>
            <a:r>
              <a:rPr lang="en-GB" sz="4400" i="1" dirty="0" smtClean="0">
                <a:latin typeface="Calibri" pitchFamily="34" charset="0"/>
              </a:rPr>
              <a:t> </a:t>
            </a:r>
            <a:r>
              <a:rPr lang="en-GB" sz="3600" i="1" dirty="0" smtClean="0">
                <a:latin typeface="Calibri" pitchFamily="34" charset="0"/>
              </a:rPr>
              <a:t>your ‘phones, tablets and computers.</a:t>
            </a:r>
            <a:endParaRPr lang="en-GB" sz="3600" dirty="0" smtClean="0">
              <a:latin typeface="Calibri" pitchFamily="34" charset="0"/>
            </a:endParaRPr>
          </a:p>
          <a:p>
            <a:r>
              <a:rPr lang="en-GB" sz="3600" i="1" dirty="0" smtClean="0">
                <a:latin typeface="Calibri" pitchFamily="34" charset="0"/>
              </a:rPr>
              <a:t>Please post your thoughts, comments and ideas to the </a:t>
            </a:r>
            <a:r>
              <a:rPr lang="en-GB" sz="3600" i="1" dirty="0" err="1" smtClean="0">
                <a:latin typeface="Calibri" pitchFamily="34" charset="0"/>
              </a:rPr>
              <a:t>hashtag</a:t>
            </a:r>
            <a:r>
              <a:rPr lang="en-GB" sz="3600" i="1" dirty="0" smtClean="0">
                <a:latin typeface="Calibri" pitchFamily="34" charset="0"/>
              </a:rPr>
              <a:t> </a:t>
            </a:r>
            <a:r>
              <a:rPr lang="en-GB" sz="3600" i="1" dirty="0" smtClean="0">
                <a:solidFill>
                  <a:srgbClr val="008000"/>
                </a:solidFill>
                <a:latin typeface="Calibri" pitchFamily="34" charset="0"/>
              </a:rPr>
              <a:t>#antf16</a:t>
            </a:r>
            <a:r>
              <a:rPr lang="en-GB" sz="3600" i="1" dirty="0" smtClean="0">
                <a:latin typeface="Calibri" pitchFamily="34" charset="0"/>
              </a:rPr>
              <a:t> if you’d. Thanks</a:t>
            </a:r>
            <a:r>
              <a:rPr lang="en-GB" sz="3600" dirty="0" smtClean="0">
                <a:latin typeface="Calibri" pitchFamily="34" charset="0"/>
              </a:rPr>
              <a:t>!</a:t>
            </a:r>
          </a:p>
          <a:p>
            <a:pPr>
              <a:buNone/>
            </a:pPr>
            <a:r>
              <a:rPr lang="en-GB" sz="3600" dirty="0" smtClean="0"/>
              <a:t>(</a:t>
            </a:r>
            <a:r>
              <a:rPr lang="en-GB" sz="3600" dirty="0" smtClean="0">
                <a:solidFill>
                  <a:srgbClr val="008000"/>
                </a:solidFill>
              </a:rPr>
              <a:t>PS: thanks for some lovely Tweets!) </a:t>
            </a:r>
            <a:endParaRPr lang="en-GB" sz="3600" dirty="0" smtClean="0">
              <a:latin typeface="Calibri" pitchFamily="34" charset="0"/>
            </a:endParaRPr>
          </a:p>
          <a:p>
            <a:pPr>
              <a:buNone/>
            </a:pPr>
            <a:endParaRPr lang="en-GB" sz="3600" dirty="0">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8C3D91"/>
            </a:gs>
            <a:gs pos="6000">
              <a:srgbClr val="7005D4"/>
            </a:gs>
            <a:gs pos="14999">
              <a:srgbClr val="181CC7"/>
            </a:gs>
            <a:gs pos="30000">
              <a:srgbClr val="0A128C"/>
            </a:gs>
            <a:gs pos="50000">
              <a:srgbClr val="000000"/>
            </a:gs>
            <a:gs pos="70000">
              <a:srgbClr val="0A128C"/>
            </a:gs>
            <a:gs pos="85001">
              <a:srgbClr val="181CC7"/>
            </a:gs>
            <a:gs pos="94000">
              <a:srgbClr val="7005D4"/>
            </a:gs>
            <a:gs pos="100000">
              <a:srgbClr val="8C3D91"/>
            </a:gs>
          </a:gsLst>
          <a:lin ang="18900000" scaled="1"/>
        </a:gra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pPr algn="ctr"/>
            <a:endParaRPr lang="en-US" sz="2400" b="0" dirty="0" smtClean="0">
              <a:solidFill>
                <a:srgbClr val="000000"/>
              </a:solidFill>
              <a:latin typeface="Tahoma" pitchFamily="34" charset="0"/>
            </a:endParaRPr>
          </a:p>
        </p:txBody>
      </p:sp>
      <p:sp>
        <p:nvSpPr>
          <p:cNvPr id="6147"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pPr algn="ctr"/>
            <a:endParaRPr lang="en-US" sz="2400" b="0" dirty="0" smtClean="0">
              <a:solidFill>
                <a:srgbClr val="000000"/>
              </a:solidFill>
              <a:latin typeface="Tahoma" pitchFamily="34" charset="0"/>
            </a:endParaRPr>
          </a:p>
        </p:txBody>
      </p:sp>
      <p:sp>
        <p:nvSpPr>
          <p:cNvPr id="5124" name="Rectangle 5"/>
          <p:cNvSpPr>
            <a:spLocks noGrp="1" noChangeArrowheads="1"/>
          </p:cNvSpPr>
          <p:nvPr>
            <p:ph type="title"/>
          </p:nvPr>
        </p:nvSpPr>
        <p:spPr>
          <a:xfrm>
            <a:off x="838200" y="0"/>
            <a:ext cx="7759700" cy="1092200"/>
          </a:xfrm>
          <a:noFill/>
          <a:ln>
            <a:noFill/>
          </a:ln>
        </p:spPr>
        <p:txBody>
          <a:bodyPr/>
          <a:lstStyle/>
          <a:p>
            <a:pPr>
              <a:defRPr/>
            </a:pPr>
            <a:r>
              <a:rPr lang="en-GB" sz="5400" b="0" dirty="0" smtClean="0">
                <a:solidFill>
                  <a:srgbClr val="FFFF00"/>
                </a:solidFill>
                <a:latin typeface="Trebuchet MS" pitchFamily="34" charset="0"/>
              </a:rPr>
              <a:t> About Phil…</a:t>
            </a:r>
          </a:p>
        </p:txBody>
      </p:sp>
      <p:sp>
        <p:nvSpPr>
          <p:cNvPr id="6149" name="Rectangle 6"/>
          <p:cNvSpPr>
            <a:spLocks noGrp="1" noChangeArrowheads="1"/>
          </p:cNvSpPr>
          <p:nvPr>
            <p:ph type="body" sz="half" idx="1"/>
          </p:nvPr>
        </p:nvSpPr>
        <p:spPr>
          <a:xfrm>
            <a:off x="179388" y="914400"/>
            <a:ext cx="4462462" cy="5943600"/>
          </a:xfrm>
          <a:noFill/>
          <a:ln>
            <a:noFill/>
          </a:ln>
        </p:spPr>
        <p:txBody>
          <a:bodyPr/>
          <a:lstStyle/>
          <a:p>
            <a:pPr>
              <a:lnSpc>
                <a:spcPct val="100000"/>
              </a:lnSpc>
              <a:spcBef>
                <a:spcPct val="30000"/>
              </a:spcBef>
              <a:buSzTx/>
              <a:buFont typeface="Wingdings" pitchFamily="2" charset="2"/>
              <a:buChar char="v"/>
            </a:pPr>
            <a:r>
              <a:rPr lang="en-GB" sz="2400" dirty="0" smtClean="0">
                <a:solidFill>
                  <a:schemeClr val="bg1"/>
                </a:solidFill>
                <a:latin typeface="Calibri" pitchFamily="34" charset="0"/>
              </a:rPr>
              <a:t>First a musician</a:t>
            </a:r>
          </a:p>
          <a:p>
            <a:pPr>
              <a:lnSpc>
                <a:spcPct val="100000"/>
              </a:lnSpc>
              <a:spcBef>
                <a:spcPct val="30000"/>
              </a:spcBef>
              <a:buSzTx/>
              <a:buFont typeface="Wingdings" pitchFamily="2" charset="2"/>
              <a:buChar char="v"/>
            </a:pPr>
            <a:r>
              <a:rPr lang="en-GB" sz="2400" dirty="0" smtClean="0">
                <a:solidFill>
                  <a:schemeClr val="bg1"/>
                </a:solidFill>
                <a:latin typeface="Calibri" pitchFamily="34" charset="0"/>
              </a:rPr>
              <a:t>Then a writer</a:t>
            </a:r>
          </a:p>
          <a:p>
            <a:pPr>
              <a:lnSpc>
                <a:spcPct val="100000"/>
              </a:lnSpc>
              <a:spcBef>
                <a:spcPct val="30000"/>
              </a:spcBef>
              <a:buSzTx/>
              <a:buFont typeface="Wingdings" pitchFamily="2" charset="2"/>
              <a:buChar char="v"/>
            </a:pPr>
            <a:r>
              <a:rPr lang="en-GB" sz="2400" dirty="0" smtClean="0">
                <a:solidFill>
                  <a:schemeClr val="bg1"/>
                </a:solidFill>
                <a:latin typeface="Calibri" pitchFamily="34" charset="0"/>
              </a:rPr>
              <a:t>Then a scientist</a:t>
            </a:r>
          </a:p>
          <a:p>
            <a:pPr>
              <a:lnSpc>
                <a:spcPct val="100000"/>
              </a:lnSpc>
              <a:spcBef>
                <a:spcPct val="30000"/>
              </a:spcBef>
              <a:buSzTx/>
              <a:buFont typeface="Wingdings" pitchFamily="2" charset="2"/>
              <a:buChar char="v"/>
            </a:pPr>
            <a:r>
              <a:rPr lang="en-GB" sz="2400" dirty="0" smtClean="0">
                <a:solidFill>
                  <a:schemeClr val="bg1"/>
                </a:solidFill>
                <a:latin typeface="Calibri" pitchFamily="34" charset="0"/>
              </a:rPr>
              <a:t>Then a researcher</a:t>
            </a:r>
          </a:p>
          <a:p>
            <a:pPr>
              <a:lnSpc>
                <a:spcPct val="100000"/>
              </a:lnSpc>
              <a:spcBef>
                <a:spcPct val="30000"/>
              </a:spcBef>
              <a:buSzTx/>
              <a:buFont typeface="Wingdings" pitchFamily="2" charset="2"/>
              <a:buChar char="v"/>
            </a:pPr>
            <a:r>
              <a:rPr lang="en-GB" sz="2400" dirty="0" smtClean="0">
                <a:solidFill>
                  <a:srgbClr val="FFFF00"/>
                </a:solidFill>
                <a:latin typeface="Calibri" pitchFamily="34" charset="0"/>
              </a:rPr>
              <a:t>Then a lecturer and warden</a:t>
            </a:r>
          </a:p>
          <a:p>
            <a:pPr>
              <a:lnSpc>
                <a:spcPct val="100000"/>
              </a:lnSpc>
              <a:spcBef>
                <a:spcPct val="30000"/>
              </a:spcBef>
              <a:buSzTx/>
              <a:buFont typeface="Wingdings" pitchFamily="2" charset="2"/>
              <a:buChar char="v"/>
            </a:pPr>
            <a:r>
              <a:rPr lang="en-GB" sz="2400" dirty="0" smtClean="0">
                <a:solidFill>
                  <a:srgbClr val="FFFF00"/>
                </a:solidFill>
                <a:latin typeface="Calibri" pitchFamily="34" charset="0"/>
              </a:rPr>
              <a:t>Got interested in how students learn</a:t>
            </a:r>
          </a:p>
          <a:p>
            <a:pPr>
              <a:lnSpc>
                <a:spcPct val="100000"/>
              </a:lnSpc>
              <a:spcBef>
                <a:spcPct val="30000"/>
              </a:spcBef>
              <a:buSzTx/>
              <a:buFont typeface="Wingdings" pitchFamily="2" charset="2"/>
              <a:buChar char="v"/>
            </a:pPr>
            <a:r>
              <a:rPr lang="en-GB" sz="2400" dirty="0" smtClean="0">
                <a:solidFill>
                  <a:srgbClr val="FFFF00"/>
                </a:solidFill>
                <a:latin typeface="Calibri" pitchFamily="34" charset="0"/>
              </a:rPr>
              <a:t>And the effects assessment and feedback have on them</a:t>
            </a:r>
          </a:p>
          <a:p>
            <a:pPr>
              <a:lnSpc>
                <a:spcPct val="100000"/>
              </a:lnSpc>
              <a:spcBef>
                <a:spcPct val="30000"/>
              </a:spcBef>
              <a:buSzTx/>
              <a:buFont typeface="Wingdings" pitchFamily="2" charset="2"/>
              <a:buChar char="v"/>
            </a:pPr>
            <a:r>
              <a:rPr lang="en-GB" sz="2400" dirty="0" smtClean="0">
                <a:solidFill>
                  <a:srgbClr val="FFFF00"/>
                </a:solidFill>
                <a:latin typeface="Calibri" pitchFamily="34" charset="0"/>
              </a:rPr>
              <a:t>And how we teach them</a:t>
            </a:r>
          </a:p>
          <a:p>
            <a:pPr>
              <a:lnSpc>
                <a:spcPct val="100000"/>
              </a:lnSpc>
              <a:spcBef>
                <a:spcPct val="30000"/>
              </a:spcBef>
              <a:buSzTx/>
              <a:buFont typeface="Wingdings" pitchFamily="2" charset="2"/>
              <a:buChar char="v"/>
            </a:pPr>
            <a:r>
              <a:rPr lang="en-GB" sz="2400" dirty="0" smtClean="0">
                <a:solidFill>
                  <a:srgbClr val="FFFF00"/>
                </a:solidFill>
                <a:latin typeface="Calibri" pitchFamily="34" charset="0"/>
              </a:rPr>
              <a:t>Gradually became an educational developer</a:t>
            </a:r>
          </a:p>
          <a:p>
            <a:pPr>
              <a:lnSpc>
                <a:spcPct val="100000"/>
              </a:lnSpc>
              <a:spcBef>
                <a:spcPct val="30000"/>
              </a:spcBef>
              <a:buSzTx/>
              <a:buFont typeface="Wingdings" pitchFamily="2" charset="2"/>
              <a:buChar char="v"/>
            </a:pPr>
            <a:endParaRPr lang="en-GB" sz="2400" dirty="0" smtClean="0">
              <a:solidFill>
                <a:srgbClr val="FFFF00"/>
              </a:solidFill>
              <a:latin typeface="Calibri" pitchFamily="34" charset="0"/>
            </a:endParaRPr>
          </a:p>
        </p:txBody>
      </p:sp>
      <p:sp>
        <p:nvSpPr>
          <p:cNvPr id="6150" name="Rectangle 7"/>
          <p:cNvSpPr>
            <a:spLocks noGrp="1" noChangeArrowheads="1"/>
          </p:cNvSpPr>
          <p:nvPr>
            <p:ph type="body" sz="half" idx="2"/>
          </p:nvPr>
        </p:nvSpPr>
        <p:spPr>
          <a:xfrm>
            <a:off x="4427538" y="990600"/>
            <a:ext cx="4716462" cy="5867400"/>
          </a:xfrm>
          <a:noFill/>
          <a:ln>
            <a:noFill/>
          </a:ln>
        </p:spPr>
        <p:txBody>
          <a:bodyPr/>
          <a:lstStyle/>
          <a:p>
            <a:pPr>
              <a:lnSpc>
                <a:spcPct val="100000"/>
              </a:lnSpc>
              <a:spcBef>
                <a:spcPct val="30000"/>
              </a:spcBef>
              <a:buSzTx/>
              <a:buFont typeface="Wingdings" pitchFamily="2" charset="2"/>
              <a:buChar char="v"/>
            </a:pPr>
            <a:r>
              <a:rPr lang="en-GB" sz="2400" dirty="0" smtClean="0">
                <a:solidFill>
                  <a:schemeClr val="bg1"/>
                </a:solidFill>
                <a:latin typeface="Calibri" pitchFamily="34" charset="0"/>
              </a:rPr>
              <a:t>And now ‘retired’!</a:t>
            </a:r>
          </a:p>
          <a:p>
            <a:pPr>
              <a:lnSpc>
                <a:spcPct val="100000"/>
              </a:lnSpc>
              <a:spcBef>
                <a:spcPct val="30000"/>
              </a:spcBef>
              <a:buSzTx/>
              <a:buNone/>
            </a:pPr>
            <a:r>
              <a:rPr lang="en-GB" sz="2400" dirty="0" smtClean="0">
                <a:solidFill>
                  <a:schemeClr val="bg1"/>
                </a:solidFill>
                <a:latin typeface="Calibri" pitchFamily="34" charset="0"/>
              </a:rPr>
              <a:t>	 (1995, 2009, 2016!)</a:t>
            </a:r>
          </a:p>
          <a:p>
            <a:pPr>
              <a:lnSpc>
                <a:spcPct val="100000"/>
              </a:lnSpc>
              <a:spcBef>
                <a:spcPct val="30000"/>
              </a:spcBef>
              <a:buSzTx/>
              <a:buFont typeface="Wingdings" pitchFamily="2" charset="2"/>
              <a:buChar char="v"/>
            </a:pPr>
            <a:endParaRPr lang="en-GB" sz="2400" dirty="0" smtClean="0">
              <a:solidFill>
                <a:srgbClr val="66FF33"/>
              </a:solidFill>
              <a:latin typeface="Calibri" pitchFamily="34" charset="0"/>
            </a:endParaRPr>
          </a:p>
          <a:p>
            <a:pPr>
              <a:lnSpc>
                <a:spcPct val="100000"/>
              </a:lnSpc>
              <a:spcBef>
                <a:spcPct val="30000"/>
              </a:spcBef>
              <a:buSzTx/>
              <a:buFont typeface="Wingdings" pitchFamily="2" charset="2"/>
              <a:buNone/>
            </a:pPr>
            <a:r>
              <a:rPr lang="en-GB" sz="2400" dirty="0" smtClean="0">
                <a:solidFill>
                  <a:srgbClr val="FFCCFF"/>
                </a:solidFill>
                <a:latin typeface="Calibri" pitchFamily="34" charset="0"/>
              </a:rPr>
              <a:t>Currently…</a:t>
            </a:r>
          </a:p>
          <a:p>
            <a:pPr>
              <a:lnSpc>
                <a:spcPct val="100000"/>
              </a:lnSpc>
              <a:spcBef>
                <a:spcPct val="30000"/>
              </a:spcBef>
              <a:buSzTx/>
              <a:buFont typeface="Wingdings" pitchFamily="2" charset="2"/>
              <a:buChar char="v"/>
            </a:pPr>
            <a:r>
              <a:rPr lang="en-GB" sz="2400" dirty="0" smtClean="0">
                <a:solidFill>
                  <a:srgbClr val="FFCCFF"/>
                </a:solidFill>
                <a:latin typeface="Calibri" pitchFamily="34" charset="0"/>
              </a:rPr>
              <a:t>Visiting Prof: Plymouth</a:t>
            </a:r>
          </a:p>
          <a:p>
            <a:pPr>
              <a:lnSpc>
                <a:spcPct val="100000"/>
              </a:lnSpc>
              <a:spcBef>
                <a:spcPct val="30000"/>
              </a:spcBef>
              <a:buSzTx/>
              <a:buFont typeface="Wingdings" pitchFamily="2" charset="2"/>
              <a:buChar char="v"/>
            </a:pPr>
            <a:r>
              <a:rPr lang="en-GB" sz="2400" dirty="0" smtClean="0">
                <a:solidFill>
                  <a:srgbClr val="FFCCFF"/>
                </a:solidFill>
                <a:latin typeface="Calibri" pitchFamily="34" charset="0"/>
              </a:rPr>
              <a:t>Emeritus Prof: Leeds Beckett</a:t>
            </a:r>
          </a:p>
          <a:p>
            <a:pPr>
              <a:lnSpc>
                <a:spcPct val="100000"/>
              </a:lnSpc>
              <a:spcBef>
                <a:spcPct val="30000"/>
              </a:spcBef>
              <a:buSzTx/>
              <a:buFont typeface="Wingdings" pitchFamily="2" charset="2"/>
              <a:buChar char="v"/>
            </a:pPr>
            <a:r>
              <a:rPr lang="en-GB" sz="2400" dirty="0" smtClean="0">
                <a:solidFill>
                  <a:srgbClr val="FFCCFF"/>
                </a:solidFill>
                <a:latin typeface="Calibri" pitchFamily="34" charset="0"/>
              </a:rPr>
              <a:t>Travelling around as usual!</a:t>
            </a:r>
          </a:p>
          <a:p>
            <a:pPr>
              <a:lnSpc>
                <a:spcPct val="100000"/>
              </a:lnSpc>
              <a:spcBef>
                <a:spcPct val="30000"/>
              </a:spcBef>
              <a:buSzTx/>
              <a:buFont typeface="Wingdings" pitchFamily="2" charset="2"/>
              <a:buChar char="v"/>
            </a:pPr>
            <a:r>
              <a:rPr lang="en-GB" sz="2400" dirty="0" smtClean="0">
                <a:solidFill>
                  <a:srgbClr val="FFCCFF"/>
                </a:solidFill>
                <a:latin typeface="Calibri" pitchFamily="34" charset="0"/>
              </a:rPr>
              <a:t>Based at Newcastle, UK</a:t>
            </a:r>
          </a:p>
          <a:p>
            <a:pPr>
              <a:lnSpc>
                <a:spcPct val="100000"/>
              </a:lnSpc>
              <a:spcBef>
                <a:spcPct val="30000"/>
              </a:spcBef>
              <a:buSzTx/>
              <a:buNone/>
            </a:pPr>
            <a:r>
              <a:rPr lang="en-GB" sz="2400" dirty="0" smtClean="0">
                <a:solidFill>
                  <a:srgbClr val="FFCCFF"/>
                </a:solidFill>
                <a:latin typeface="Calibri" pitchFamily="34" charset="0"/>
              </a:rPr>
              <a:t>	And on trains</a:t>
            </a:r>
          </a:p>
        </p:txBody>
      </p:sp>
      <p:sp>
        <p:nvSpPr>
          <p:cNvPr id="6151" name="AutoShape 11">
            <a:hlinkClick r:id="rId3" action="ppaction://hlinkfile" highlightClick="1"/>
          </p:cNvPr>
          <p:cNvSpPr>
            <a:spLocks noChangeArrowheads="1"/>
          </p:cNvSpPr>
          <p:nvPr/>
        </p:nvSpPr>
        <p:spPr bwMode="auto">
          <a:xfrm>
            <a:off x="5105400" y="6096000"/>
            <a:ext cx="1804988" cy="762000"/>
          </a:xfrm>
          <a:prstGeom prst="actionButtonBlank">
            <a:avLst/>
          </a:prstGeom>
          <a:noFill/>
          <a:ln w="12700">
            <a:noFill/>
            <a:miter lim="800000"/>
            <a:headEnd type="none" w="sm" len="sm"/>
            <a:tailEnd type="none" w="sm" len="sm"/>
          </a:ln>
        </p:spPr>
        <p:txBody>
          <a:bodyPr wrap="none" anchor="ctr"/>
          <a:lstStyle/>
          <a:p>
            <a:pPr algn="ctr"/>
            <a:endParaRPr lang="en-US" sz="2400" b="0" dirty="0" smtClean="0">
              <a:solidFill>
                <a:srgbClr val="000000"/>
              </a:solidFill>
              <a:latin typeface="Tahoma" pitchFamily="34" charset="0"/>
            </a:endParaRPr>
          </a:p>
        </p:txBody>
      </p:sp>
      <p:sp>
        <p:nvSpPr>
          <p:cNvPr id="6152" name="Text Box 13"/>
          <p:cNvSpPr txBox="1">
            <a:spLocks noChangeArrowheads="1"/>
          </p:cNvSpPr>
          <p:nvPr/>
        </p:nvSpPr>
        <p:spPr bwMode="auto">
          <a:xfrm>
            <a:off x="1619250" y="5949950"/>
            <a:ext cx="6192838" cy="457200"/>
          </a:xfrm>
          <a:prstGeom prst="rect">
            <a:avLst/>
          </a:prstGeom>
          <a:noFill/>
          <a:ln w="12700">
            <a:noFill/>
            <a:miter lim="800000"/>
            <a:headEnd type="none" w="sm" len="sm"/>
            <a:tailEnd type="none" w="sm" len="sm"/>
          </a:ln>
        </p:spPr>
        <p:txBody>
          <a:bodyPr>
            <a:spAutoFit/>
          </a:bodyPr>
          <a:lstStyle/>
          <a:p>
            <a:pPr algn="ctr">
              <a:spcBef>
                <a:spcPct val="50000"/>
              </a:spcBef>
            </a:pPr>
            <a:endParaRPr lang="en-US" sz="2400" b="0" dirty="0" smtClean="0">
              <a:solidFill>
                <a:srgbClr val="000000"/>
              </a:solidFill>
              <a:latin typeface="Tahoma" pitchFamily="34" charset="0"/>
            </a:endParaRPr>
          </a:p>
        </p:txBody>
      </p:sp>
      <p:sp>
        <p:nvSpPr>
          <p:cNvPr id="164878" name="Text Box 14"/>
          <p:cNvSpPr txBox="1">
            <a:spLocks noChangeArrowheads="1"/>
          </p:cNvSpPr>
          <p:nvPr/>
        </p:nvSpPr>
        <p:spPr bwMode="auto">
          <a:xfrm>
            <a:off x="2627784" y="5733256"/>
            <a:ext cx="5832475" cy="830997"/>
          </a:xfrm>
          <a:prstGeom prst="rect">
            <a:avLst/>
          </a:prstGeom>
          <a:noFill/>
          <a:ln w="12700">
            <a:noFill/>
            <a:miter lim="800000"/>
            <a:headEnd type="none" w="sm" len="sm"/>
            <a:tailEnd type="none" w="sm" len="sm"/>
          </a:ln>
        </p:spPr>
        <p:txBody>
          <a:bodyPr>
            <a:spAutoFit/>
          </a:bodyPr>
          <a:lstStyle/>
          <a:p>
            <a:pPr algn="ctr"/>
            <a:r>
              <a:rPr lang="en-GB" sz="2400" dirty="0" smtClean="0">
                <a:solidFill>
                  <a:srgbClr val="FFFF00"/>
                </a:solidFill>
                <a:latin typeface="Calibri" pitchFamily="34" charset="0"/>
              </a:rPr>
              <a:t>And an expert…</a:t>
            </a:r>
          </a:p>
          <a:p>
            <a:pPr algn="ctr"/>
            <a:r>
              <a:rPr lang="en-GB" sz="2400" dirty="0" smtClean="0">
                <a:solidFill>
                  <a:srgbClr val="FFFF00"/>
                </a:solidFill>
                <a:latin typeface="Calibri" pitchFamily="34" charset="0"/>
              </a:rPr>
              <a:t>on train routes and timetables!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type="lt">
                                    <p:tmPct val="10000"/>
                                  </p:iterate>
                                  <p:childTnLst>
                                    <p:set>
                                      <p:cBhvr>
                                        <p:cTn id="6" dur="1" fill="hold">
                                          <p:stCondLst>
                                            <p:cond delay="0"/>
                                          </p:stCondLst>
                                        </p:cTn>
                                        <p:tgtEl>
                                          <p:spTgt spid="164878"/>
                                        </p:tgtEl>
                                        <p:attrNameLst>
                                          <p:attrName>style.visibility</p:attrName>
                                        </p:attrNameLst>
                                      </p:cBhvr>
                                      <p:to>
                                        <p:strVal val="visible"/>
                                      </p:to>
                                    </p:set>
                                    <p:animEffect transition="in" filter="dissolve">
                                      <p:cBhvr>
                                        <p:cTn id="7" dur="500"/>
                                        <p:tgtEl>
                                          <p:spTgt spid="164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Phil...</a:t>
            </a:r>
            <a:endParaRPr lang="en-GB" dirty="0"/>
          </a:p>
        </p:txBody>
      </p:sp>
      <p:sp>
        <p:nvSpPr>
          <p:cNvPr id="3" name="Content Placeholder 2"/>
          <p:cNvSpPr>
            <a:spLocks noGrp="1"/>
          </p:cNvSpPr>
          <p:nvPr>
            <p:ph idx="1"/>
          </p:nvPr>
        </p:nvSpPr>
        <p:spPr/>
        <p:txBody>
          <a:bodyPr/>
          <a:lstStyle/>
          <a:p>
            <a:r>
              <a:rPr lang="en-GB" dirty="0" smtClean="0"/>
              <a:t>Phil Race plays every day, both as a Grandpa and as an experienced educational developer contributing to the learning and teaching community, particularly in relation to making learning happen. He is well known for his interactive workshops in which silent non-participation is simply a non-possibility, and regularly gets everyone using post-its. Over the years Phil has contributed significantly to the literature in the field of higher education learning and teaching.</a:t>
            </a:r>
          </a:p>
          <a:p>
            <a:endParaRPr lang="en-GB"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Ludicrous?</a:t>
            </a:r>
            <a:endParaRPr lang="en-GB" dirty="0"/>
          </a:p>
        </p:txBody>
      </p:sp>
      <p:sp>
        <p:nvSpPr>
          <p:cNvPr id="3" name="Content Placeholder 2"/>
          <p:cNvSpPr>
            <a:spLocks noGrp="1"/>
          </p:cNvSpPr>
          <p:nvPr>
            <p:ph idx="1"/>
          </p:nvPr>
        </p:nvSpPr>
        <p:spPr/>
        <p:txBody>
          <a:bodyPr/>
          <a:lstStyle/>
          <a:p>
            <a:pPr marL="0" indent="0">
              <a:buNone/>
            </a:pPr>
            <a:r>
              <a:rPr lang="en-GB" dirty="0" smtClean="0"/>
              <a:t>The </a:t>
            </a:r>
            <a:r>
              <a:rPr lang="en-GB" dirty="0" err="1" smtClean="0"/>
              <a:t>ludic</a:t>
            </a:r>
            <a:r>
              <a:rPr lang="en-GB" dirty="0" smtClean="0"/>
              <a:t> approach to learning has always been a constant feature of my practice, whether as a Physical Chemist teaching thermodynamics or as an Educational Developer helping new staff to overcome crises of confidence when facing their first class of unruly students.</a:t>
            </a:r>
            <a:endParaRPr lang="en-GB"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Blurb</a:t>
            </a:r>
            <a:endParaRPr lang="en-GB" dirty="0"/>
          </a:p>
        </p:txBody>
      </p:sp>
      <p:sp>
        <p:nvSpPr>
          <p:cNvPr id="3" name="Content Placeholder 2"/>
          <p:cNvSpPr>
            <a:spLocks noGrp="1"/>
          </p:cNvSpPr>
          <p:nvPr>
            <p:ph idx="1"/>
          </p:nvPr>
        </p:nvSpPr>
        <p:spPr>
          <a:xfrm>
            <a:off x="358775" y="908721"/>
            <a:ext cx="8605838" cy="4958680"/>
          </a:xfrm>
        </p:spPr>
        <p:txBody>
          <a:bodyPr/>
          <a:lstStyle/>
          <a:p>
            <a:pPr marL="0" indent="0">
              <a:buNone/>
            </a:pPr>
            <a:r>
              <a:rPr lang="en-GB" dirty="0" smtClean="0"/>
              <a:t>Within this interactive workshop (which will run exactly to time) participants will be involved in a range of activities which will encourage you to </a:t>
            </a:r>
            <a:r>
              <a:rPr lang="en-GB" dirty="0" smtClean="0">
                <a:solidFill>
                  <a:srgbClr val="C00000"/>
                </a:solidFill>
              </a:rPr>
              <a:t>take liberties with one or more established pedagogical theory</a:t>
            </a:r>
            <a:r>
              <a:rPr lang="en-GB" dirty="0" smtClean="0"/>
              <a:t>, </a:t>
            </a:r>
            <a:r>
              <a:rPr lang="en-GB" dirty="0" smtClean="0">
                <a:solidFill>
                  <a:srgbClr val="000099"/>
                </a:solidFill>
              </a:rPr>
              <a:t>create an artefact</a:t>
            </a:r>
            <a:r>
              <a:rPr lang="en-GB" dirty="0" smtClean="0"/>
              <a:t>, </a:t>
            </a:r>
            <a:r>
              <a:rPr lang="en-GB" dirty="0" smtClean="0">
                <a:solidFill>
                  <a:srgbClr val="FF00FF"/>
                </a:solidFill>
              </a:rPr>
              <a:t>learn something you never thought you would learn </a:t>
            </a:r>
            <a:r>
              <a:rPr lang="en-GB" dirty="0" smtClean="0">
                <a:solidFill>
                  <a:srgbClr val="008000"/>
                </a:solidFill>
              </a:rPr>
              <a:t>and had a chance to win something</a:t>
            </a:r>
            <a:r>
              <a:rPr lang="en-GB" dirty="0" smtClean="0"/>
              <a:t>. Along the way, you can expect to have some fun, entered into dialogue with fellow participants, played seriously and produced an outcome worth sharing with others, that might even stimulate you into writing something for publication.</a:t>
            </a:r>
          </a:p>
          <a:p>
            <a:pPr>
              <a:buNone/>
            </a:pPr>
            <a:endParaRPr lang="en-GB"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7"/>
          <p:cNvSpPr txBox="1">
            <a:spLocks noChangeArrowheads="1"/>
          </p:cNvSpPr>
          <p:nvPr/>
        </p:nvSpPr>
        <p:spPr bwMode="auto">
          <a:xfrm>
            <a:off x="4860032" y="0"/>
            <a:ext cx="4283968" cy="8125301"/>
          </a:xfrm>
          <a:prstGeom prst="rect">
            <a:avLst/>
          </a:prstGeom>
          <a:noFill/>
          <a:ln w="9525">
            <a:noFill/>
            <a:miter lim="800000"/>
            <a:headEnd/>
            <a:tailEnd/>
          </a:ln>
        </p:spPr>
        <p:txBody>
          <a:bodyPr wrap="square">
            <a:spAutoFit/>
          </a:bodyPr>
          <a:lstStyle/>
          <a:p>
            <a:pPr algn="ctr" eaLnBrk="1" hangingPunct="1">
              <a:spcBef>
                <a:spcPct val="50000"/>
              </a:spcBef>
            </a:pPr>
            <a:endParaRPr lang="en-GB" sz="2400" dirty="0" smtClean="0">
              <a:solidFill>
                <a:srgbClr val="FFFFFF"/>
              </a:solidFill>
              <a:latin typeface="Calibri" pitchFamily="34" charset="0"/>
            </a:endParaRPr>
          </a:p>
          <a:p>
            <a:pPr algn="ctr" eaLnBrk="1" hangingPunct="1">
              <a:spcBef>
                <a:spcPct val="50000"/>
              </a:spcBef>
            </a:pPr>
            <a:r>
              <a:rPr lang="en-GB" sz="2400" dirty="0" smtClean="0">
                <a:solidFill>
                  <a:srgbClr val="FFFFFF"/>
                </a:solidFill>
                <a:latin typeface="Calibri" pitchFamily="34" charset="0"/>
              </a:rPr>
              <a:t>3rd edition</a:t>
            </a:r>
          </a:p>
          <a:p>
            <a:pPr algn="ctr" eaLnBrk="1" hangingPunct="1">
              <a:spcBef>
                <a:spcPct val="50000"/>
              </a:spcBef>
            </a:pPr>
            <a:r>
              <a:rPr lang="en-GB" sz="2400" dirty="0" smtClean="0">
                <a:solidFill>
                  <a:srgbClr val="FFFFFF"/>
                </a:solidFill>
                <a:latin typeface="Calibri" pitchFamily="34" charset="0"/>
              </a:rPr>
              <a:t>Phil Race</a:t>
            </a:r>
            <a:endParaRPr lang="en-GB" sz="2400" dirty="0">
              <a:solidFill>
                <a:srgbClr val="FFFFFF"/>
              </a:solidFill>
              <a:latin typeface="Calibri" pitchFamily="34" charset="0"/>
            </a:endParaRPr>
          </a:p>
          <a:p>
            <a:pPr algn="ctr" eaLnBrk="1" hangingPunct="1">
              <a:spcBef>
                <a:spcPct val="50000"/>
              </a:spcBef>
            </a:pPr>
            <a:r>
              <a:rPr lang="en-GB" sz="2400" dirty="0" smtClean="0">
                <a:solidFill>
                  <a:srgbClr val="FFFFFF"/>
                </a:solidFill>
                <a:latin typeface="Calibri" pitchFamily="34" charset="0"/>
              </a:rPr>
              <a:t>2014: Sage: London</a:t>
            </a:r>
          </a:p>
          <a:p>
            <a:pPr algn="ctr" eaLnBrk="1" hangingPunct="1">
              <a:spcBef>
                <a:spcPct val="50000"/>
              </a:spcBef>
            </a:pPr>
            <a:endParaRPr lang="en-GB" sz="2400" dirty="0" smtClean="0">
              <a:solidFill>
                <a:srgbClr val="FFFFFF"/>
              </a:solidFill>
              <a:latin typeface="Calibri" pitchFamily="34" charset="0"/>
            </a:endParaRPr>
          </a:p>
          <a:p>
            <a:pPr algn="ctr"/>
            <a:r>
              <a:rPr lang="en-GB" sz="2400" dirty="0" smtClean="0">
                <a:solidFill>
                  <a:srgbClr val="FFFF00"/>
                </a:solidFill>
                <a:latin typeface="Calibri" pitchFamily="34" charset="0"/>
              </a:rPr>
              <a:t>Three short videos</a:t>
            </a:r>
            <a:endParaRPr lang="en-GB" sz="2400" dirty="0" smtClean="0">
              <a:solidFill>
                <a:srgbClr val="FFFFFF"/>
              </a:solidFill>
              <a:latin typeface="Calibri" pitchFamily="34" charset="0"/>
            </a:endParaRPr>
          </a:p>
          <a:p>
            <a:pPr algn="ctr"/>
            <a:r>
              <a:rPr lang="en-GB" sz="2400" dirty="0" smtClean="0">
                <a:solidFill>
                  <a:srgbClr val="FFFFFF"/>
                </a:solidFill>
                <a:latin typeface="Calibri" pitchFamily="34" charset="0"/>
              </a:rPr>
              <a:t> (1) About making learning happen in general: </a:t>
            </a:r>
            <a:r>
              <a:rPr lang="en-GB" sz="2400" u="sng" dirty="0" smtClean="0">
                <a:solidFill>
                  <a:srgbClr val="FFFFFF"/>
                </a:solidFill>
                <a:latin typeface="Calibri" pitchFamily="34" charset="0"/>
                <a:hlinkClick r:id="rId3"/>
              </a:rPr>
              <a:t>http://tinyurl.com/l7yddya</a:t>
            </a:r>
            <a:r>
              <a:rPr lang="en-GB" sz="2400" dirty="0" smtClean="0">
                <a:solidFill>
                  <a:srgbClr val="FFFFFF"/>
                </a:solidFill>
                <a:latin typeface="Calibri" pitchFamily="34" charset="0"/>
              </a:rPr>
              <a:t> </a:t>
            </a:r>
          </a:p>
          <a:p>
            <a:pPr algn="ctr"/>
            <a:endParaRPr lang="en-GB" sz="2400" dirty="0" smtClean="0">
              <a:solidFill>
                <a:srgbClr val="FFFFFF"/>
              </a:solidFill>
              <a:latin typeface="Calibri" pitchFamily="34" charset="0"/>
            </a:endParaRPr>
          </a:p>
          <a:p>
            <a:pPr algn="ctr"/>
            <a:r>
              <a:rPr lang="en-GB" sz="2400" dirty="0" smtClean="0">
                <a:solidFill>
                  <a:srgbClr val="FFFFFF"/>
                </a:solidFill>
                <a:latin typeface="Calibri" pitchFamily="34" charset="0"/>
              </a:rPr>
              <a:t>(2) Five top tips for lecturers: </a:t>
            </a:r>
            <a:r>
              <a:rPr lang="en-GB" sz="2400" u="sng" dirty="0" smtClean="0">
                <a:solidFill>
                  <a:srgbClr val="FFFFFF"/>
                </a:solidFill>
                <a:latin typeface="Calibri" pitchFamily="34" charset="0"/>
                <a:hlinkClick r:id="rId4"/>
              </a:rPr>
              <a:t>http://tinyurl.com/nxhohe3</a:t>
            </a:r>
            <a:r>
              <a:rPr lang="en-GB" sz="2400" dirty="0" smtClean="0">
                <a:solidFill>
                  <a:srgbClr val="FFFFFF"/>
                </a:solidFill>
                <a:latin typeface="Calibri" pitchFamily="34" charset="0"/>
              </a:rPr>
              <a:t> </a:t>
            </a:r>
          </a:p>
          <a:p>
            <a:pPr algn="ctr"/>
            <a:endParaRPr lang="en-GB" sz="2400" dirty="0" smtClean="0">
              <a:solidFill>
                <a:srgbClr val="FFFFFF"/>
              </a:solidFill>
              <a:latin typeface="Calibri" pitchFamily="34" charset="0"/>
            </a:endParaRPr>
          </a:p>
          <a:p>
            <a:pPr algn="ctr"/>
            <a:r>
              <a:rPr lang="en-GB" sz="2400" dirty="0" smtClean="0">
                <a:solidFill>
                  <a:srgbClr val="FFFFFF"/>
                </a:solidFill>
                <a:latin typeface="Calibri" pitchFamily="34" charset="0"/>
              </a:rPr>
              <a:t>(3) On being an author, and the changes in the 3</a:t>
            </a:r>
            <a:r>
              <a:rPr lang="en-GB" sz="2400" baseline="30000" dirty="0" smtClean="0">
                <a:solidFill>
                  <a:srgbClr val="FFFFFF"/>
                </a:solidFill>
                <a:latin typeface="Calibri" pitchFamily="34" charset="0"/>
              </a:rPr>
              <a:t>rd</a:t>
            </a:r>
            <a:r>
              <a:rPr lang="en-GB" sz="2400" dirty="0" smtClean="0">
                <a:solidFill>
                  <a:srgbClr val="FFFFFF"/>
                </a:solidFill>
                <a:latin typeface="Calibri" pitchFamily="34" charset="0"/>
              </a:rPr>
              <a:t> edition: </a:t>
            </a:r>
            <a:r>
              <a:rPr lang="en-GB" sz="2400" u="sng" dirty="0" smtClean="0">
                <a:solidFill>
                  <a:srgbClr val="FFFFFF"/>
                </a:solidFill>
                <a:latin typeface="Calibri" pitchFamily="34" charset="0"/>
                <a:hlinkClick r:id="rId5"/>
              </a:rPr>
              <a:t>http://tinyurl.com/oqfkkdc</a:t>
            </a:r>
            <a:r>
              <a:rPr lang="en-GB" sz="2400" dirty="0" smtClean="0">
                <a:solidFill>
                  <a:srgbClr val="FFFFFF"/>
                </a:solidFill>
                <a:latin typeface="Calibri" pitchFamily="34" charset="0"/>
              </a:rPr>
              <a:t> </a:t>
            </a:r>
          </a:p>
          <a:p>
            <a:pPr algn="ctr" eaLnBrk="1" hangingPunct="1">
              <a:spcBef>
                <a:spcPct val="50000"/>
              </a:spcBef>
            </a:pPr>
            <a:endParaRPr lang="en-GB" sz="2000" dirty="0" smtClean="0">
              <a:solidFill>
                <a:srgbClr val="FFFF00"/>
              </a:solidFill>
              <a:latin typeface="Calibri" pitchFamily="34" charset="0"/>
            </a:endParaRPr>
          </a:p>
          <a:p>
            <a:pPr algn="ctr" eaLnBrk="1" hangingPunct="1">
              <a:spcBef>
                <a:spcPct val="50000"/>
              </a:spcBef>
            </a:pPr>
            <a:endParaRPr lang="en-GB" sz="2000" dirty="0">
              <a:solidFill>
                <a:srgbClr val="FFFF00"/>
              </a:solidFill>
              <a:latin typeface="Calibri" pitchFamily="34" charset="0"/>
            </a:endParaRPr>
          </a:p>
          <a:p>
            <a:pPr algn="ctr" eaLnBrk="1" hangingPunct="1">
              <a:spcBef>
                <a:spcPct val="50000"/>
              </a:spcBef>
            </a:pPr>
            <a:endParaRPr lang="en-GB" sz="2000" dirty="0">
              <a:solidFill>
                <a:srgbClr val="FFFFFF"/>
              </a:solidFill>
              <a:latin typeface="Calibri" pitchFamily="34" charset="0"/>
            </a:endParaRPr>
          </a:p>
        </p:txBody>
      </p:sp>
      <p:pic>
        <p:nvPicPr>
          <p:cNvPr id="5" name="Picture 4" descr="mlh3e.jpg"/>
          <p:cNvPicPr>
            <a:picLocks noChangeAspect="1"/>
          </p:cNvPicPr>
          <p:nvPr/>
        </p:nvPicPr>
        <p:blipFill>
          <a:blip r:embed="rId6" cstate="email"/>
          <a:stretch>
            <a:fillRect/>
          </a:stretch>
        </p:blipFill>
        <p:spPr>
          <a:xfrm>
            <a:off x="0" y="0"/>
            <a:ext cx="4852737" cy="6858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Multimedia</a:t>
            </a:r>
            <a:endParaRPr lang="en-GB" dirty="0"/>
          </a:p>
        </p:txBody>
      </p:sp>
      <p:sp>
        <p:nvSpPr>
          <p:cNvPr id="3" name="Content Placeholder 2"/>
          <p:cNvSpPr>
            <a:spLocks noGrp="1"/>
          </p:cNvSpPr>
          <p:nvPr>
            <p:ph idx="1"/>
          </p:nvPr>
        </p:nvSpPr>
        <p:spPr/>
        <p:txBody>
          <a:bodyPr/>
          <a:lstStyle/>
          <a:p>
            <a:pPr>
              <a:buNone/>
            </a:pPr>
            <a:r>
              <a:rPr lang="en-GB" dirty="0" smtClean="0"/>
              <a:t>Media which will be used may include: </a:t>
            </a:r>
          </a:p>
          <a:p>
            <a:pPr>
              <a:buNone/>
            </a:pPr>
            <a:r>
              <a:rPr lang="en-GB" dirty="0" smtClean="0"/>
              <a:t>Post-its, music, vision and Twitter (certainly), manual dexterity and one of Phil’s iPods (probably), </a:t>
            </a:r>
            <a:r>
              <a:rPr lang="en-GB" strike="sngStrike" dirty="0" smtClean="0"/>
              <a:t>a conductor’s baton</a:t>
            </a:r>
            <a:r>
              <a:rPr lang="en-GB" dirty="0" smtClean="0"/>
              <a:t>, and rubber bands, pipe-cleaners, stickers and glitter (possibly).</a:t>
            </a:r>
          </a:p>
          <a:p>
            <a:pPr>
              <a:buNone/>
            </a:pPr>
            <a:r>
              <a:rPr lang="en-GB" dirty="0" smtClean="0"/>
              <a:t>I won’t be using an UHP, but may mention it if requested. </a:t>
            </a:r>
            <a:r>
              <a:rPr lang="en-GB" dirty="0" smtClean="0">
                <a:solidFill>
                  <a:srgbClr val="008000"/>
                </a:solidFill>
              </a:rPr>
              <a:t>(Thanks, Peter Hartley, for permission to use a few of the many slides we did for the SEDA Museum of Antiquities). </a:t>
            </a:r>
            <a:endParaRPr lang="en-GB" dirty="0" smtClean="0"/>
          </a:p>
          <a:p>
            <a:pPr>
              <a:buNone/>
            </a:pPr>
            <a:endParaRPr lang="en-GB"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0.xml><?xml version="1.0" encoding="utf-8"?>
<a:theme xmlns:a="http://schemas.openxmlformats.org/drawingml/2006/main" name="3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LeedsMe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01.xml><?xml version="1.0" encoding="utf-8"?>
<a:theme xmlns:a="http://schemas.openxmlformats.org/drawingml/2006/main" name="10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2.xml><?xml version="1.0" encoding="utf-8"?>
<a:theme xmlns:a="http://schemas.openxmlformats.org/drawingml/2006/main" name="9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3.xml><?xml version="1.0" encoding="utf-8"?>
<a:theme xmlns:a="http://schemas.openxmlformats.org/drawingml/2006/main" name="9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4.xml><?xml version="1.0" encoding="utf-8"?>
<a:theme xmlns:a="http://schemas.openxmlformats.org/drawingml/2006/main" name="10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5.xml><?xml version="1.0" encoding="utf-8"?>
<a:theme xmlns:a="http://schemas.openxmlformats.org/drawingml/2006/main" name="10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6.xml><?xml version="1.0" encoding="utf-8"?>
<a:theme xmlns:a="http://schemas.openxmlformats.org/drawingml/2006/main" name="10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7.xml><?xml version="1.0" encoding="utf-8"?>
<a:theme xmlns:a="http://schemas.openxmlformats.org/drawingml/2006/main" name="10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8.xml><?xml version="1.0" encoding="utf-8"?>
<a:theme xmlns:a="http://schemas.openxmlformats.org/drawingml/2006/main" name="90_Custom Design">
  <a:themeElements>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9.xml><?xml version="1.0" encoding="utf-8"?>
<a:theme xmlns:a="http://schemas.openxmlformats.org/drawingml/2006/main" name="10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0.xml><?xml version="1.0" encoding="utf-8"?>
<a:theme xmlns:a="http://schemas.openxmlformats.org/drawingml/2006/main" name="10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1.xml><?xml version="1.0" encoding="utf-8"?>
<a:theme xmlns:a="http://schemas.openxmlformats.org/drawingml/2006/main" name="10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2.xml><?xml version="1.0" encoding="utf-8"?>
<a:theme xmlns:a="http://schemas.openxmlformats.org/drawingml/2006/main" name="11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3.xml><?xml version="1.0" encoding="utf-8"?>
<a:theme xmlns:a="http://schemas.openxmlformats.org/drawingml/2006/main" name="11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4.xml><?xml version="1.0" encoding="utf-8"?>
<a:theme xmlns:a="http://schemas.openxmlformats.org/drawingml/2006/main" name="11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5.xml><?xml version="1.0" encoding="utf-8"?>
<a:theme xmlns:a="http://schemas.openxmlformats.org/drawingml/2006/main" name="1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6.xml><?xml version="1.0" encoding="utf-8"?>
<a:theme xmlns:a="http://schemas.openxmlformats.org/drawingml/2006/main" name="1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7.xml><?xml version="1.0" encoding="utf-8"?>
<a:theme xmlns:a="http://schemas.openxmlformats.org/drawingml/2006/main" name="11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8.xml><?xml version="1.0" encoding="utf-8"?>
<a:theme xmlns:a="http://schemas.openxmlformats.org/drawingml/2006/main" name="11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9.xml><?xml version="1.0" encoding="utf-8"?>
<a:theme xmlns:a="http://schemas.openxmlformats.org/drawingml/2006/main" name="11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0.xml><?xml version="1.0" encoding="utf-8"?>
<a:theme xmlns:a="http://schemas.openxmlformats.org/drawingml/2006/main" name="2_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121.xml><?xml version="1.0" encoding="utf-8"?>
<a:theme xmlns:a="http://schemas.openxmlformats.org/drawingml/2006/main" name="6_Professional">
  <a:themeElements>
    <a:clrScheme name="4_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4_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4_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4_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4_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122.xml><?xml version="1.0" encoding="utf-8"?>
<a:theme xmlns:a="http://schemas.openxmlformats.org/drawingml/2006/main" name="11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3.xml><?xml version="1.0" encoding="utf-8"?>
<a:theme xmlns:a="http://schemas.openxmlformats.org/drawingml/2006/main" name="11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4.xml><?xml version="1.0" encoding="utf-8"?>
<a:theme xmlns:a="http://schemas.openxmlformats.org/drawingml/2006/main" name="12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5.xml><?xml version="1.0" encoding="utf-8"?>
<a:theme xmlns:a="http://schemas.openxmlformats.org/drawingml/2006/main" name="12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6.xml><?xml version="1.0" encoding="utf-8"?>
<a:theme xmlns:a="http://schemas.openxmlformats.org/drawingml/2006/main" name="12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7.xml><?xml version="1.0" encoding="utf-8"?>
<a:theme xmlns:a="http://schemas.openxmlformats.org/drawingml/2006/main" name="12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8.xml><?xml version="1.0" encoding="utf-8"?>
<a:theme xmlns:a="http://schemas.openxmlformats.org/drawingml/2006/main" name="12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9.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0.xml><?xml version="1.0" encoding="utf-8"?>
<a:theme xmlns:a="http://schemas.openxmlformats.org/drawingml/2006/main" name="12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1.xml><?xml version="1.0" encoding="utf-8"?>
<a:theme xmlns:a="http://schemas.openxmlformats.org/drawingml/2006/main" name="12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2.xml><?xml version="1.0" encoding="utf-8"?>
<a:theme xmlns:a="http://schemas.openxmlformats.org/drawingml/2006/main" name="12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3.xml><?xml version="1.0" encoding="utf-8"?>
<a:theme xmlns:a="http://schemas.openxmlformats.org/drawingml/2006/main" name="Network Blitz">
  <a:themeElements>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fontScheme name="Network Blitz">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clrMap bg1="dk2" tx1="lt1" bg2="dk1" tx2="lt2" accent1="accent1" accent2="accent2" accent3="accent3" accent4="accent4" accent5="accent5" accent6="accent6" hlink="hlink" folHlink="folHlink"/>
    </a:extraClrScheme>
    <a:extraClrScheme>
      <a:clrScheme name="Network Blitz 2">
        <a:dk1>
          <a:srgbClr val="000066"/>
        </a:dk1>
        <a:lt1>
          <a:srgbClr val="9CC2E8"/>
        </a:lt1>
        <a:dk2>
          <a:srgbClr val="4D4D4D"/>
        </a:dk2>
        <a:lt2>
          <a:srgbClr val="7DAFE1"/>
        </a:lt2>
        <a:accent1>
          <a:srgbClr val="26D2E4"/>
        </a:accent1>
        <a:accent2>
          <a:srgbClr val="D0E2F4"/>
        </a:accent2>
        <a:accent3>
          <a:srgbClr val="CBDDF2"/>
        </a:accent3>
        <a:accent4>
          <a:srgbClr val="000056"/>
        </a:accent4>
        <a:accent5>
          <a:srgbClr val="ACE5EF"/>
        </a:accent5>
        <a:accent6>
          <a:srgbClr val="BCCDDD"/>
        </a:accent6>
        <a:hlink>
          <a:srgbClr val="003366"/>
        </a:hlink>
        <a:folHlink>
          <a:srgbClr val="666699"/>
        </a:folHlink>
      </a:clrScheme>
      <a:clrMap bg1="lt1" tx1="dk1" bg2="lt2" tx2="dk2" accent1="accent1" accent2="accent2" accent3="accent3" accent4="accent4" accent5="accent5" accent6="accent6" hlink="hlink" folHlink="folHlink"/>
    </a:extraClrScheme>
    <a:extraClrScheme>
      <a:clrScheme name="Network Blitz 3">
        <a:dk1>
          <a:srgbClr val="000000"/>
        </a:dk1>
        <a:lt1>
          <a:srgbClr val="EAEAEA"/>
        </a:lt1>
        <a:dk2>
          <a:srgbClr val="333333"/>
        </a:dk2>
        <a:lt2>
          <a:srgbClr val="DDDDDD"/>
        </a:lt2>
        <a:accent1>
          <a:srgbClr val="C0C0C0"/>
        </a:accent1>
        <a:accent2>
          <a:srgbClr val="FFFFFF"/>
        </a:accent2>
        <a:accent3>
          <a:srgbClr val="F3F3F3"/>
        </a:accent3>
        <a:accent4>
          <a:srgbClr val="000000"/>
        </a:accent4>
        <a:accent5>
          <a:srgbClr val="DCDCDC"/>
        </a:accent5>
        <a:accent6>
          <a:srgbClr val="E7E7E7"/>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etwork Blitz 4">
        <a:dk1>
          <a:srgbClr val="002E2D"/>
        </a:dk1>
        <a:lt1>
          <a:srgbClr val="FFFFFF"/>
        </a:lt1>
        <a:dk2>
          <a:srgbClr val="005250"/>
        </a:dk2>
        <a:lt2>
          <a:srgbClr val="FFCC00"/>
        </a:lt2>
        <a:accent1>
          <a:srgbClr val="9CE157"/>
        </a:accent1>
        <a:accent2>
          <a:srgbClr val="00817E"/>
        </a:accent2>
        <a:accent3>
          <a:srgbClr val="AAB3B3"/>
        </a:accent3>
        <a:accent4>
          <a:srgbClr val="DADADA"/>
        </a:accent4>
        <a:accent5>
          <a:srgbClr val="CBEEB4"/>
        </a:accent5>
        <a:accent6>
          <a:srgbClr val="007472"/>
        </a:accent6>
        <a:hlink>
          <a:srgbClr val="FFFF99"/>
        </a:hlink>
        <a:folHlink>
          <a:srgbClr val="CCCC00"/>
        </a:folHlink>
      </a:clrScheme>
      <a:clrMap bg1="dk2" tx1="lt1" bg2="dk1" tx2="lt2" accent1="accent1" accent2="accent2" accent3="accent3" accent4="accent4" accent5="accent5" accent6="accent6" hlink="hlink" folHlink="folHlink"/>
    </a:extraClrScheme>
    <a:extraClrScheme>
      <a:clrScheme name="Network Blitz 5">
        <a:dk1>
          <a:srgbClr val="291A4C"/>
        </a:dk1>
        <a:lt1>
          <a:srgbClr val="FFFFFF"/>
        </a:lt1>
        <a:dk2>
          <a:srgbClr val="3B256B"/>
        </a:dk2>
        <a:lt2>
          <a:srgbClr val="FFCC00"/>
        </a:lt2>
        <a:accent1>
          <a:srgbClr val="6EBFCA"/>
        </a:accent1>
        <a:accent2>
          <a:srgbClr val="56369C"/>
        </a:accent2>
        <a:accent3>
          <a:srgbClr val="AFACBA"/>
        </a:accent3>
        <a:accent4>
          <a:srgbClr val="DADADA"/>
        </a:accent4>
        <a:accent5>
          <a:srgbClr val="BADCE1"/>
        </a:accent5>
        <a:accent6>
          <a:srgbClr val="4D308D"/>
        </a:accent6>
        <a:hlink>
          <a:srgbClr val="CCCCFF"/>
        </a:hlink>
        <a:folHlink>
          <a:srgbClr val="666699"/>
        </a:folHlink>
      </a:clrScheme>
      <a:clrMap bg1="dk2" tx1="lt1" bg2="dk1" tx2="lt2" accent1="accent1" accent2="accent2" accent3="accent3" accent4="accent4" accent5="accent5" accent6="accent6" hlink="hlink" folHlink="folHlink"/>
    </a:extraClrScheme>
    <a:extraClrScheme>
      <a:clrScheme name="Network Blitz 6">
        <a:dk1>
          <a:srgbClr val="511D30"/>
        </a:dk1>
        <a:lt1>
          <a:srgbClr val="FFFFFF"/>
        </a:lt1>
        <a:dk2>
          <a:srgbClr val="6D2740"/>
        </a:dk2>
        <a:lt2>
          <a:srgbClr val="FDD409"/>
        </a:lt2>
        <a:accent1>
          <a:srgbClr val="FDB83B"/>
        </a:accent1>
        <a:accent2>
          <a:srgbClr val="9D395D"/>
        </a:accent2>
        <a:accent3>
          <a:srgbClr val="BAACAF"/>
        </a:accent3>
        <a:accent4>
          <a:srgbClr val="DADADA"/>
        </a:accent4>
        <a:accent5>
          <a:srgbClr val="FED8AF"/>
        </a:accent5>
        <a:accent6>
          <a:srgbClr val="8E3353"/>
        </a:accent6>
        <a:hlink>
          <a:srgbClr val="FF99CC"/>
        </a:hlink>
        <a:folHlink>
          <a:srgbClr val="D60093"/>
        </a:folHlink>
      </a:clrScheme>
      <a:clrMap bg1="dk2" tx1="lt1" bg2="dk1" tx2="lt2" accent1="accent1" accent2="accent2" accent3="accent3" accent4="accent4" accent5="accent5" accent6="accent6" hlink="hlink" folHlink="folHlink"/>
    </a:extraClrScheme>
  </a:extraClrSchemeLst>
</a:theme>
</file>

<file path=ppt/theme/theme134.xml><?xml version="1.0" encoding="utf-8"?>
<a:theme xmlns:a="http://schemas.openxmlformats.org/drawingml/2006/main" name="12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5.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2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2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2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3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3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3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7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3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3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3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3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3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3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4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4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7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4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4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4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1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LeedsMe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4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4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4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4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4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5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5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10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5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5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5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5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5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5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0.xml><?xml version="1.0" encoding="utf-8"?>
<a:theme xmlns:a="http://schemas.openxmlformats.org/drawingml/2006/main" name="5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5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6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6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6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5.xml><?xml version="1.0" encoding="utf-8"?>
<a:theme xmlns:a="http://schemas.openxmlformats.org/drawingml/2006/main" name="6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6.xml><?xml version="1.0" encoding="utf-8"?>
<a:theme xmlns:a="http://schemas.openxmlformats.org/drawingml/2006/main" name="6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7.xml><?xml version="1.0" encoding="utf-8"?>
<a:theme xmlns:a="http://schemas.openxmlformats.org/drawingml/2006/main" name="6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8.xml><?xml version="1.0" encoding="utf-8"?>
<a:theme xmlns:a="http://schemas.openxmlformats.org/drawingml/2006/main" name="6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9.xml><?xml version="1.0" encoding="utf-8"?>
<a:theme xmlns:a="http://schemas.openxmlformats.org/drawingml/2006/main" name="6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0.xml><?xml version="1.0" encoding="utf-8"?>
<a:theme xmlns:a="http://schemas.openxmlformats.org/drawingml/2006/main" name="6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1.xml><?xml version="1.0" encoding="utf-8"?>
<a:theme xmlns:a="http://schemas.openxmlformats.org/drawingml/2006/main" name="9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2.xml><?xml version="1.0" encoding="utf-8"?>
<a:theme xmlns:a="http://schemas.openxmlformats.org/drawingml/2006/main" name="6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3.xml><?xml version="1.0" encoding="utf-8"?>
<a:theme xmlns:a="http://schemas.openxmlformats.org/drawingml/2006/main" name="8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4.xml><?xml version="1.0" encoding="utf-8"?>
<a:theme xmlns:a="http://schemas.openxmlformats.org/drawingml/2006/main" name="9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5.xml><?xml version="1.0" encoding="utf-8"?>
<a:theme xmlns:a="http://schemas.openxmlformats.org/drawingml/2006/main" name="9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6.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7.xml><?xml version="1.0" encoding="utf-8"?>
<a:theme xmlns:a="http://schemas.openxmlformats.org/drawingml/2006/main" name="7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8.xml><?xml version="1.0" encoding="utf-8"?>
<a:theme xmlns:a="http://schemas.openxmlformats.org/drawingml/2006/main" name="7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9.xml><?xml version="1.0" encoding="utf-8"?>
<a:theme xmlns:a="http://schemas.openxmlformats.org/drawingml/2006/main" name="7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0.xml><?xml version="1.0" encoding="utf-8"?>
<a:theme xmlns:a="http://schemas.openxmlformats.org/drawingml/2006/main" name="9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1.xml><?xml version="1.0" encoding="utf-8"?>
<a:theme xmlns:a="http://schemas.openxmlformats.org/drawingml/2006/main" name="10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2.xml><?xml version="1.0" encoding="utf-8"?>
<a:theme xmlns:a="http://schemas.openxmlformats.org/drawingml/2006/main" name="7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3.xml><?xml version="1.0" encoding="utf-8"?>
<a:theme xmlns:a="http://schemas.openxmlformats.org/drawingml/2006/main" name="7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4.xml><?xml version="1.0" encoding="utf-8"?>
<a:theme xmlns:a="http://schemas.openxmlformats.org/drawingml/2006/main" name="7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5.xml><?xml version="1.0" encoding="utf-8"?>
<a:theme xmlns:a="http://schemas.openxmlformats.org/drawingml/2006/main" name="7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6.xml><?xml version="1.0" encoding="utf-8"?>
<a:theme xmlns:a="http://schemas.openxmlformats.org/drawingml/2006/main" name="7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7.xml><?xml version="1.0" encoding="utf-8"?>
<a:theme xmlns:a="http://schemas.openxmlformats.org/drawingml/2006/main" name="8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8.xml><?xml version="1.0" encoding="utf-8"?>
<a:theme xmlns:a="http://schemas.openxmlformats.org/drawingml/2006/main" name="8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9.xml><?xml version="1.0" encoding="utf-8"?>
<a:theme xmlns:a="http://schemas.openxmlformats.org/drawingml/2006/main" name="8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0.xml><?xml version="1.0" encoding="utf-8"?>
<a:theme xmlns:a="http://schemas.openxmlformats.org/drawingml/2006/main" name="8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1.xml><?xml version="1.0" encoding="utf-8"?>
<a:theme xmlns:a="http://schemas.openxmlformats.org/drawingml/2006/main" name="8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2.xml><?xml version="1.0" encoding="utf-8"?>
<a:theme xmlns:a="http://schemas.openxmlformats.org/drawingml/2006/main" name="8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3.xml><?xml version="1.0" encoding="utf-8"?>
<a:theme xmlns:a="http://schemas.openxmlformats.org/drawingml/2006/main" name="8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4.xml><?xml version="1.0" encoding="utf-8"?>
<a:theme xmlns:a="http://schemas.openxmlformats.org/drawingml/2006/main" name="8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5.xml><?xml version="1.0" encoding="utf-8"?>
<a:theme xmlns:a="http://schemas.openxmlformats.org/drawingml/2006/main" name="3_Professional">
  <a:themeElements>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Professional">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lnDef>
  </a:objectDefaults>
  <a:extraClrSchemeLst>
    <a:extraClrScheme>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96.xml><?xml version="1.0" encoding="utf-8"?>
<a:theme xmlns:a="http://schemas.openxmlformats.org/drawingml/2006/main" name="8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7.xml><?xml version="1.0" encoding="utf-8"?>
<a:theme xmlns:a="http://schemas.openxmlformats.org/drawingml/2006/main" name="9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8.xml><?xml version="1.0" encoding="utf-8"?>
<a:theme xmlns:a="http://schemas.openxmlformats.org/drawingml/2006/main" name="9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9.xml><?xml version="1.0" encoding="utf-8"?>
<a:theme xmlns:a="http://schemas.openxmlformats.org/drawingml/2006/main" name="9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ppt3B.tmp</Template>
  <TotalTime>0</TotalTime>
  <Words>1555</Words>
  <Application>Microsoft Office PowerPoint</Application>
  <PresentationFormat>On-screen Show (4:3)</PresentationFormat>
  <Paragraphs>192</Paragraphs>
  <Slides>28</Slides>
  <Notes>13</Notes>
  <HiddenSlides>0</HiddenSlides>
  <MMClips>1</MMClips>
  <ScaleCrop>false</ScaleCrop>
  <HeadingPairs>
    <vt:vector size="4" baseType="variant">
      <vt:variant>
        <vt:lpstr>Theme</vt:lpstr>
      </vt:variant>
      <vt:variant>
        <vt:i4>134</vt:i4>
      </vt:variant>
      <vt:variant>
        <vt:lpstr>Slide Titles</vt:lpstr>
      </vt:variant>
      <vt:variant>
        <vt:i4>28</vt:i4>
      </vt:variant>
    </vt:vector>
  </HeadingPairs>
  <TitlesOfParts>
    <vt:vector size="162" baseType="lpstr">
      <vt:lpstr>4_Custom Design</vt:lpstr>
      <vt:lpstr>7_Custom Design</vt:lpstr>
      <vt:lpstr>8_Custom Design</vt:lpstr>
      <vt:lpstr>3_Custom Design</vt:lpstr>
      <vt:lpstr>5_Custom Design</vt:lpstr>
      <vt:lpstr>6_Custom Design</vt:lpstr>
      <vt:lpstr>9_Custom Design</vt:lpstr>
      <vt:lpstr>10_Custom Design</vt:lpstr>
      <vt:lpstr>11_Custom Design</vt:lpstr>
      <vt:lpstr>12_Custom Design</vt:lpstr>
      <vt:lpstr>13_Custom Design</vt:lpstr>
      <vt:lpstr>14_Custom Design</vt:lpstr>
      <vt:lpstr>15_Custom Design</vt:lpstr>
      <vt:lpstr>16_Custom Design</vt:lpstr>
      <vt:lpstr>17_Custom Design</vt:lpstr>
      <vt:lpstr>18_Custom Design</vt:lpstr>
      <vt:lpstr>19_Custom Design</vt:lpstr>
      <vt:lpstr>20_Custom Design</vt:lpstr>
      <vt:lpstr>21_Custom Design</vt:lpstr>
      <vt:lpstr>22_Custom Design</vt:lpstr>
      <vt:lpstr>23_Custom Design</vt:lpstr>
      <vt:lpstr>24_Custom Design</vt:lpstr>
      <vt:lpstr>25_Custom Design</vt:lpstr>
      <vt:lpstr>26_Custom Design</vt:lpstr>
      <vt:lpstr>27_Custom Design</vt:lpstr>
      <vt:lpstr>28_Custom Design</vt:lpstr>
      <vt:lpstr>29_Custom Design</vt:lpstr>
      <vt:lpstr>30_Custom Design</vt:lpstr>
      <vt:lpstr>31_Custom Design</vt:lpstr>
      <vt:lpstr>32_Custom Design</vt:lpstr>
      <vt:lpstr>75_Custom Design</vt:lpstr>
      <vt:lpstr>33_Custom Design</vt:lpstr>
      <vt:lpstr>34_Custom Design</vt:lpstr>
      <vt:lpstr>35_Custom Design</vt:lpstr>
      <vt:lpstr>36_Custom Design</vt:lpstr>
      <vt:lpstr>37_Custom Design</vt:lpstr>
      <vt:lpstr>38_Custom Design</vt:lpstr>
      <vt:lpstr>39_Custom Design</vt:lpstr>
      <vt:lpstr>40_Custom Design</vt:lpstr>
      <vt:lpstr>41_Custom Design</vt:lpstr>
      <vt:lpstr>76_Custom Design</vt:lpstr>
      <vt:lpstr>42_Custom Design</vt:lpstr>
      <vt:lpstr>43_Custom Design</vt:lpstr>
      <vt:lpstr>44_Custom Design</vt:lpstr>
      <vt:lpstr>1_LeedsMet template</vt:lpstr>
      <vt:lpstr>45_Custom Design</vt:lpstr>
      <vt:lpstr>46_Custom Design</vt:lpstr>
      <vt:lpstr>47_Custom Design</vt:lpstr>
      <vt:lpstr>48_Custom Design</vt:lpstr>
      <vt:lpstr>49_Custom Design</vt:lpstr>
      <vt:lpstr>50_Custom Design</vt:lpstr>
      <vt:lpstr>51_Custom Design</vt:lpstr>
      <vt:lpstr>101_Custom Design</vt:lpstr>
      <vt:lpstr>52_Custom Design</vt:lpstr>
      <vt:lpstr>53_Custom Design</vt:lpstr>
      <vt:lpstr>54_Custom Design</vt:lpstr>
      <vt:lpstr>55_Custom Design</vt:lpstr>
      <vt:lpstr>56_Custom Design</vt:lpstr>
      <vt:lpstr>57_Custom Design</vt:lpstr>
      <vt:lpstr>58_Custom Design</vt:lpstr>
      <vt:lpstr>59_Custom Design</vt:lpstr>
      <vt:lpstr>60_Custom Design</vt:lpstr>
      <vt:lpstr>61_Custom Design</vt:lpstr>
      <vt:lpstr>62_Custom Design</vt:lpstr>
      <vt:lpstr>63_Custom Design</vt:lpstr>
      <vt:lpstr>64_Custom Design</vt:lpstr>
      <vt:lpstr>65_Custom Design</vt:lpstr>
      <vt:lpstr>66_Custom Design</vt:lpstr>
      <vt:lpstr>67_Custom Design</vt:lpstr>
      <vt:lpstr>68_Custom Design</vt:lpstr>
      <vt:lpstr>95_Custom Design</vt:lpstr>
      <vt:lpstr>69_Custom Design</vt:lpstr>
      <vt:lpstr>81_Custom Design</vt:lpstr>
      <vt:lpstr>91_Custom Design</vt:lpstr>
      <vt:lpstr>94_Custom Design</vt:lpstr>
      <vt:lpstr>Theme1</vt:lpstr>
      <vt:lpstr>70_Custom Design</vt:lpstr>
      <vt:lpstr>71_Custom Design</vt:lpstr>
      <vt:lpstr>72_Custom Design</vt:lpstr>
      <vt:lpstr>93_Custom Design</vt:lpstr>
      <vt:lpstr>102_Custom Design</vt:lpstr>
      <vt:lpstr>73_Custom Design</vt:lpstr>
      <vt:lpstr>74_Custom Design</vt:lpstr>
      <vt:lpstr>77_Custom Design</vt:lpstr>
      <vt:lpstr>78_Custom Design</vt:lpstr>
      <vt:lpstr>79_Custom Design</vt:lpstr>
      <vt:lpstr>80_Custom Design</vt:lpstr>
      <vt:lpstr>82_Custom Design</vt:lpstr>
      <vt:lpstr>83_Custom Design</vt:lpstr>
      <vt:lpstr>84_Custom Design</vt:lpstr>
      <vt:lpstr>85_Custom Design</vt:lpstr>
      <vt:lpstr>86_Custom Design</vt:lpstr>
      <vt:lpstr>87_Custom Design</vt:lpstr>
      <vt:lpstr>88_Custom Design</vt:lpstr>
      <vt:lpstr>3_Professional</vt:lpstr>
      <vt:lpstr>89_Custom Design</vt:lpstr>
      <vt:lpstr>92_Custom Design</vt:lpstr>
      <vt:lpstr>96_Custom Design</vt:lpstr>
      <vt:lpstr>97_Custom Design</vt:lpstr>
      <vt:lpstr>3_LeedsMet template</vt:lpstr>
      <vt:lpstr>109_Custom Design</vt:lpstr>
      <vt:lpstr>98_Custom Design</vt:lpstr>
      <vt:lpstr>99_Custom Design</vt:lpstr>
      <vt:lpstr>100_Custom Design</vt:lpstr>
      <vt:lpstr>103_Custom Design</vt:lpstr>
      <vt:lpstr>104_Custom Design</vt:lpstr>
      <vt:lpstr>105_Custom Design</vt:lpstr>
      <vt:lpstr>90_Custom Design</vt:lpstr>
      <vt:lpstr>106_Custom Design</vt:lpstr>
      <vt:lpstr>107_Custom Design</vt:lpstr>
      <vt:lpstr>108_Custom Design</vt:lpstr>
      <vt:lpstr>110_Custom Design</vt:lpstr>
      <vt:lpstr>111_Custom Design</vt:lpstr>
      <vt:lpstr>112_Custom Design</vt:lpstr>
      <vt:lpstr>113_Custom Design</vt:lpstr>
      <vt:lpstr>114_Custom Design</vt:lpstr>
      <vt:lpstr>115_Custom Design</vt:lpstr>
      <vt:lpstr>116_Custom Design</vt:lpstr>
      <vt:lpstr>118_Custom Design</vt:lpstr>
      <vt:lpstr>2_Clouds</vt:lpstr>
      <vt:lpstr>6_Professional</vt:lpstr>
      <vt:lpstr>117_Custom Design</vt:lpstr>
      <vt:lpstr>119_Custom Design</vt:lpstr>
      <vt:lpstr>120_Custom Design</vt:lpstr>
      <vt:lpstr>121_Custom Design</vt:lpstr>
      <vt:lpstr>122_Custom Design</vt:lpstr>
      <vt:lpstr>123_Custom Design</vt:lpstr>
      <vt:lpstr>124_Custom Design</vt:lpstr>
      <vt:lpstr>1_Theme1</vt:lpstr>
      <vt:lpstr>125_Custom Design</vt:lpstr>
      <vt:lpstr>126_Custom Design</vt:lpstr>
      <vt:lpstr>127_Custom Design</vt:lpstr>
      <vt:lpstr>Network Blitz</vt:lpstr>
      <vt:lpstr>128_Custom Design</vt:lpstr>
      <vt:lpstr>Playing to learn,  or learning to play? ANTF Symposium, 2016 21st March 2016   </vt:lpstr>
      <vt:lpstr>Slide 2</vt:lpstr>
      <vt:lpstr>Announcement about mobile phones and laptops...</vt:lpstr>
      <vt:lpstr> About Phil…</vt:lpstr>
      <vt:lpstr>Phil...</vt:lpstr>
      <vt:lpstr>Ludicrous?</vt:lpstr>
      <vt:lpstr>Blurb</vt:lpstr>
      <vt:lpstr>Slide 8</vt:lpstr>
      <vt:lpstr>Multimedia</vt:lpstr>
      <vt:lpstr>The Underhand Projector</vt:lpstr>
      <vt:lpstr>You will be able to download my main slides</vt:lpstr>
      <vt:lpstr>Thanks to students</vt:lpstr>
      <vt:lpstr>Name labels…</vt:lpstr>
      <vt:lpstr>Getting to know each other</vt:lpstr>
      <vt:lpstr>Post-it exercise 1</vt:lpstr>
      <vt:lpstr>“Bringing play into learning would be much better if only I …” (1)</vt:lpstr>
      <vt:lpstr>“Bringing play into learning would be much better if only I …” (2)</vt:lpstr>
      <vt:lpstr>“Bringing play into learning would be much better if only I …” (3)</vt:lpstr>
      <vt:lpstr>“Bringing play into learning would be much better if only I …” (4)</vt:lpstr>
      <vt:lpstr>“Bringing play into learning would be much better if only I …”(5)</vt:lpstr>
      <vt:lpstr>Face-to-face communication</vt:lpstr>
      <vt:lpstr>Thirty Second Theatre</vt:lpstr>
      <vt:lpstr>Face-to-face one-to-one feedback activity</vt:lpstr>
      <vt:lpstr>The power of face-to-face communication</vt:lpstr>
      <vt:lpstr>Group competition: playing the band</vt:lpstr>
      <vt:lpstr>Post-it exercise 2</vt:lpstr>
      <vt:lpstr>Thanks!</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Towards Active Learning</dc:title>
  <dc:creator/>
  <cp:lastModifiedBy/>
  <cp:revision>409</cp:revision>
  <dcterms:created xsi:type="dcterms:W3CDTF">1995-06-17T23:31:02Z</dcterms:created>
  <dcterms:modified xsi:type="dcterms:W3CDTF">2016-03-25T16:05:40Z</dcterms:modified>
</cp:coreProperties>
</file>