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theme/theme10.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1.xml" ContentType="application/vnd.openxmlformats-officedocument.theme+xml"/>
  <Override PartName="/ppt/slideLayouts/slideLayout16.xml" ContentType="application/vnd.openxmlformats-officedocument.presentationml.slideLayout+xml"/>
  <Override PartName="/ppt/theme/theme12.xml" ContentType="application/vnd.openxmlformats-officedocument.theme+xml"/>
  <Override PartName="/ppt/slideLayouts/slideLayout17.xml" ContentType="application/vnd.openxmlformats-officedocument.presentationml.slideLayout+xml"/>
  <Override PartName="/ppt/theme/theme13.xml" ContentType="application/vnd.openxmlformats-officedocument.theme+xml"/>
  <Override PartName="/ppt/slideLayouts/slideLayout18.xml" ContentType="application/vnd.openxmlformats-officedocument.presentationml.slideLayout+xml"/>
  <Override PartName="/ppt/theme/theme14.xml" ContentType="application/vnd.openxmlformats-officedocument.theme+xml"/>
  <Override PartName="/ppt/slideLayouts/slideLayout19.xml" ContentType="application/vnd.openxmlformats-officedocument.presentationml.slideLayout+xml"/>
  <Override PartName="/ppt/theme/theme15.xml" ContentType="application/vnd.openxmlformats-officedocument.theme+xml"/>
  <Override PartName="/ppt/slideLayouts/slideLayout20.xml" ContentType="application/vnd.openxmlformats-officedocument.presentationml.slideLayout+xml"/>
  <Override PartName="/ppt/theme/theme16.xml" ContentType="application/vnd.openxmlformats-officedocument.theme+xml"/>
  <Override PartName="/ppt/slideLayouts/slideLayout21.xml" ContentType="application/vnd.openxmlformats-officedocument.presentationml.slideLayout+xml"/>
  <Override PartName="/ppt/theme/theme17.xml" ContentType="application/vnd.openxmlformats-officedocument.theme+xml"/>
  <Override PartName="/ppt/slideLayouts/slideLayout22.xml" ContentType="application/vnd.openxmlformats-officedocument.presentationml.slideLayout+xml"/>
  <Override PartName="/ppt/theme/theme18.xml" ContentType="application/vnd.openxmlformats-officedocument.theme+xml"/>
  <Override PartName="/ppt/slideLayouts/slideLayout23.xml" ContentType="application/vnd.openxmlformats-officedocument.presentationml.slideLayout+xml"/>
  <Override PartName="/ppt/theme/theme19.xml" ContentType="application/vnd.openxmlformats-officedocument.theme+xml"/>
  <Override PartName="/ppt/slideLayouts/slideLayout24.xml" ContentType="application/vnd.openxmlformats-officedocument.presentationml.slideLayout+xml"/>
  <Override PartName="/ppt/theme/theme20.xml" ContentType="application/vnd.openxmlformats-officedocument.theme+xml"/>
  <Override PartName="/ppt/slideLayouts/slideLayout25.xml" ContentType="application/vnd.openxmlformats-officedocument.presentationml.slideLayout+xml"/>
  <Override PartName="/ppt/theme/theme21.xml" ContentType="application/vnd.openxmlformats-officedocument.theme+xml"/>
  <Override PartName="/ppt/slideLayouts/slideLayout26.xml" ContentType="application/vnd.openxmlformats-officedocument.presentationml.slideLayout+xml"/>
  <Override PartName="/ppt/theme/theme22.xml" ContentType="application/vnd.openxmlformats-officedocument.theme+xml"/>
  <Override PartName="/ppt/slideLayouts/slideLayout27.xml" ContentType="application/vnd.openxmlformats-officedocument.presentationml.slideLayout+xml"/>
  <Override PartName="/ppt/theme/theme2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4.xml" ContentType="application/vnd.openxmlformats-officedocument.theme+xml"/>
  <Override PartName="/ppt/slideLayouts/slideLayout30.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slideLayouts/slideLayout31.xml" ContentType="application/vnd.openxmlformats-officedocument.presentationml.slideLayout+xml"/>
  <Override PartName="/ppt/theme/theme2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8.xml" ContentType="application/vnd.openxmlformats-officedocument.theme+xml"/>
  <Override PartName="/ppt/slideLayouts/slideLayout34.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1"/>
    <p:sldMasterId id="2147483664" r:id="rId2"/>
    <p:sldMasterId id="2147483669" r:id="rId3"/>
    <p:sldMasterId id="2147483671" r:id="rId4"/>
    <p:sldMasterId id="2147483673" r:id="rId5"/>
    <p:sldMasterId id="2147483675" r:id="rId6"/>
    <p:sldMasterId id="2147483678" r:id="rId7"/>
    <p:sldMasterId id="2147483680" r:id="rId8"/>
    <p:sldMasterId id="2147483682" r:id="rId9"/>
    <p:sldMasterId id="2147483684" r:id="rId10"/>
    <p:sldMasterId id="2147483686" r:id="rId11"/>
    <p:sldMasterId id="2147483688" r:id="rId12"/>
    <p:sldMasterId id="2147483692" r:id="rId13"/>
    <p:sldMasterId id="2147483694" r:id="rId14"/>
    <p:sldMasterId id="2147483697" r:id="rId15"/>
    <p:sldMasterId id="2147483699" r:id="rId16"/>
    <p:sldMasterId id="2147483701" r:id="rId17"/>
    <p:sldMasterId id="2147483703" r:id="rId18"/>
    <p:sldMasterId id="2147483705" r:id="rId19"/>
    <p:sldMasterId id="2147483707" r:id="rId20"/>
    <p:sldMasterId id="2147483709" r:id="rId21"/>
    <p:sldMasterId id="2147483713" r:id="rId22"/>
    <p:sldMasterId id="2147483715" r:id="rId23"/>
    <p:sldMasterId id="2147483723" r:id="rId24"/>
    <p:sldMasterId id="2147483725" r:id="rId25"/>
    <p:sldMasterId id="2147483728" r:id="rId26"/>
    <p:sldMasterId id="2147483731" r:id="rId27"/>
    <p:sldMasterId id="2147483733" r:id="rId28"/>
    <p:sldMasterId id="2147483736" r:id="rId29"/>
  </p:sldMasterIdLst>
  <p:notesMasterIdLst>
    <p:notesMasterId r:id="rId111"/>
  </p:notesMasterIdLst>
  <p:sldIdLst>
    <p:sldId id="258" r:id="rId30"/>
    <p:sldId id="324" r:id="rId31"/>
    <p:sldId id="328" r:id="rId32"/>
    <p:sldId id="313" r:id="rId33"/>
    <p:sldId id="315" r:id="rId34"/>
    <p:sldId id="316" r:id="rId35"/>
    <p:sldId id="354" r:id="rId36"/>
    <p:sldId id="355" r:id="rId37"/>
    <p:sldId id="317" r:id="rId38"/>
    <p:sldId id="349" r:id="rId39"/>
    <p:sldId id="329" r:id="rId40"/>
    <p:sldId id="259" r:id="rId41"/>
    <p:sldId id="261" r:id="rId42"/>
    <p:sldId id="262" r:id="rId43"/>
    <p:sldId id="263" r:id="rId44"/>
    <p:sldId id="350" r:id="rId45"/>
    <p:sldId id="298" r:id="rId46"/>
    <p:sldId id="299" r:id="rId47"/>
    <p:sldId id="267" r:id="rId48"/>
    <p:sldId id="300" r:id="rId49"/>
    <p:sldId id="268" r:id="rId50"/>
    <p:sldId id="318" r:id="rId51"/>
    <p:sldId id="319" r:id="rId52"/>
    <p:sldId id="351" r:id="rId53"/>
    <p:sldId id="269" r:id="rId54"/>
    <p:sldId id="270" r:id="rId55"/>
    <p:sldId id="271" r:id="rId56"/>
    <p:sldId id="272" r:id="rId57"/>
    <p:sldId id="330" r:id="rId58"/>
    <p:sldId id="273" r:id="rId59"/>
    <p:sldId id="274" r:id="rId60"/>
    <p:sldId id="320" r:id="rId61"/>
    <p:sldId id="322" r:id="rId62"/>
    <p:sldId id="323" r:id="rId63"/>
    <p:sldId id="275" r:id="rId64"/>
    <p:sldId id="348" r:id="rId65"/>
    <p:sldId id="301" r:id="rId66"/>
    <p:sldId id="331" r:id="rId67"/>
    <p:sldId id="332" r:id="rId68"/>
    <p:sldId id="303" r:id="rId69"/>
    <p:sldId id="304" r:id="rId70"/>
    <p:sldId id="305" r:id="rId71"/>
    <p:sldId id="306" r:id="rId72"/>
    <p:sldId id="307" r:id="rId73"/>
    <p:sldId id="308" r:id="rId74"/>
    <p:sldId id="309" r:id="rId75"/>
    <p:sldId id="333" r:id="rId76"/>
    <p:sldId id="310" r:id="rId77"/>
    <p:sldId id="311" r:id="rId78"/>
    <p:sldId id="276" r:id="rId79"/>
    <p:sldId id="295" r:id="rId80"/>
    <p:sldId id="296" r:id="rId81"/>
    <p:sldId id="297" r:id="rId82"/>
    <p:sldId id="278" r:id="rId83"/>
    <p:sldId id="335" r:id="rId84"/>
    <p:sldId id="336" r:id="rId85"/>
    <p:sldId id="279" r:id="rId86"/>
    <p:sldId id="293" r:id="rId87"/>
    <p:sldId id="281" r:id="rId88"/>
    <p:sldId id="282" r:id="rId89"/>
    <p:sldId id="337" r:id="rId90"/>
    <p:sldId id="338" r:id="rId91"/>
    <p:sldId id="283" r:id="rId92"/>
    <p:sldId id="294" r:id="rId93"/>
    <p:sldId id="284" r:id="rId94"/>
    <p:sldId id="286" r:id="rId95"/>
    <p:sldId id="287" r:id="rId96"/>
    <p:sldId id="342" r:id="rId97"/>
    <p:sldId id="343" r:id="rId98"/>
    <p:sldId id="344" r:id="rId99"/>
    <p:sldId id="345" r:id="rId100"/>
    <p:sldId id="288" r:id="rId101"/>
    <p:sldId id="289" r:id="rId102"/>
    <p:sldId id="290" r:id="rId103"/>
    <p:sldId id="352" r:id="rId104"/>
    <p:sldId id="353" r:id="rId105"/>
    <p:sldId id="291" r:id="rId106"/>
    <p:sldId id="292" r:id="rId107"/>
    <p:sldId id="325" r:id="rId108"/>
    <p:sldId id="326" r:id="rId109"/>
    <p:sldId id="327" r:id="rId1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65" autoAdjust="0"/>
    <p:restoredTop sz="94660"/>
  </p:normalViewPr>
  <p:slideViewPr>
    <p:cSldViewPr>
      <p:cViewPr varScale="1">
        <p:scale>
          <a:sx n="72" d="100"/>
          <a:sy n="72" d="100"/>
        </p:scale>
        <p:origin x="1284" y="60"/>
      </p:cViewPr>
      <p:guideLst>
        <p:guide orient="horz" pos="2160"/>
        <p:guide pos="2880"/>
      </p:guideLst>
    </p:cSldViewPr>
  </p:slideViewPr>
  <p:notesTextViewPr>
    <p:cViewPr>
      <p:scale>
        <a:sx n="100" d="100"/>
        <a:sy n="100" d="100"/>
      </p:scale>
      <p:origin x="0" y="0"/>
    </p:cViewPr>
  </p:notesTextViewPr>
  <p:sorterViewPr>
    <p:cViewPr>
      <p:scale>
        <a:sx n="80" d="100"/>
        <a:sy n="80" d="100"/>
      </p:scale>
      <p:origin x="0" y="805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3.xml"/><Relationship Id="rId47" Type="http://schemas.openxmlformats.org/officeDocument/2006/relationships/slide" Target="slides/slide18.xml"/><Relationship Id="rId63" Type="http://schemas.openxmlformats.org/officeDocument/2006/relationships/slide" Target="slides/slide34.xml"/><Relationship Id="rId68" Type="http://schemas.openxmlformats.org/officeDocument/2006/relationships/slide" Target="slides/slide39.xml"/><Relationship Id="rId84" Type="http://schemas.openxmlformats.org/officeDocument/2006/relationships/slide" Target="slides/slide55.xml"/><Relationship Id="rId89" Type="http://schemas.openxmlformats.org/officeDocument/2006/relationships/slide" Target="slides/slide60.xml"/><Relationship Id="rId112" Type="http://schemas.openxmlformats.org/officeDocument/2006/relationships/presProps" Target="presProps.xml"/><Relationship Id="rId16" Type="http://schemas.openxmlformats.org/officeDocument/2006/relationships/slideMaster" Target="slideMasters/slideMaster16.xml"/><Relationship Id="rId107" Type="http://schemas.openxmlformats.org/officeDocument/2006/relationships/slide" Target="slides/slide78.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slide" Target="slides/slide16.xml"/><Relationship Id="rId53" Type="http://schemas.openxmlformats.org/officeDocument/2006/relationships/slide" Target="slides/slide24.xml"/><Relationship Id="rId58" Type="http://schemas.openxmlformats.org/officeDocument/2006/relationships/slide" Target="slides/slide29.xml"/><Relationship Id="rId66" Type="http://schemas.openxmlformats.org/officeDocument/2006/relationships/slide" Target="slides/slide37.xml"/><Relationship Id="rId74" Type="http://schemas.openxmlformats.org/officeDocument/2006/relationships/slide" Target="slides/slide45.xml"/><Relationship Id="rId79" Type="http://schemas.openxmlformats.org/officeDocument/2006/relationships/slide" Target="slides/slide50.xml"/><Relationship Id="rId87" Type="http://schemas.openxmlformats.org/officeDocument/2006/relationships/slide" Target="slides/slide58.xml"/><Relationship Id="rId102" Type="http://schemas.openxmlformats.org/officeDocument/2006/relationships/slide" Target="slides/slide73.xml"/><Relationship Id="rId110" Type="http://schemas.openxmlformats.org/officeDocument/2006/relationships/slide" Target="slides/slide81.xml"/><Relationship Id="rId115"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32.xml"/><Relationship Id="rId82" Type="http://schemas.openxmlformats.org/officeDocument/2006/relationships/slide" Target="slides/slide53.xml"/><Relationship Id="rId90" Type="http://schemas.openxmlformats.org/officeDocument/2006/relationships/slide" Target="slides/slide61.xml"/><Relationship Id="rId95" Type="http://schemas.openxmlformats.org/officeDocument/2006/relationships/slide" Target="slides/slide6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56" Type="http://schemas.openxmlformats.org/officeDocument/2006/relationships/slide" Target="slides/slide27.xml"/><Relationship Id="rId64" Type="http://schemas.openxmlformats.org/officeDocument/2006/relationships/slide" Target="slides/slide35.xml"/><Relationship Id="rId69" Type="http://schemas.openxmlformats.org/officeDocument/2006/relationships/slide" Target="slides/slide40.xml"/><Relationship Id="rId77" Type="http://schemas.openxmlformats.org/officeDocument/2006/relationships/slide" Target="slides/slide48.xml"/><Relationship Id="rId100" Type="http://schemas.openxmlformats.org/officeDocument/2006/relationships/slide" Target="slides/slide71.xml"/><Relationship Id="rId105" Type="http://schemas.openxmlformats.org/officeDocument/2006/relationships/slide" Target="slides/slide76.xml"/><Relationship Id="rId113"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2.xml"/><Relationship Id="rId72" Type="http://schemas.openxmlformats.org/officeDocument/2006/relationships/slide" Target="slides/slide43.xml"/><Relationship Id="rId80" Type="http://schemas.openxmlformats.org/officeDocument/2006/relationships/slide" Target="slides/slide51.xml"/><Relationship Id="rId85" Type="http://schemas.openxmlformats.org/officeDocument/2006/relationships/slide" Target="slides/slide56.xml"/><Relationship Id="rId93" Type="http://schemas.openxmlformats.org/officeDocument/2006/relationships/slide" Target="slides/slide64.xml"/><Relationship Id="rId98"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59" Type="http://schemas.openxmlformats.org/officeDocument/2006/relationships/slide" Target="slides/slide30.xml"/><Relationship Id="rId67" Type="http://schemas.openxmlformats.org/officeDocument/2006/relationships/slide" Target="slides/slide38.xml"/><Relationship Id="rId103" Type="http://schemas.openxmlformats.org/officeDocument/2006/relationships/slide" Target="slides/slide74.xml"/><Relationship Id="rId108" Type="http://schemas.openxmlformats.org/officeDocument/2006/relationships/slide" Target="slides/slide79.xml"/><Relationship Id="rId20" Type="http://schemas.openxmlformats.org/officeDocument/2006/relationships/slideMaster" Target="slideMasters/slideMaster20.xml"/><Relationship Id="rId41" Type="http://schemas.openxmlformats.org/officeDocument/2006/relationships/slide" Target="slides/slide12.xml"/><Relationship Id="rId54" Type="http://schemas.openxmlformats.org/officeDocument/2006/relationships/slide" Target="slides/slide25.xml"/><Relationship Id="rId62" Type="http://schemas.openxmlformats.org/officeDocument/2006/relationships/slide" Target="slides/slide33.xml"/><Relationship Id="rId70" Type="http://schemas.openxmlformats.org/officeDocument/2006/relationships/slide" Target="slides/slide41.xml"/><Relationship Id="rId75" Type="http://schemas.openxmlformats.org/officeDocument/2006/relationships/slide" Target="slides/slide46.xml"/><Relationship Id="rId83" Type="http://schemas.openxmlformats.org/officeDocument/2006/relationships/slide" Target="slides/slide54.xml"/><Relationship Id="rId88" Type="http://schemas.openxmlformats.org/officeDocument/2006/relationships/slide" Target="slides/slide59.xml"/><Relationship Id="rId91" Type="http://schemas.openxmlformats.org/officeDocument/2006/relationships/slide" Target="slides/slide62.xml"/><Relationship Id="rId96" Type="http://schemas.openxmlformats.org/officeDocument/2006/relationships/slide" Target="slides/slide67.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slide" Target="slides/slide28.xml"/><Relationship Id="rId106" Type="http://schemas.openxmlformats.org/officeDocument/2006/relationships/slide" Target="slides/slide77.xml"/><Relationship Id="rId114"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slide" Target="slides/slide31.xml"/><Relationship Id="rId65" Type="http://schemas.openxmlformats.org/officeDocument/2006/relationships/slide" Target="slides/slide36.xml"/><Relationship Id="rId73" Type="http://schemas.openxmlformats.org/officeDocument/2006/relationships/slide" Target="slides/slide44.xml"/><Relationship Id="rId78" Type="http://schemas.openxmlformats.org/officeDocument/2006/relationships/slide" Target="slides/slide49.xml"/><Relationship Id="rId81" Type="http://schemas.openxmlformats.org/officeDocument/2006/relationships/slide" Target="slides/slide52.xml"/><Relationship Id="rId86" Type="http://schemas.openxmlformats.org/officeDocument/2006/relationships/slide" Target="slides/slide57.xml"/><Relationship Id="rId94" Type="http://schemas.openxmlformats.org/officeDocument/2006/relationships/slide" Target="slides/slide65.xml"/><Relationship Id="rId99" Type="http://schemas.openxmlformats.org/officeDocument/2006/relationships/slide" Target="slides/slide70.xml"/><Relationship Id="rId101" Type="http://schemas.openxmlformats.org/officeDocument/2006/relationships/slide" Target="slides/slide7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0.xml"/><Relationship Id="rId109" Type="http://schemas.openxmlformats.org/officeDocument/2006/relationships/slide" Target="slides/slide80.xml"/><Relationship Id="rId34" Type="http://schemas.openxmlformats.org/officeDocument/2006/relationships/slide" Target="slides/slide5.xml"/><Relationship Id="rId50" Type="http://schemas.openxmlformats.org/officeDocument/2006/relationships/slide" Target="slides/slide21.xml"/><Relationship Id="rId55" Type="http://schemas.openxmlformats.org/officeDocument/2006/relationships/slide" Target="slides/slide26.xml"/><Relationship Id="rId76" Type="http://schemas.openxmlformats.org/officeDocument/2006/relationships/slide" Target="slides/slide47.xml"/><Relationship Id="rId97" Type="http://schemas.openxmlformats.org/officeDocument/2006/relationships/slide" Target="slides/slide68.xml"/><Relationship Id="rId104" Type="http://schemas.openxmlformats.org/officeDocument/2006/relationships/slide" Target="slides/slide75.xml"/><Relationship Id="rId7" Type="http://schemas.openxmlformats.org/officeDocument/2006/relationships/slideMaster" Target="slideMasters/slideMaster7.xml"/><Relationship Id="rId71" Type="http://schemas.openxmlformats.org/officeDocument/2006/relationships/slide" Target="slides/slide42.xml"/><Relationship Id="rId92"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Master" Target="slideMasters/slideMaster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1C4473-313B-405B-B9D4-9971A93154ED}" type="datetimeFigureOut">
              <a:rPr lang="en-GB" smtClean="0"/>
              <a:pPr/>
              <a:t>19/06/2015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0D0C59-2F84-4FB1-9DF5-45EBB453AD52}" type="slidenum">
              <a:rPr lang="en-GB" smtClean="0"/>
              <a:pPr/>
              <a:t>‹#›</a:t>
            </a:fld>
            <a:endParaRPr lang="en-GB"/>
          </a:p>
        </p:txBody>
      </p:sp>
    </p:spTree>
    <p:extLst>
      <p:ext uri="{BB962C8B-B14F-4D97-AF65-F5344CB8AC3E}">
        <p14:creationId xmlns:p14="http://schemas.microsoft.com/office/powerpoint/2010/main" val="202986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latin typeface="Calibri" pitchFamily="34" charset="0"/>
              </a:rPr>
              <a:pPr/>
              <a:t>1</a:t>
            </a:fld>
            <a:endParaRPr lang="en-GB" dirty="0">
              <a:solidFill>
                <a:srgbClr val="000000"/>
              </a:solidFill>
              <a:latin typeface="Calibri" pitchFamily="34" charset="0"/>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extLst>
      <p:ext uri="{BB962C8B-B14F-4D97-AF65-F5344CB8AC3E}">
        <p14:creationId xmlns:p14="http://schemas.microsoft.com/office/powerpoint/2010/main" val="730541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50938" y="692150"/>
            <a:ext cx="4556125" cy="3416300"/>
          </a:xfrm>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16365632-E40A-4911-AD4F-35C35BF3BBA4}" type="slidenum">
              <a:rPr lang="en-GB" smtClean="0">
                <a:solidFill>
                  <a:srgbClr val="000000"/>
                </a:solidFill>
              </a:rPr>
              <a:pPr/>
              <a:t>17</a:t>
            </a:fld>
            <a:endParaRPr lang="en-GB" smtClean="0">
              <a:solidFill>
                <a:srgbClr val="000000"/>
              </a:solidFill>
            </a:endParaRPr>
          </a:p>
        </p:txBody>
      </p:sp>
    </p:spTree>
    <p:extLst>
      <p:ext uri="{BB962C8B-B14F-4D97-AF65-F5344CB8AC3E}">
        <p14:creationId xmlns:p14="http://schemas.microsoft.com/office/powerpoint/2010/main" val="2702832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A65BBED-9B1F-4465-A277-E7E9FF67544E}" type="slidenum">
              <a:rPr lang="en-GB">
                <a:solidFill>
                  <a:srgbClr val="000000"/>
                </a:solidFill>
              </a:rPr>
              <a:pPr/>
              <a:t>18</a:t>
            </a:fld>
            <a:endParaRPr lang="en-GB" dirty="0">
              <a:solidFill>
                <a:srgbClr val="000000"/>
              </a:solidFill>
            </a:endParaRPr>
          </a:p>
        </p:txBody>
      </p:sp>
      <p:sp>
        <p:nvSpPr>
          <p:cNvPr id="38915" name="Rectangle 2"/>
          <p:cNvSpPr>
            <a:spLocks noGrp="1" noRot="1" noChangeAspect="1" noChangeArrowheads="1" noTextEdit="1"/>
          </p:cNvSpPr>
          <p:nvPr>
            <p:ph type="sldImg"/>
          </p:nvPr>
        </p:nvSpPr>
        <p:spPr>
          <a:xfrm>
            <a:off x="1150938" y="692150"/>
            <a:ext cx="4556125" cy="3416300"/>
          </a:xfrm>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518156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1150938" y="692150"/>
            <a:ext cx="4556125" cy="3416300"/>
          </a:xfrm>
          <a:ln/>
        </p:spPr>
      </p:sp>
      <p:sp>
        <p:nvSpPr>
          <p:cNvPr id="56323" name="Notes Placeholder 2"/>
          <p:cNvSpPr>
            <a:spLocks noGrp="1"/>
          </p:cNvSpPr>
          <p:nvPr>
            <p:ph type="body" idx="1"/>
          </p:nvPr>
        </p:nvSpPr>
        <p:spPr>
          <a:noFill/>
          <a:ln/>
        </p:spPr>
        <p:txBody>
          <a:bodyPr/>
          <a:lstStyle/>
          <a:p>
            <a:endParaRPr lang="en-GB" smtClean="0"/>
          </a:p>
        </p:txBody>
      </p:sp>
      <p:sp>
        <p:nvSpPr>
          <p:cNvPr id="56324" name="Slide Number Placeholder 3"/>
          <p:cNvSpPr>
            <a:spLocks noGrp="1"/>
          </p:cNvSpPr>
          <p:nvPr>
            <p:ph type="sldNum" sz="quarter" idx="5"/>
          </p:nvPr>
        </p:nvSpPr>
        <p:spPr>
          <a:noFill/>
        </p:spPr>
        <p:txBody>
          <a:bodyPr/>
          <a:lstStyle/>
          <a:p>
            <a:fld id="{A1C83FB4-C17C-4232-903D-835ED39404CD}" type="slidenum">
              <a:rPr lang="en-US"/>
              <a:pPr/>
              <a:t>19</a:t>
            </a:fld>
            <a:endParaRPr lang="en-US"/>
          </a:p>
        </p:txBody>
      </p:sp>
    </p:spTree>
    <p:extLst>
      <p:ext uri="{BB962C8B-B14F-4D97-AF65-F5344CB8AC3E}">
        <p14:creationId xmlns:p14="http://schemas.microsoft.com/office/powerpoint/2010/main" val="118056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FD142D9-D726-4A01-9626-FD06DD0EE2E0}" type="slidenum">
              <a:rPr lang="en-US"/>
              <a:pPr/>
              <a:t>21</a:t>
            </a:fld>
            <a:endParaRPr lang="en-US"/>
          </a:p>
        </p:txBody>
      </p:sp>
      <p:sp>
        <p:nvSpPr>
          <p:cNvPr id="57347" name="Rectangle 2"/>
          <p:cNvSpPr>
            <a:spLocks noGrp="1" noRot="1" noChangeAspect="1" noChangeArrowheads="1" noTextEdit="1"/>
          </p:cNvSpPr>
          <p:nvPr>
            <p:ph type="sldImg"/>
          </p:nvPr>
        </p:nvSpPr>
        <p:spPr>
          <a:xfrm>
            <a:off x="1150938" y="692150"/>
            <a:ext cx="4556125" cy="3416300"/>
          </a:xfrm>
          <a:ln cap="flat"/>
        </p:spPr>
      </p:sp>
      <p:sp>
        <p:nvSpPr>
          <p:cNvPr id="57348"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2638995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22</a:t>
            </a:fld>
            <a:endParaRPr lang="en-GB" dirty="0">
              <a:solidFill>
                <a:srgbClr val="000000"/>
              </a:solidFill>
            </a:endParaRPr>
          </a:p>
        </p:txBody>
      </p:sp>
    </p:spTree>
    <p:extLst>
      <p:ext uri="{BB962C8B-B14F-4D97-AF65-F5344CB8AC3E}">
        <p14:creationId xmlns:p14="http://schemas.microsoft.com/office/powerpoint/2010/main" val="3218444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3FB56F1-60F1-488B-A081-8D7FD241E705}"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263361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F5753ED4-881E-4D26-9AC2-73070988BEA7}" type="slidenum">
              <a:rPr lang="en-US" smtClean="0"/>
              <a:pPr/>
              <a:t>24</a:t>
            </a:fld>
            <a:endParaRPr lang="en-US" smtClean="0"/>
          </a:p>
        </p:txBody>
      </p:sp>
      <p:sp>
        <p:nvSpPr>
          <p:cNvPr id="16387" name="Rectangle 2"/>
          <p:cNvSpPr>
            <a:spLocks noGrp="1" noRot="1" noChangeAspect="1" noChangeArrowheads="1" noTextEdit="1"/>
          </p:cNvSpPr>
          <p:nvPr>
            <p:ph type="sldImg"/>
          </p:nvPr>
        </p:nvSpPr>
        <p:spPr>
          <a:xfrm>
            <a:off x="1150938" y="692150"/>
            <a:ext cx="4556125" cy="3416300"/>
          </a:xfrm>
          <a:ln/>
        </p:spPr>
      </p:sp>
      <p:sp>
        <p:nvSpPr>
          <p:cNvPr id="16388"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991862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BEC06AA-F925-426C-BAC8-AC12A09905FB}" type="slidenum">
              <a:rPr lang="en-US"/>
              <a:pPr/>
              <a:t>25</a:t>
            </a:fld>
            <a:endParaRPr lang="en-US"/>
          </a:p>
        </p:txBody>
      </p:sp>
      <p:sp>
        <p:nvSpPr>
          <p:cNvPr id="58371" name="Rectangle 2"/>
          <p:cNvSpPr>
            <a:spLocks noGrp="1" noRot="1" noChangeAspect="1" noChangeArrowheads="1" noTextEdit="1"/>
          </p:cNvSpPr>
          <p:nvPr>
            <p:ph type="sldImg"/>
          </p:nvPr>
        </p:nvSpPr>
        <p:spPr>
          <a:xfrm>
            <a:off x="1150938" y="692150"/>
            <a:ext cx="4556125" cy="3416300"/>
          </a:xfrm>
          <a:ln/>
        </p:spPr>
      </p:sp>
      <p:sp>
        <p:nvSpPr>
          <p:cNvPr id="58372"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2514962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E7A034A-92DD-4C09-BDBD-E949FF13CD5B}" type="slidenum">
              <a:rPr lang="en-US"/>
              <a:pPr/>
              <a:t>26</a:t>
            </a:fld>
            <a:endParaRPr lang="en-US"/>
          </a:p>
        </p:txBody>
      </p:sp>
      <p:sp>
        <p:nvSpPr>
          <p:cNvPr id="59395" name="Rectangle 2"/>
          <p:cNvSpPr>
            <a:spLocks noGrp="1" noRot="1" noChangeAspect="1" noChangeArrowheads="1" noTextEdit="1"/>
          </p:cNvSpPr>
          <p:nvPr>
            <p:ph type="sldImg"/>
          </p:nvPr>
        </p:nvSpPr>
        <p:spPr>
          <a:xfrm>
            <a:off x="1150938" y="692150"/>
            <a:ext cx="4556125" cy="3416300"/>
          </a:xfrm>
          <a:ln/>
        </p:spPr>
      </p:sp>
      <p:sp>
        <p:nvSpPr>
          <p:cNvPr id="59396"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1496702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5F1B47C-9B85-4CA4-9538-777A35374AA7}" type="slidenum">
              <a:rPr lang="en-US"/>
              <a:pPr/>
              <a:t>27</a:t>
            </a:fld>
            <a:endParaRPr lang="en-US"/>
          </a:p>
        </p:txBody>
      </p:sp>
      <p:sp>
        <p:nvSpPr>
          <p:cNvPr id="60419" name="Rectangle 1026"/>
          <p:cNvSpPr>
            <a:spLocks noGrp="1" noRot="1" noChangeAspect="1" noChangeArrowheads="1" noTextEdit="1"/>
          </p:cNvSpPr>
          <p:nvPr>
            <p:ph type="sldImg"/>
          </p:nvPr>
        </p:nvSpPr>
        <p:spPr>
          <a:xfrm>
            <a:off x="1150938" y="692150"/>
            <a:ext cx="4556125" cy="3416300"/>
          </a:xfrm>
          <a:ln cap="flat"/>
        </p:spPr>
      </p:sp>
      <p:sp>
        <p:nvSpPr>
          <p:cNvPr id="60420" name="Rectangle 1027"/>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2025082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4</a:t>
            </a:fld>
            <a:endParaRPr lang="en-GB" dirty="0" smtClean="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fontAlgn="base" hangingPunct="0">
              <a:spcBef>
                <a:spcPct val="0"/>
              </a:spcBef>
              <a:spcAft>
                <a:spcPct val="0"/>
              </a:spcAft>
            </a:pPr>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fontAlgn="base" hangingPunct="0">
              <a:spcBef>
                <a:spcPct val="0"/>
              </a:spcBef>
              <a:spcAft>
                <a:spcPct val="0"/>
              </a:spcAft>
            </a:pPr>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fontAlgn="base" hangingPunct="0">
              <a:spcBef>
                <a:spcPct val="0"/>
              </a:spcBef>
              <a:spcAft>
                <a:spcPct val="0"/>
              </a:spcAft>
            </a:pPr>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fontAlgn="base" hangingPunct="0">
              <a:spcBef>
                <a:spcPct val="0"/>
              </a:spcBef>
              <a:spcAft>
                <a:spcPct val="0"/>
              </a:spcAft>
            </a:pPr>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fontAlgn="base" hangingPunct="0">
              <a:spcBef>
                <a:spcPct val="0"/>
              </a:spcBef>
              <a:spcAft>
                <a:spcPct val="0"/>
              </a:spcAft>
            </a:pPr>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fontAlgn="base" hangingPunct="0">
              <a:spcBef>
                <a:spcPct val="0"/>
              </a:spcBef>
              <a:spcAft>
                <a:spcPct val="0"/>
              </a:spcAft>
            </a:pPr>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fontAlgn="base" hangingPunct="0">
              <a:spcBef>
                <a:spcPct val="0"/>
              </a:spcBef>
              <a:spcAft>
                <a:spcPct val="0"/>
              </a:spcAft>
            </a:pPr>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fontAlgn="base" hangingPunct="0">
              <a:spcBef>
                <a:spcPct val="0"/>
              </a:spcBef>
              <a:spcAft>
                <a:spcPct val="0"/>
              </a:spcAft>
            </a:pPr>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2927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4B9E6380-066B-45DC-AEB2-C78AE4C0F229}" type="slidenum">
              <a:rPr lang="en-US"/>
              <a:pPr/>
              <a:t>28</a:t>
            </a:fld>
            <a:endParaRPr lang="en-US"/>
          </a:p>
        </p:txBody>
      </p:sp>
      <p:sp>
        <p:nvSpPr>
          <p:cNvPr id="61443" name="Rectangle 2"/>
          <p:cNvSpPr>
            <a:spLocks noGrp="1" noRot="1" noChangeAspect="1" noChangeArrowheads="1" noTextEdit="1"/>
          </p:cNvSpPr>
          <p:nvPr>
            <p:ph type="sldImg"/>
          </p:nvPr>
        </p:nvSpPr>
        <p:spPr>
          <a:xfrm>
            <a:off x="1150938" y="692150"/>
            <a:ext cx="4556125" cy="3416300"/>
          </a:xfrm>
          <a:ln cap="flat"/>
        </p:spPr>
      </p:sp>
      <p:sp>
        <p:nvSpPr>
          <p:cNvPr id="61444"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1851716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9080CE4-F7BD-4BE9-B9F4-EB774FE3D336}" type="slidenum">
              <a:rPr lang="en-US"/>
              <a:pPr/>
              <a:t>30</a:t>
            </a:fld>
            <a:endParaRPr lang="en-US"/>
          </a:p>
        </p:txBody>
      </p:sp>
      <p:sp>
        <p:nvSpPr>
          <p:cNvPr id="62467" name="Rectangle 1026"/>
          <p:cNvSpPr>
            <a:spLocks noGrp="1" noRot="1" noChangeAspect="1" noChangeArrowheads="1" noTextEdit="1"/>
          </p:cNvSpPr>
          <p:nvPr>
            <p:ph type="sldImg"/>
          </p:nvPr>
        </p:nvSpPr>
        <p:spPr>
          <a:xfrm>
            <a:off x="1150938" y="692150"/>
            <a:ext cx="4556125" cy="3416300"/>
          </a:xfrm>
          <a:ln cap="flat"/>
        </p:spPr>
      </p:sp>
      <p:sp>
        <p:nvSpPr>
          <p:cNvPr id="62468" name="Rectangle 1027"/>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1444167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092006B-0121-4666-A019-B2F399A638B3}" type="slidenum">
              <a:rPr lang="en-US"/>
              <a:pPr/>
              <a:t>31</a:t>
            </a:fld>
            <a:endParaRPr lang="en-US"/>
          </a:p>
        </p:txBody>
      </p:sp>
      <p:sp>
        <p:nvSpPr>
          <p:cNvPr id="63491" name="Rectangle 1026"/>
          <p:cNvSpPr>
            <a:spLocks noGrp="1" noRot="1" noChangeAspect="1" noChangeArrowheads="1" noTextEdit="1"/>
          </p:cNvSpPr>
          <p:nvPr>
            <p:ph type="sldImg"/>
          </p:nvPr>
        </p:nvSpPr>
        <p:spPr>
          <a:xfrm>
            <a:off x="1150938" y="692150"/>
            <a:ext cx="4556125" cy="3416300"/>
          </a:xfrm>
          <a:ln cap="flat"/>
        </p:spPr>
      </p:sp>
      <p:sp>
        <p:nvSpPr>
          <p:cNvPr id="63492" name="Rectangle 1027"/>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292834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EB4D23F-3F18-4B52-A131-26954D8723D1}" type="slidenum">
              <a:rPr lang="en-GB" smtClean="0">
                <a:solidFill>
                  <a:srgbClr val="000000"/>
                </a:solidFill>
              </a:rPr>
              <a:pPr/>
              <a:t>32</a:t>
            </a:fld>
            <a:endParaRPr lang="en-GB" dirty="0" smtClean="0">
              <a:solidFill>
                <a:srgbClr val="000000"/>
              </a:solidFill>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568079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B3EF1C2-6057-4851-B6CA-63297B9649F6}" type="slidenum">
              <a:rPr lang="en-GB" smtClean="0">
                <a:solidFill>
                  <a:srgbClr val="000000"/>
                </a:solidFill>
              </a:rPr>
              <a:pPr/>
              <a:t>33</a:t>
            </a:fld>
            <a:endParaRPr lang="en-GB" dirty="0" smtClean="0">
              <a:solidFill>
                <a:srgbClr val="000000"/>
              </a:solidFill>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743499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34</a:t>
            </a:fld>
            <a:endParaRPr lang="en-GB" dirty="0" smtClean="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834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42FF726-5612-4468-96FF-5F96BA3980CC}" type="slidenum">
              <a:rPr lang="en-US"/>
              <a:pPr/>
              <a:t>35</a:t>
            </a:fld>
            <a:endParaRPr lang="en-US"/>
          </a:p>
        </p:txBody>
      </p:sp>
      <p:sp>
        <p:nvSpPr>
          <p:cNvPr id="64515" name="Rectangle 2"/>
          <p:cNvSpPr>
            <a:spLocks noGrp="1" noRot="1" noChangeAspect="1" noChangeArrowheads="1" noTextEdit="1"/>
          </p:cNvSpPr>
          <p:nvPr>
            <p:ph type="sldImg"/>
          </p:nvPr>
        </p:nvSpPr>
        <p:spPr>
          <a:xfrm>
            <a:off x="1150938" y="692150"/>
            <a:ext cx="4556125" cy="3416300"/>
          </a:xfrm>
          <a:ln/>
        </p:spPr>
      </p:sp>
      <p:sp>
        <p:nvSpPr>
          <p:cNvPr id="64516"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4010673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792B61F-9AB2-4385-AFBF-A0838F5013E7}" type="slidenum">
              <a:rPr lang="en-US"/>
              <a:pPr/>
              <a:t>50</a:t>
            </a:fld>
            <a:endParaRPr lang="en-US"/>
          </a:p>
        </p:txBody>
      </p:sp>
      <p:sp>
        <p:nvSpPr>
          <p:cNvPr id="65539" name="Rectangle 2"/>
          <p:cNvSpPr>
            <a:spLocks noGrp="1" noRot="1" noChangeAspect="1" noChangeArrowheads="1" noTextEdit="1"/>
          </p:cNvSpPr>
          <p:nvPr>
            <p:ph type="sldImg"/>
          </p:nvPr>
        </p:nvSpPr>
        <p:spPr>
          <a:xfrm>
            <a:off x="1150938" y="692150"/>
            <a:ext cx="4556125" cy="3416300"/>
          </a:xfrm>
          <a:ln cap="flat"/>
        </p:spPr>
      </p:sp>
      <p:sp>
        <p:nvSpPr>
          <p:cNvPr id="65540"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2711312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E80F459-3A3C-4789-95E2-2A7CDA6D46C3}" type="slidenum">
              <a:rPr lang="en-US"/>
              <a:pPr/>
              <a:t>53</a:t>
            </a:fld>
            <a:endParaRPr lang="en-US"/>
          </a:p>
        </p:txBody>
      </p:sp>
      <p:sp>
        <p:nvSpPr>
          <p:cNvPr id="74755" name="Rectangle 2"/>
          <p:cNvSpPr>
            <a:spLocks noGrp="1" noRot="1" noChangeAspect="1" noChangeArrowheads="1" noTextEdit="1"/>
          </p:cNvSpPr>
          <p:nvPr>
            <p:ph type="sldImg"/>
          </p:nvPr>
        </p:nvSpPr>
        <p:spPr>
          <a:xfrm>
            <a:off x="1150938" y="692150"/>
            <a:ext cx="4556125" cy="3416300"/>
          </a:xfrm>
          <a:ln/>
        </p:spPr>
      </p:sp>
      <p:sp>
        <p:nvSpPr>
          <p:cNvPr id="74756"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1521227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D89D3778-A95B-427F-AF0D-522A67F88B72}" type="slidenum">
              <a:rPr lang="en-US"/>
              <a:pPr/>
              <a:t>54</a:t>
            </a:fld>
            <a:endParaRPr lang="en-US"/>
          </a:p>
        </p:txBody>
      </p:sp>
      <p:sp>
        <p:nvSpPr>
          <p:cNvPr id="67587" name="Rectangle 2"/>
          <p:cNvSpPr>
            <a:spLocks noGrp="1" noRot="1" noChangeAspect="1" noChangeArrowheads="1" noTextEdit="1"/>
          </p:cNvSpPr>
          <p:nvPr>
            <p:ph type="sldImg"/>
          </p:nvPr>
        </p:nvSpPr>
        <p:spPr>
          <a:xfrm>
            <a:off x="1150938" y="692150"/>
            <a:ext cx="4556125" cy="3416300"/>
          </a:xfrm>
          <a:ln cap="flat"/>
        </p:spPr>
      </p:sp>
      <p:sp>
        <p:nvSpPr>
          <p:cNvPr id="67588"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1826488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5</a:t>
            </a:fld>
            <a:endParaRPr lang="en-GB" dirty="0">
              <a:solidFill>
                <a:prstClr val="black"/>
              </a:solidFill>
            </a:endParaRPr>
          </a:p>
        </p:txBody>
      </p:sp>
    </p:spTree>
    <p:extLst>
      <p:ext uri="{BB962C8B-B14F-4D97-AF65-F5344CB8AC3E}">
        <p14:creationId xmlns:p14="http://schemas.microsoft.com/office/powerpoint/2010/main" val="5167843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3702B92-6F13-4A77-8EC5-F191756008A2}" type="slidenum">
              <a:rPr lang="en-US"/>
              <a:pPr/>
              <a:t>57</a:t>
            </a:fld>
            <a:endParaRPr lang="en-US"/>
          </a:p>
        </p:txBody>
      </p:sp>
      <p:sp>
        <p:nvSpPr>
          <p:cNvPr id="68611" name="Rectangle 2"/>
          <p:cNvSpPr>
            <a:spLocks noGrp="1" noRot="1" noChangeAspect="1" noChangeArrowheads="1" noTextEdit="1"/>
          </p:cNvSpPr>
          <p:nvPr>
            <p:ph type="sldImg"/>
          </p:nvPr>
        </p:nvSpPr>
        <p:spPr>
          <a:xfrm>
            <a:off x="1150938" y="692150"/>
            <a:ext cx="4556125" cy="3416300"/>
          </a:xfrm>
          <a:ln cap="flat"/>
        </p:spPr>
      </p:sp>
      <p:sp>
        <p:nvSpPr>
          <p:cNvPr id="68612"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28493266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876BF0F1-97B2-423E-A83F-2E3E4AAF22AD}" type="slidenum">
              <a:rPr lang="en-US"/>
              <a:pPr/>
              <a:t>58</a:t>
            </a:fld>
            <a:endParaRPr lang="en-US"/>
          </a:p>
        </p:txBody>
      </p:sp>
      <p:sp>
        <p:nvSpPr>
          <p:cNvPr id="69635" name="Rectangle 2"/>
          <p:cNvSpPr>
            <a:spLocks noGrp="1" noRot="1" noChangeAspect="1" noChangeArrowheads="1" noTextEdit="1"/>
          </p:cNvSpPr>
          <p:nvPr>
            <p:ph type="sldImg"/>
          </p:nvPr>
        </p:nvSpPr>
        <p:spPr>
          <a:xfrm>
            <a:off x="1150938" y="692150"/>
            <a:ext cx="4556125" cy="3416300"/>
          </a:xfrm>
          <a:ln cap="flat"/>
        </p:spPr>
      </p:sp>
      <p:sp>
        <p:nvSpPr>
          <p:cNvPr id="69636"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3562746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3298312-F659-4238-AFE2-EBEB01476973}" type="slidenum">
              <a:rPr lang="en-US"/>
              <a:pPr/>
              <a:t>59</a:t>
            </a:fld>
            <a:endParaRPr lang="en-US"/>
          </a:p>
        </p:txBody>
      </p:sp>
      <p:sp>
        <p:nvSpPr>
          <p:cNvPr id="70659" name="Rectangle 2"/>
          <p:cNvSpPr>
            <a:spLocks noGrp="1" noRot="1" noChangeAspect="1" noChangeArrowheads="1" noTextEdit="1"/>
          </p:cNvSpPr>
          <p:nvPr>
            <p:ph type="sldImg"/>
          </p:nvPr>
        </p:nvSpPr>
        <p:spPr>
          <a:xfrm>
            <a:off x="1150938" y="692150"/>
            <a:ext cx="4556125" cy="3416300"/>
          </a:xfrm>
          <a:ln cap="flat"/>
        </p:spPr>
      </p:sp>
      <p:sp>
        <p:nvSpPr>
          <p:cNvPr id="70660"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33588688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4424725-B3E2-41B9-98BF-11B59FB83888}" type="slidenum">
              <a:rPr lang="en-US"/>
              <a:pPr/>
              <a:t>60</a:t>
            </a:fld>
            <a:endParaRPr lang="en-US"/>
          </a:p>
        </p:txBody>
      </p:sp>
      <p:sp>
        <p:nvSpPr>
          <p:cNvPr id="71683" name="Rectangle 2"/>
          <p:cNvSpPr>
            <a:spLocks noGrp="1" noRot="1" noChangeAspect="1" noChangeArrowheads="1" noTextEdit="1"/>
          </p:cNvSpPr>
          <p:nvPr>
            <p:ph type="sldImg"/>
          </p:nvPr>
        </p:nvSpPr>
        <p:spPr>
          <a:xfrm>
            <a:off x="1150938" y="692150"/>
            <a:ext cx="4556125" cy="3416300"/>
          </a:xfrm>
          <a:ln/>
        </p:spPr>
      </p:sp>
      <p:sp>
        <p:nvSpPr>
          <p:cNvPr id="71684"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12097685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FE561F2-68F6-4F2E-8342-7F7695B0AEDC}" type="slidenum">
              <a:rPr lang="en-US"/>
              <a:pPr/>
              <a:t>63</a:t>
            </a:fld>
            <a:endParaRPr lang="en-US"/>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20230114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596A29E-C27E-4749-8B1F-FB702E54C892}" type="slidenum">
              <a:rPr lang="en-US"/>
              <a:pPr/>
              <a:t>65</a:t>
            </a:fld>
            <a:endParaRPr lang="en-US"/>
          </a:p>
        </p:txBody>
      </p:sp>
      <p:sp>
        <p:nvSpPr>
          <p:cNvPr id="73731" name="Rectangle 2"/>
          <p:cNvSpPr>
            <a:spLocks noGrp="1" noRot="1" noChangeAspect="1" noChangeArrowheads="1" noTextEdit="1"/>
          </p:cNvSpPr>
          <p:nvPr>
            <p:ph type="sldImg"/>
          </p:nvPr>
        </p:nvSpPr>
        <p:spPr>
          <a:xfrm>
            <a:off x="1150938" y="692150"/>
            <a:ext cx="4556125" cy="3416300"/>
          </a:xfrm>
          <a:ln/>
        </p:spPr>
      </p:sp>
      <p:sp>
        <p:nvSpPr>
          <p:cNvPr id="73732"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23783243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0E2E2A8-A470-4F4D-8E85-FEB139A50377}" type="slidenum">
              <a:rPr lang="en-US"/>
              <a:pPr/>
              <a:t>66</a:t>
            </a:fld>
            <a:endParaRPr lang="en-US"/>
          </a:p>
        </p:txBody>
      </p:sp>
      <p:sp>
        <p:nvSpPr>
          <p:cNvPr id="75779" name="Rectangle 2"/>
          <p:cNvSpPr>
            <a:spLocks noGrp="1" noRot="1" noChangeAspect="1" noChangeArrowheads="1" noTextEdit="1"/>
          </p:cNvSpPr>
          <p:nvPr>
            <p:ph type="sldImg"/>
          </p:nvPr>
        </p:nvSpPr>
        <p:spPr>
          <a:xfrm>
            <a:off x="1150938" y="692150"/>
            <a:ext cx="4556125" cy="3416300"/>
          </a:xfrm>
          <a:ln/>
        </p:spPr>
      </p:sp>
      <p:sp>
        <p:nvSpPr>
          <p:cNvPr id="75780"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35116879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A09E304-A2E6-4FC0-BFC2-96BCAE48CCA4}" type="slidenum">
              <a:rPr lang="en-US"/>
              <a:pPr/>
              <a:t>67</a:t>
            </a:fld>
            <a:endParaRPr lang="en-US"/>
          </a:p>
        </p:txBody>
      </p:sp>
      <p:sp>
        <p:nvSpPr>
          <p:cNvPr id="76803" name="Rectangle 2"/>
          <p:cNvSpPr>
            <a:spLocks noGrp="1" noRot="1" noChangeAspect="1" noChangeArrowheads="1" noTextEdit="1"/>
          </p:cNvSpPr>
          <p:nvPr>
            <p:ph type="sldImg"/>
          </p:nvPr>
        </p:nvSpPr>
        <p:spPr>
          <a:xfrm>
            <a:off x="1150938" y="692150"/>
            <a:ext cx="4556125" cy="3416300"/>
          </a:xfrm>
          <a:ln/>
        </p:spPr>
      </p:sp>
      <p:sp>
        <p:nvSpPr>
          <p:cNvPr id="76804"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33425915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smtClean="0"/>
          </a:p>
        </p:txBody>
      </p:sp>
      <p:sp>
        <p:nvSpPr>
          <p:cNvPr id="45060" name="Slide Number Placeholder 3"/>
          <p:cNvSpPr>
            <a:spLocks noGrp="1"/>
          </p:cNvSpPr>
          <p:nvPr>
            <p:ph type="sldNum" sz="quarter" idx="5"/>
          </p:nvPr>
        </p:nvSpPr>
        <p:spPr>
          <a:noFill/>
        </p:spPr>
        <p:txBody>
          <a:bodyPr/>
          <a:lstStyle/>
          <a:p>
            <a:fld id="{08007301-76D3-4B7A-BC11-58C77780AB35}" type="slidenum">
              <a:rPr lang="en-GB">
                <a:solidFill>
                  <a:srgbClr val="000000"/>
                </a:solidFill>
              </a:rPr>
              <a:pPr/>
              <a:t>69</a:t>
            </a:fld>
            <a:endParaRPr lang="en-GB" dirty="0">
              <a:solidFill>
                <a:srgbClr val="000000"/>
              </a:solidFill>
            </a:endParaRPr>
          </a:p>
        </p:txBody>
      </p:sp>
    </p:spTree>
    <p:extLst>
      <p:ext uri="{BB962C8B-B14F-4D97-AF65-F5344CB8AC3E}">
        <p14:creationId xmlns:p14="http://schemas.microsoft.com/office/powerpoint/2010/main" val="40431573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71</a:t>
            </a:fld>
            <a:endParaRPr lang="en-GB" dirty="0">
              <a:solidFill>
                <a:srgbClr val="000000"/>
              </a:solidFill>
            </a:endParaRPr>
          </a:p>
        </p:txBody>
      </p:sp>
    </p:spTree>
    <p:extLst>
      <p:ext uri="{BB962C8B-B14F-4D97-AF65-F5344CB8AC3E}">
        <p14:creationId xmlns:p14="http://schemas.microsoft.com/office/powerpoint/2010/main" val="422934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6</a:t>
            </a:fld>
            <a:endParaRPr lang="en-GB" dirty="0">
              <a:solidFill>
                <a:srgbClr val="000000"/>
              </a:solidFill>
            </a:endParaRPr>
          </a:p>
        </p:txBody>
      </p:sp>
    </p:spTree>
    <p:extLst>
      <p:ext uri="{BB962C8B-B14F-4D97-AF65-F5344CB8AC3E}">
        <p14:creationId xmlns:p14="http://schemas.microsoft.com/office/powerpoint/2010/main" val="35092233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C5751C7-0D21-43BE-B975-4F6744F041BA}" type="slidenum">
              <a:rPr lang="en-US"/>
              <a:pPr/>
              <a:t>72</a:t>
            </a:fld>
            <a:endParaRPr lang="en-US"/>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8070593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40E80B3D-2893-4C9B-8521-FF7B53C2E704}" type="slidenum">
              <a:rPr lang="en-US"/>
              <a:pPr/>
              <a:t>73</a:t>
            </a:fld>
            <a:endParaRPr lang="en-US"/>
          </a:p>
        </p:txBody>
      </p:sp>
      <p:sp>
        <p:nvSpPr>
          <p:cNvPr id="78851" name="Rectangle 2"/>
          <p:cNvSpPr>
            <a:spLocks noGrp="1" noRot="1" noChangeAspect="1" noChangeArrowheads="1" noTextEdit="1"/>
          </p:cNvSpPr>
          <p:nvPr>
            <p:ph type="sldImg"/>
          </p:nvPr>
        </p:nvSpPr>
        <p:spPr>
          <a:xfrm>
            <a:off x="1150938" y="692150"/>
            <a:ext cx="4556125" cy="3416300"/>
          </a:xfrm>
          <a:ln/>
        </p:spPr>
      </p:sp>
      <p:sp>
        <p:nvSpPr>
          <p:cNvPr id="78852"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34341701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9215B4A4-1CC5-4C30-8BF6-2F518D0A2347}" type="slidenum">
              <a:rPr lang="en-US"/>
              <a:pPr/>
              <a:t>74</a:t>
            </a:fld>
            <a:endParaRPr lang="en-US"/>
          </a:p>
        </p:txBody>
      </p:sp>
      <p:sp>
        <p:nvSpPr>
          <p:cNvPr id="79875" name="Rectangle 2"/>
          <p:cNvSpPr>
            <a:spLocks noGrp="1" noRot="1" noChangeAspect="1" noChangeArrowheads="1" noTextEdit="1"/>
          </p:cNvSpPr>
          <p:nvPr>
            <p:ph type="sldImg"/>
          </p:nvPr>
        </p:nvSpPr>
        <p:spPr>
          <a:xfrm>
            <a:off x="1150938" y="692150"/>
            <a:ext cx="4556125" cy="3416300"/>
          </a:xfrm>
          <a:ln/>
        </p:spPr>
      </p:sp>
      <p:sp>
        <p:nvSpPr>
          <p:cNvPr id="79876"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35204448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C77A61-E93A-41FF-B847-0869F4ADC35D}" type="slidenum">
              <a:rPr lang="en-US">
                <a:solidFill>
                  <a:srgbClr val="000000"/>
                </a:solidFill>
              </a:rPr>
              <a:pPr/>
              <a:t>75</a:t>
            </a:fld>
            <a:endParaRPr lang="en-US">
              <a:solidFill>
                <a:srgbClr val="000000"/>
              </a:solidFill>
            </a:endParaRPr>
          </a:p>
        </p:txBody>
      </p:sp>
      <p:sp>
        <p:nvSpPr>
          <p:cNvPr id="35842" name="Rectangle 2"/>
          <p:cNvSpPr>
            <a:spLocks noGrp="1" noRot="1" noChangeAspect="1" noChangeArrowheads="1" noTextEdit="1"/>
          </p:cNvSpPr>
          <p:nvPr>
            <p:ph type="sldImg"/>
          </p:nvPr>
        </p:nvSpPr>
        <p:spPr>
          <a:xfrm>
            <a:off x="1150938" y="692150"/>
            <a:ext cx="4556125" cy="3416300"/>
          </a:xfrm>
          <a:ln cap="flat"/>
        </p:spPr>
      </p:sp>
      <p:sp>
        <p:nvSpPr>
          <p:cNvPr id="35843" name="Rectangle 3"/>
          <p:cNvSpPr>
            <a:spLocks noGrp="1" noChangeArrowheads="1"/>
          </p:cNvSpPr>
          <p:nvPr>
            <p:ph type="body" idx="1"/>
          </p:nvPr>
        </p:nvSpPr>
        <p:spPr>
          <a:ln/>
        </p:spPr>
        <p:txBody>
          <a:bodyPr/>
          <a:lstStyle/>
          <a:p>
            <a:endParaRPr lang="en-GB"/>
          </a:p>
        </p:txBody>
      </p:sp>
    </p:spTree>
    <p:extLst>
      <p:ext uri="{BB962C8B-B14F-4D97-AF65-F5344CB8AC3E}">
        <p14:creationId xmlns:p14="http://schemas.microsoft.com/office/powerpoint/2010/main" val="19104869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28DD6D-F61D-4B38-8F17-9DD3BB25EFBF}" type="slidenum">
              <a:rPr lang="en-US">
                <a:solidFill>
                  <a:srgbClr val="000000"/>
                </a:solidFill>
              </a:rPr>
              <a:pPr/>
              <a:t>76</a:t>
            </a:fld>
            <a:endParaRPr lang="en-US">
              <a:solidFill>
                <a:srgbClr val="000000"/>
              </a:solidFill>
            </a:endParaRPr>
          </a:p>
        </p:txBody>
      </p:sp>
      <p:sp>
        <p:nvSpPr>
          <p:cNvPr id="317442" name="Rectangle 2"/>
          <p:cNvSpPr>
            <a:spLocks noGrp="1" noRot="1" noChangeAspect="1" noChangeArrowheads="1" noTextEdit="1"/>
          </p:cNvSpPr>
          <p:nvPr>
            <p:ph type="sldImg"/>
          </p:nvPr>
        </p:nvSpPr>
        <p:spPr>
          <a:xfrm>
            <a:off x="1150938" y="692150"/>
            <a:ext cx="4556125" cy="3416300"/>
          </a:xfrm>
          <a:ln/>
        </p:spPr>
      </p:sp>
      <p:sp>
        <p:nvSpPr>
          <p:cNvPr id="31744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2543335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A6C3E6A-387E-49DC-90A4-4961952D6884}" type="slidenum">
              <a:rPr lang="en-US"/>
              <a:pPr/>
              <a:t>77</a:t>
            </a:fld>
            <a:endParaRPr lang="en-US"/>
          </a:p>
        </p:txBody>
      </p:sp>
      <p:sp>
        <p:nvSpPr>
          <p:cNvPr id="80899" name="Rectangle 2"/>
          <p:cNvSpPr>
            <a:spLocks noGrp="1" noRot="1" noChangeAspect="1" noChangeArrowheads="1" noTextEdit="1"/>
          </p:cNvSpPr>
          <p:nvPr>
            <p:ph type="sldImg"/>
          </p:nvPr>
        </p:nvSpPr>
        <p:spPr>
          <a:xfrm>
            <a:off x="1150938" y="692150"/>
            <a:ext cx="4556125" cy="3416300"/>
          </a:xfrm>
          <a:ln/>
        </p:spPr>
      </p:sp>
      <p:sp>
        <p:nvSpPr>
          <p:cNvPr id="80900"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40672681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873DECB5-6A8F-4E28-BED7-5C107F7D3648}" type="slidenum">
              <a:rPr lang="en-US"/>
              <a:pPr/>
              <a:t>78</a:t>
            </a:fld>
            <a:endParaRPr lang="en-US"/>
          </a:p>
        </p:txBody>
      </p:sp>
      <p:sp>
        <p:nvSpPr>
          <p:cNvPr id="81923" name="Rectangle 2"/>
          <p:cNvSpPr>
            <a:spLocks noGrp="1" noRot="1" noChangeAspect="1" noChangeArrowheads="1" noTextEdit="1"/>
          </p:cNvSpPr>
          <p:nvPr>
            <p:ph type="sldImg"/>
          </p:nvPr>
        </p:nvSpPr>
        <p:spPr>
          <a:xfrm>
            <a:off x="1150938" y="692150"/>
            <a:ext cx="4556125" cy="3416300"/>
          </a:xfrm>
          <a:ln/>
        </p:spPr>
      </p:sp>
      <p:sp>
        <p:nvSpPr>
          <p:cNvPr id="81924"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12429328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B494576A-CC0D-4BE3-8B19-81C754F05362}" type="slidenum">
              <a:rPr lang="en-GB" smtClean="0">
                <a:solidFill>
                  <a:srgbClr val="000000"/>
                </a:solidFill>
              </a:rPr>
              <a:pPr/>
              <a:t>79</a:t>
            </a:fld>
            <a:endParaRPr lang="en-GB" smtClean="0">
              <a:solidFill>
                <a:srgbClr val="000000"/>
              </a:solidFill>
            </a:endParaRPr>
          </a:p>
        </p:txBody>
      </p:sp>
      <p:sp>
        <p:nvSpPr>
          <p:cNvPr id="6147" name="Rectangle 2"/>
          <p:cNvSpPr>
            <a:spLocks noGrp="1" noRot="1" noChangeAspect="1" noChangeArrowheads="1" noTextEdit="1"/>
          </p:cNvSpPr>
          <p:nvPr>
            <p:ph type="sldImg"/>
          </p:nvPr>
        </p:nvSpPr>
        <p:spPr>
          <a:xfrm>
            <a:off x="1150938" y="692150"/>
            <a:ext cx="4556125" cy="3416300"/>
          </a:xfrm>
          <a:ln cap="flat"/>
        </p:spPr>
      </p:sp>
      <p:sp>
        <p:nvSpPr>
          <p:cNvPr id="61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312148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085566-3495-40E2-88A7-A58D975FD3F6}" type="slidenum">
              <a:rPr lang="en-GB">
                <a:solidFill>
                  <a:srgbClr val="000000"/>
                </a:solidFill>
              </a:rPr>
              <a:pPr/>
              <a:t>80</a:t>
            </a:fld>
            <a:endParaRPr lang="en-GB">
              <a:solidFill>
                <a:srgbClr val="000000"/>
              </a:solidFill>
            </a:endParaRPr>
          </a:p>
        </p:txBody>
      </p:sp>
      <p:sp>
        <p:nvSpPr>
          <p:cNvPr id="1208322" name="Rectangle 2"/>
          <p:cNvSpPr>
            <a:spLocks noGrp="1" noRot="1" noChangeAspect="1" noChangeArrowheads="1" noTextEdit="1"/>
          </p:cNvSpPr>
          <p:nvPr>
            <p:ph type="sldImg"/>
          </p:nvPr>
        </p:nvSpPr>
        <p:spPr>
          <a:xfrm>
            <a:off x="1150938" y="692150"/>
            <a:ext cx="4556125" cy="3416300"/>
          </a:xfrm>
          <a:ln/>
        </p:spPr>
      </p:sp>
      <p:sp>
        <p:nvSpPr>
          <p:cNvPr id="120832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7853554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81</a:t>
            </a:fld>
            <a:endParaRPr lang="en-GB" smtClean="0">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27893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150938" y="692150"/>
            <a:ext cx="4556125" cy="3416300"/>
          </a:xfrm>
          <a:ln/>
        </p:spPr>
      </p:sp>
      <p:sp>
        <p:nvSpPr>
          <p:cNvPr id="8195" name="Notes Placeholder 2"/>
          <p:cNvSpPr>
            <a:spLocks noGrp="1"/>
          </p:cNvSpPr>
          <p:nvPr>
            <p:ph type="body" idx="1"/>
          </p:nvPr>
        </p:nvSpPr>
        <p:spPr>
          <a:noFill/>
          <a:ln/>
        </p:spPr>
        <p:txBody>
          <a:bodyPr/>
          <a:lstStyle/>
          <a:p>
            <a:endParaRPr lang="en-GB" smtClean="0"/>
          </a:p>
        </p:txBody>
      </p:sp>
      <p:sp>
        <p:nvSpPr>
          <p:cNvPr id="8196" name="Slide Number Placeholder 3"/>
          <p:cNvSpPr>
            <a:spLocks noGrp="1"/>
          </p:cNvSpPr>
          <p:nvPr>
            <p:ph type="sldNum" sz="quarter" idx="5"/>
          </p:nvPr>
        </p:nvSpPr>
        <p:spPr>
          <a:noFill/>
        </p:spPr>
        <p:txBody>
          <a:bodyPr/>
          <a:lstStyle/>
          <a:p>
            <a:fld id="{E2FC9B06-4C6D-4C31-8E0A-AD03AAFA56D5}" type="slidenum">
              <a:rPr lang="en-GB" smtClean="0">
                <a:solidFill>
                  <a:srgbClr val="000000"/>
                </a:solidFill>
              </a:rPr>
              <a:pPr/>
              <a:t>8</a:t>
            </a:fld>
            <a:endParaRPr lang="en-GB" smtClean="0">
              <a:solidFill>
                <a:srgbClr val="000000"/>
              </a:solidFill>
            </a:endParaRPr>
          </a:p>
        </p:txBody>
      </p:sp>
    </p:spTree>
    <p:extLst>
      <p:ext uri="{BB962C8B-B14F-4D97-AF65-F5344CB8AC3E}">
        <p14:creationId xmlns:p14="http://schemas.microsoft.com/office/powerpoint/2010/main" val="3560126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8839843-2928-4079-B85D-0D2CED74C8D1}" type="slidenum">
              <a:rPr lang="en-GB" smtClean="0">
                <a:solidFill>
                  <a:srgbClr val="000000"/>
                </a:solidFill>
              </a:rPr>
              <a:pPr/>
              <a:t>9</a:t>
            </a:fld>
            <a:endParaRPr lang="en-GB" smtClean="0">
              <a:solidFill>
                <a:srgbClr val="000000"/>
              </a:solidFill>
            </a:endParaRPr>
          </a:p>
        </p:txBody>
      </p:sp>
      <p:sp>
        <p:nvSpPr>
          <p:cNvPr id="69635" name="Rectangle 2"/>
          <p:cNvSpPr>
            <a:spLocks noGrp="1" noRot="1" noChangeAspect="1" noChangeArrowheads="1" noTextEdit="1"/>
          </p:cNvSpPr>
          <p:nvPr>
            <p:ph type="sldImg"/>
          </p:nvPr>
        </p:nvSpPr>
        <p:spPr>
          <a:xfrm>
            <a:off x="1150938" y="692150"/>
            <a:ext cx="4556125" cy="3416300"/>
          </a:xfrm>
          <a:ln/>
        </p:spPr>
      </p:sp>
      <p:sp>
        <p:nvSpPr>
          <p:cNvPr id="696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91409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51E35BD0-6E6E-4DD1-AA75-F2C51B848578}" type="slidenum">
              <a:rPr lang="en-US"/>
              <a:pPr/>
              <a:t>13</a:t>
            </a:fld>
            <a:endParaRPr lang="en-US"/>
          </a:p>
        </p:txBody>
      </p:sp>
      <p:sp>
        <p:nvSpPr>
          <p:cNvPr id="50179" name="Rectangle 2"/>
          <p:cNvSpPr>
            <a:spLocks noGrp="1" noRot="1" noChangeAspect="1" noChangeArrowheads="1" noTextEdit="1"/>
          </p:cNvSpPr>
          <p:nvPr>
            <p:ph type="sldImg"/>
          </p:nvPr>
        </p:nvSpPr>
        <p:spPr>
          <a:xfrm>
            <a:off x="1150938" y="692150"/>
            <a:ext cx="4556125" cy="3416300"/>
          </a:xfrm>
          <a:ln/>
        </p:spPr>
      </p:sp>
      <p:sp>
        <p:nvSpPr>
          <p:cNvPr id="50180"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2408330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F717940-BB4D-4B54-9144-9EBA8E205A42}" type="slidenum">
              <a:rPr lang="en-GB"/>
              <a:pPr/>
              <a:t>14</a:t>
            </a:fld>
            <a:endParaRPr lang="en-GB"/>
          </a:p>
        </p:txBody>
      </p:sp>
      <p:sp>
        <p:nvSpPr>
          <p:cNvPr id="51203" name="Rectangle 2"/>
          <p:cNvSpPr>
            <a:spLocks noGrp="1" noRot="1" noChangeAspect="1" noChangeArrowheads="1" noTextEdit="1"/>
          </p:cNvSpPr>
          <p:nvPr>
            <p:ph type="sldImg"/>
          </p:nvPr>
        </p:nvSpPr>
        <p:spPr>
          <a:xfrm>
            <a:off x="1150938" y="692150"/>
            <a:ext cx="4556125" cy="3416300"/>
          </a:xfrm>
          <a:ln/>
        </p:spPr>
      </p:sp>
      <p:sp>
        <p:nvSpPr>
          <p:cNvPr id="51204"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extLst>
      <p:ext uri="{BB962C8B-B14F-4D97-AF65-F5344CB8AC3E}">
        <p14:creationId xmlns:p14="http://schemas.microsoft.com/office/powerpoint/2010/main" val="1940978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E3446D0-2356-4D86-B5A7-B161A85C632D}" type="slidenum">
              <a:rPr lang="en-GB"/>
              <a:pPr/>
              <a:t>15</a:t>
            </a:fld>
            <a:endParaRPr lang="en-GB"/>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80388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fontAlgn="base">
              <a:spcBef>
                <a:spcPct val="0"/>
              </a:spcBef>
              <a:spcAft>
                <a:spcPct val="0"/>
              </a:spcAft>
              <a:defRPr/>
            </a:pPr>
            <a:endParaRPr lang="en-GB" sz="4000" dirty="0">
              <a:solidFill>
                <a:srgbClr val="000000"/>
              </a:solidFill>
              <a:latin typeface="Comic Sans MS" pitchFamily="66" charset="0"/>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4000" dirty="0">
              <a:solidFill>
                <a:srgbClr val="000000"/>
              </a:solidFill>
              <a:latin typeface="Comic Sans MS" pitchFamily="66" charset="0"/>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4000" b="1" dirty="0">
              <a:solidFill>
                <a:srgbClr val="000000"/>
              </a:solidFill>
              <a:latin typeface="Comic Sans MS" pitchFamily="66" charset="0"/>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base" hangingPunct="0">
              <a:spcBef>
                <a:spcPct val="0"/>
              </a:spcBef>
              <a:spcAft>
                <a:spcPct val="0"/>
              </a:spcAft>
              <a:defRPr/>
            </a:pPr>
            <a:endParaRPr lang="en-US" sz="4000" dirty="0">
              <a:solidFill>
                <a:srgbClr val="000000"/>
              </a:solidFill>
              <a:latin typeface="Comic Sans MS" pitchFamily="66" charset="0"/>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fontAlgn="base" hangingPunct="0">
              <a:spcBef>
                <a:spcPct val="0"/>
              </a:spcBef>
              <a:spcAft>
                <a:spcPct val="0"/>
              </a:spcAft>
              <a:defRPr/>
            </a:pPr>
            <a:endParaRPr lang="en-US" sz="4000" dirty="0">
              <a:solidFill>
                <a:srgbClr val="000000"/>
              </a:solidFill>
              <a:latin typeface="Comic Sans MS" pitchFamily="66" charset="0"/>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fontAlgn="base" hangingPunct="0">
              <a:spcBef>
                <a:spcPct val="0"/>
              </a:spcBef>
              <a:spcAft>
                <a:spcPct val="0"/>
              </a:spcAft>
              <a:defRPr/>
            </a:pPr>
            <a:endParaRPr lang="en-US" sz="4000" dirty="0">
              <a:solidFill>
                <a:srgbClr val="000000"/>
              </a:solidFill>
              <a:latin typeface="Comic Sans MS" pitchFamily="66" charset="0"/>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fontAlgn="base" hangingPunct="0">
              <a:spcBef>
                <a:spcPct val="0"/>
              </a:spcBef>
              <a:spcAft>
                <a:spcPct val="0"/>
              </a:spcAft>
              <a:defRPr/>
            </a:pPr>
            <a:endParaRPr lang="en-US" sz="2800" b="1" dirty="0">
              <a:solidFill>
                <a:srgbClr val="000000"/>
              </a:solidFill>
              <a:latin typeface="Comic Sans MS" pitchFamily="66" charset="0"/>
            </a:endParaRPr>
          </a:p>
        </p:txBody>
      </p:sp>
      <p:sp>
        <p:nvSpPr>
          <p:cNvPr id="44" name="TextBox 43"/>
          <p:cNvSpPr txBox="1"/>
          <p:nvPr/>
        </p:nvSpPr>
        <p:spPr>
          <a:xfrm>
            <a:off x="3500438" y="6550025"/>
            <a:ext cx="2643187" cy="553998"/>
          </a:xfrm>
          <a:prstGeom prst="rect">
            <a:avLst/>
          </a:prstGeom>
          <a:noFill/>
        </p:spPr>
        <p:txBody>
          <a:bodyPr>
            <a:spAutoFit/>
          </a:bodyPr>
          <a:lstStyle/>
          <a:p>
            <a:pPr fontAlgn="base">
              <a:spcBef>
                <a:spcPct val="0"/>
              </a:spcBef>
              <a:spcAft>
                <a:spcPct val="0"/>
              </a:spcAft>
              <a:defRPr/>
            </a:pPr>
            <a:r>
              <a:rPr lang="en-GB" sz="1600" b="1" dirty="0">
                <a:solidFill>
                  <a:srgbClr val="FF0000"/>
                </a:solidFill>
                <a:latin typeface="Calibri" pitchFamily="34" charset="0"/>
              </a:rPr>
              <a:t>http://phil-race.co.uk</a:t>
            </a:r>
            <a:r>
              <a:rPr lang="en-GB" sz="1400" b="1" dirty="0">
                <a:solidFill>
                  <a:srgbClr val="FF0000"/>
                </a:solidFill>
                <a:latin typeface="Calibri" pitchFamily="34" charset="0"/>
              </a:rPr>
              <a:t>/</a:t>
            </a:r>
          </a:p>
          <a:p>
            <a:pPr fontAlgn="base">
              <a:spcBef>
                <a:spcPct val="0"/>
              </a:spcBef>
              <a:spcAft>
                <a:spcPct val="0"/>
              </a:spcAft>
              <a:defRPr/>
            </a:pPr>
            <a:endParaRPr lang="en-GB" sz="1400" b="1"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6/19/2015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fld id="{D7D60709-E805-4CC4-A975-0CAC5AD3B47B}" type="datetime2">
              <a:rPr lang="en-GB">
                <a:solidFill>
                  <a:srgbClr val="FFFFFF"/>
                </a:solidFill>
              </a:rPr>
              <a:pPr>
                <a:defRPr/>
              </a:pPr>
              <a:t>Friday, 19 June 2015</a:t>
            </a:fld>
            <a:endParaRPr lang="en-GB">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B5EF43A-4B75-4FB8-AD73-F058845931D7}" type="slidenum">
              <a:rPr lang="en-GB">
                <a:solidFill>
                  <a:srgbClr val="FFFFFF"/>
                </a:solidFill>
              </a:rPr>
              <a:pPr>
                <a:defRPr/>
              </a:pPr>
              <a:t>‹#›</a:t>
            </a:fld>
            <a:endParaRPr lang="en-GB">
              <a:solidFill>
                <a:srgbClr val="FFFFFF"/>
              </a:solidFill>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527625AB-FC97-490A-8656-5AA518A81A15}" type="datetimeFigureOut">
              <a:rPr lang="en-GB" smtClean="0"/>
              <a:pPr/>
              <a:t>19/06/2015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BB7BDDB8-C93E-4FB8-B9AD-85962E08A833}" type="slidenum">
              <a:rPr lang="en-GB" smtClean="0"/>
              <a:pPr/>
              <a:t>‹#›</a:t>
            </a:fld>
            <a:endParaRPr lang="en-GB"/>
          </a:p>
        </p:txBody>
      </p:sp>
    </p:spTree>
    <p:extLst>
      <p:ext uri="{BB962C8B-B14F-4D97-AF65-F5344CB8AC3E}">
        <p14:creationId xmlns:p14="http://schemas.microsoft.com/office/powerpoint/2010/main" val="2358040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fontAlgn="base" hangingPunct="0">
              <a:spcBef>
                <a:spcPct val="0"/>
              </a:spcBef>
              <a:spcAft>
                <a:spcPct val="0"/>
              </a:spcAft>
              <a:defRPr/>
            </a:pPr>
            <a:fld id="{15D6DB75-0499-49DE-A5F6-2F76A0DD07EC}" type="datetime2">
              <a:rPr lang="en-GB" sz="2400">
                <a:solidFill>
                  <a:srgbClr val="FFFFFF"/>
                </a:solidFill>
                <a:latin typeface="Tahoma" pitchFamily="34" charset="0"/>
              </a:rPr>
              <a:pPr algn="ctr" eaLnBrk="0" fontAlgn="base" hangingPunct="0">
                <a:spcBef>
                  <a:spcPct val="0"/>
                </a:spcBef>
                <a:spcAft>
                  <a:spcPct val="0"/>
                </a:spcAft>
                <a:defRPr/>
              </a:pPr>
              <a:t>Friday, 19 June 2015</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algn="ctr" eaLnBrk="0" fontAlgn="base" hangingPunct="0">
              <a:spcBef>
                <a:spcPct val="0"/>
              </a:spcBef>
              <a:spcAft>
                <a:spcPct val="0"/>
              </a:spcAft>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fontAlgn="base" hangingPunct="0">
              <a:spcBef>
                <a:spcPct val="0"/>
              </a:spcBef>
              <a:spcAft>
                <a:spcPct val="0"/>
              </a:spcAft>
              <a:defRPr/>
            </a:pPr>
            <a:fld id="{5AD808E0-68C8-4DE2-8472-D3274C1776DA}" type="slidenum">
              <a:rPr lang="en-GB" sz="2400">
                <a:solidFill>
                  <a:srgbClr val="FFFFFF"/>
                </a:solidFill>
                <a:latin typeface="Tahoma" pitchFamily="34" charset="0"/>
              </a:rPr>
              <a:pPr algn="ctr" eaLnBrk="0" fontAlgn="base" hangingPunct="0">
                <a:spcBef>
                  <a:spcPct val="0"/>
                </a:spcBef>
                <a:spcAft>
                  <a:spcPct val="0"/>
                </a:spcAft>
                <a:defRPr/>
              </a:pPr>
              <a:t>‹#›</a:t>
            </a:fld>
            <a:endParaRPr lang="en-GB" sz="2400">
              <a:solidFill>
                <a:srgbClr val="FFFFFF"/>
              </a:solidFill>
              <a:latin typeface="Tahoma"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625AB-FC97-490A-8656-5AA518A81A15}" type="datetimeFigureOut">
              <a:rPr lang="en-GB" smtClean="0">
                <a:solidFill>
                  <a:prstClr val="white">
                    <a:tint val="75000"/>
                  </a:prstClr>
                </a:solidFill>
              </a:rPr>
              <a:pPr/>
              <a:t>19/06/2015</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BB7BDDB8-C93E-4FB8-B9AD-85962E08A833}"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358040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625AB-FC97-490A-8656-5AA518A81A15}" type="datetimeFigureOut">
              <a:rPr lang="en-GB" smtClean="0">
                <a:solidFill>
                  <a:prstClr val="white">
                    <a:tint val="75000"/>
                  </a:prstClr>
                </a:solidFill>
              </a:rPr>
              <a:pPr/>
              <a:t>19/06/2015</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BB7BDDB8-C93E-4FB8-B9AD-85962E08A833}"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358040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625AB-FC97-490A-8656-5AA518A81A15}" type="datetimeFigureOut">
              <a:rPr lang="en-GB" smtClean="0">
                <a:solidFill>
                  <a:prstClr val="white">
                    <a:tint val="75000"/>
                  </a:prstClr>
                </a:solidFill>
              </a:rPr>
              <a:pPr/>
              <a:t>19/06/2015</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BB7BDDB8-C93E-4FB8-B9AD-85962E08A833}"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358040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625AB-FC97-490A-8656-5AA518A81A15}" type="datetimeFigureOut">
              <a:rPr lang="en-GB" smtClean="0">
                <a:solidFill>
                  <a:prstClr val="white">
                    <a:tint val="75000"/>
                  </a:prstClr>
                </a:solidFill>
              </a:rPr>
              <a:pPr/>
              <a:t>19/06/2015</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BB7BDDB8-C93E-4FB8-B9AD-85962E08A833}"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3580401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625AB-FC97-490A-8656-5AA518A81A15}" type="datetimeFigureOut">
              <a:rPr lang="en-GB" smtClean="0">
                <a:solidFill>
                  <a:prstClr val="white">
                    <a:tint val="75000"/>
                  </a:prstClr>
                </a:solidFill>
              </a:rPr>
              <a:pPr/>
              <a:t>19/06/2015</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BB7BDDB8-C93E-4FB8-B9AD-85962E08A833}"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3580401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625AB-FC97-490A-8656-5AA518A81A15}" type="datetimeFigureOut">
              <a:rPr lang="en-GB" smtClean="0">
                <a:solidFill>
                  <a:prstClr val="white">
                    <a:tint val="75000"/>
                  </a:prstClr>
                </a:solidFill>
              </a:rPr>
              <a:pPr/>
              <a:t>19/06/2015</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BB7BDDB8-C93E-4FB8-B9AD-85962E08A833}"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358040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4114800" y="6415088"/>
            <a:ext cx="4178300" cy="442912"/>
          </a:xfrm>
          <a:prstGeom prst="rect">
            <a:avLst/>
          </a:prstGeom>
        </p:spPr>
        <p:txBody>
          <a:bodyPr/>
          <a:lstStyle>
            <a:lvl1pPr>
              <a:defRPr/>
            </a:lvl1pP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4" name="Slide Number Placeholder 3"/>
          <p:cNvSpPr>
            <a:spLocks noGrp="1"/>
          </p:cNvSpPr>
          <p:nvPr>
            <p:ph type="sldNum" sz="quarter" idx="11"/>
          </p:nvPr>
        </p:nvSpPr>
        <p:spPr>
          <a:xfrm>
            <a:off x="6858000" y="6323013"/>
            <a:ext cx="1905000" cy="457200"/>
          </a:xfrm>
          <a:prstGeom prst="rect">
            <a:avLst/>
          </a:prstGeom>
        </p:spPr>
        <p:txBody>
          <a:bodyPr/>
          <a:lstStyle>
            <a:lvl1pPr>
              <a:defRPr/>
            </a:lvl1pPr>
          </a:lstStyle>
          <a:p>
            <a:pPr eaLnBrk="0" fontAlgn="base" hangingPunct="0">
              <a:spcBef>
                <a:spcPct val="0"/>
              </a:spcBef>
              <a:spcAft>
                <a:spcPct val="0"/>
              </a:spcAft>
            </a:pPr>
            <a:endParaRPr lang="en-GB" sz="2400" b="1">
              <a:solidFill>
                <a:srgbClr val="000000"/>
              </a:solidFill>
              <a:latin typeface="Times New Roman" pitchFamily="18" charset="0"/>
            </a:endParaRPr>
          </a:p>
        </p:txBody>
      </p:sp>
      <p:sp>
        <p:nvSpPr>
          <p:cNvPr id="5" name="Date Placeholder 4"/>
          <p:cNvSpPr>
            <a:spLocks noGrp="1"/>
          </p:cNvSpPr>
          <p:nvPr>
            <p:ph type="dt" sz="half" idx="12"/>
          </p:nvPr>
        </p:nvSpPr>
        <p:spPr>
          <a:xfrm>
            <a:off x="0" y="6407150"/>
            <a:ext cx="1739900" cy="450850"/>
          </a:xfrm>
          <a:prstGeom prst="rect">
            <a:avLst/>
          </a:prstGeom>
        </p:spPr>
        <p:txBody>
          <a:bodyPr/>
          <a:lstStyle>
            <a:lvl1pPr>
              <a:defRPr/>
            </a:lvl1pPr>
          </a:lstStyle>
          <a:p>
            <a:pPr eaLnBrk="0" fontAlgn="base" hangingPunct="0">
              <a:spcBef>
                <a:spcPct val="0"/>
              </a:spcBef>
              <a:spcAft>
                <a:spcPct val="0"/>
              </a:spcAft>
            </a:pPr>
            <a:fld id="{A9750706-5B1F-4E48-8C15-701E3194E16E}" type="datetime2">
              <a:rPr lang="en-US" sz="2400" b="1" smtClean="0">
                <a:solidFill>
                  <a:srgbClr val="000000"/>
                </a:solidFill>
                <a:latin typeface="Times New Roman" pitchFamily="18" charset="0"/>
              </a:rPr>
              <a:pPr eaLnBrk="0" fontAlgn="base" hangingPunct="0">
                <a:spcBef>
                  <a:spcPct val="0"/>
                </a:spcBef>
                <a:spcAft>
                  <a:spcPct val="0"/>
                </a:spcAft>
              </a:pPr>
              <a:t>Friday, June 19, 2015</a:t>
            </a:fld>
            <a:endParaRPr lang="en-US" sz="2400" b="1">
              <a:solidFill>
                <a:srgbClr val="000000"/>
              </a:solidFill>
              <a:latin typeface="Times New Roman" pitchFamily="18"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3087" name="Rectangle 15"/>
          <p:cNvSpPr>
            <a:spLocks noGrp="1" noChangeArrowheads="1"/>
          </p:cNvSpPr>
          <p:nvPr>
            <p:ph type="ctrTitle" sz="quarter"/>
          </p:nvPr>
        </p:nvSpPr>
        <p:spPr>
          <a:xfrm>
            <a:off x="849313" y="1460500"/>
            <a:ext cx="7747000" cy="1803400"/>
          </a:xfrm>
          <a:solidFill>
            <a:srgbClr val="FF9999"/>
          </a:solidFill>
          <a:ln w="25400">
            <a:solidFill>
              <a:schemeClr val="tx1"/>
            </a:solidFill>
          </a:ln>
        </p:spPr>
        <p:txBody>
          <a:bodyPr/>
          <a:lstStyle>
            <a:lvl1pPr>
              <a:defRPr/>
            </a:lvl1pPr>
          </a:lstStyle>
          <a:p>
            <a:r>
              <a:rPr lang="en-US"/>
              <a:t>Click to edit Master title style</a:t>
            </a:r>
          </a:p>
        </p:txBody>
      </p:sp>
      <p:sp>
        <p:nvSpPr>
          <p:cNvPr id="3088" name="Rectangle 16"/>
          <p:cNvSpPr>
            <a:spLocks noGrp="1" noChangeArrowheads="1"/>
          </p:cNvSpPr>
          <p:nvPr>
            <p:ph type="subTitle" sz="quarter" idx="1"/>
          </p:nvPr>
        </p:nvSpPr>
        <p:spPr>
          <a:xfrm>
            <a:off x="1377950" y="4044950"/>
            <a:ext cx="6388100" cy="1739900"/>
          </a:xfrm>
          <a:solidFill>
            <a:srgbClr val="CCFF99"/>
          </a:solidFill>
          <a:ln>
            <a:solidFill>
              <a:schemeClr val="tx1"/>
            </a:solidFill>
          </a:ln>
        </p:spPr>
        <p:txBody>
          <a:bodyPr anchor="ctr"/>
          <a:lstStyle>
            <a:lvl1pPr marL="0" indent="0" algn="ctr">
              <a:buFont typeface="Monotype Sorts" pitchFamily="2" charset="2"/>
              <a:buNone/>
              <a:defRPr/>
            </a:lvl1pPr>
          </a:lstStyle>
          <a:p>
            <a:r>
              <a:rPr lang="en-US"/>
              <a:t>Click to edit Master subtitle style</a:t>
            </a:r>
          </a:p>
        </p:txBody>
      </p:sp>
      <p:sp>
        <p:nvSpPr>
          <p:cNvPr id="4" name="Rectangle 17"/>
          <p:cNvSpPr>
            <a:spLocks noGrp="1" noChangeArrowheads="1"/>
          </p:cNvSpPr>
          <p:nvPr>
            <p:ph type="dt" sz="quarter" idx="10"/>
          </p:nvPr>
        </p:nvSpPr>
        <p:spPr>
          <a:xfrm>
            <a:off x="387350" y="6330950"/>
            <a:ext cx="1892300" cy="444500"/>
          </a:xfrm>
          <a:prstGeom prst="rect">
            <a:avLst/>
          </a:prstGeom>
          <a:ln w="12700"/>
        </p:spPr>
        <p:txBody>
          <a:bodyPr/>
          <a:lstStyle>
            <a:lvl1pPr>
              <a:defRPr smtClean="0"/>
            </a:lvl1pPr>
          </a:lstStyle>
          <a:p>
            <a:pPr>
              <a:defRPr/>
            </a:pPr>
            <a:endParaRPr lang="en-GB"/>
          </a:p>
        </p:txBody>
      </p:sp>
      <p:sp>
        <p:nvSpPr>
          <p:cNvPr id="5" name="Rectangle 18"/>
          <p:cNvSpPr>
            <a:spLocks noGrp="1" noChangeArrowheads="1"/>
          </p:cNvSpPr>
          <p:nvPr>
            <p:ph type="ftr" sz="quarter" idx="11"/>
          </p:nvPr>
        </p:nvSpPr>
        <p:spPr>
          <a:xfrm>
            <a:off x="3130550" y="6330950"/>
            <a:ext cx="2882900" cy="444500"/>
          </a:xfrm>
          <a:prstGeom prst="rect">
            <a:avLst/>
          </a:prstGeom>
          <a:ln w="12700"/>
        </p:spPr>
        <p:txBody>
          <a:bodyPr/>
          <a:lstStyle>
            <a:lvl1pPr>
              <a:defRPr smtClean="0"/>
            </a:lvl1pPr>
          </a:lstStyle>
          <a:p>
            <a:pPr>
              <a:defRPr/>
            </a:pPr>
            <a:endParaRPr lang="en-GB"/>
          </a:p>
        </p:txBody>
      </p:sp>
      <p:sp>
        <p:nvSpPr>
          <p:cNvPr id="6" name="Rectangle 19"/>
          <p:cNvSpPr>
            <a:spLocks noGrp="1" noChangeArrowheads="1"/>
          </p:cNvSpPr>
          <p:nvPr>
            <p:ph type="sldNum" sz="quarter" idx="12"/>
          </p:nvPr>
        </p:nvSpPr>
        <p:spPr bwMode="auto">
          <a:xfrm>
            <a:off x="6858000" y="63246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a:defRPr sz="1400" smtClean="0"/>
            </a:lvl1pPr>
          </a:lstStyle>
          <a:p>
            <a:pPr>
              <a:defRPr/>
            </a:pPr>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xfrm>
            <a:off x="712788" y="6313488"/>
            <a:ext cx="1905000" cy="457200"/>
          </a:xfrm>
          <a:prstGeom prst="rect">
            <a:avLst/>
          </a:prstGeom>
          <a:ln/>
        </p:spPr>
        <p:txBody>
          <a:bodyPr/>
          <a:lstStyle>
            <a:lvl1pPr>
              <a:defRPr/>
            </a:lvl1pPr>
          </a:lstStyle>
          <a:p>
            <a:pPr>
              <a:defRPr/>
            </a:pPr>
            <a:endParaRPr lang="en-GB"/>
          </a:p>
        </p:txBody>
      </p:sp>
      <p:sp>
        <p:nvSpPr>
          <p:cNvPr id="3" name="Rectangle 33"/>
          <p:cNvSpPr>
            <a:spLocks noGrp="1" noChangeArrowheads="1"/>
          </p:cNvSpPr>
          <p:nvPr>
            <p:ph type="ftr" sz="quarter" idx="11"/>
          </p:nvPr>
        </p:nvSpPr>
        <p:spPr>
          <a:xfrm>
            <a:off x="3151188" y="6313488"/>
            <a:ext cx="2895600" cy="457200"/>
          </a:xfrm>
          <a:prstGeom prst="rect">
            <a:avLst/>
          </a:prstGeom>
          <a:ln/>
        </p:spPr>
        <p:txBody>
          <a:bodyPr/>
          <a:lstStyle>
            <a:lvl1pPr>
              <a:defRPr/>
            </a:lvl1pPr>
          </a:lstStyle>
          <a:p>
            <a:pPr>
              <a:defRPr/>
            </a:pPr>
            <a:endParaRPr lang="en-GB"/>
          </a:p>
        </p:txBody>
      </p:sp>
      <p:sp>
        <p:nvSpPr>
          <p:cNvPr id="4" name="Rectangle 34"/>
          <p:cNvSpPr>
            <a:spLocks noGrp="1" noChangeArrowheads="1"/>
          </p:cNvSpPr>
          <p:nvPr>
            <p:ph type="sldNum" sz="quarter" idx="12"/>
          </p:nvPr>
        </p:nvSpPr>
        <p:spPr>
          <a:xfrm>
            <a:off x="6580188" y="6313488"/>
            <a:ext cx="1905000" cy="457200"/>
          </a:xfrm>
          <a:prstGeom prst="rect">
            <a:avLst/>
          </a:prstGeom>
          <a:ln/>
        </p:spPr>
        <p:txBody>
          <a:bodyPr/>
          <a:lstStyle>
            <a:lvl1pPr>
              <a:defRPr/>
            </a:lvl1pPr>
          </a:lstStyle>
          <a:p>
            <a:pPr>
              <a:defRPr/>
            </a:pPr>
            <a:fld id="{4FF3F764-7CF9-4A6E-8EBC-9746AE304E71}"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381000" y="6323013"/>
            <a:ext cx="1905000" cy="457200"/>
          </a:xfrm>
          <a:prstGeom prst="rect">
            <a:avLst/>
          </a:prstGeom>
        </p:spPr>
        <p:txBody>
          <a:bodyPr/>
          <a:lstStyle>
            <a:lvl1pPr>
              <a:defRPr smtClean="0"/>
            </a:lvl1pPr>
          </a:lstStyle>
          <a:p>
            <a:pPr>
              <a:defRPr/>
            </a:pPr>
            <a:endParaRPr lang="en-GB"/>
          </a:p>
        </p:txBody>
      </p:sp>
      <p:sp>
        <p:nvSpPr>
          <p:cNvPr id="4" name="Footer Placeholder 3"/>
          <p:cNvSpPr>
            <a:spLocks noGrp="1"/>
          </p:cNvSpPr>
          <p:nvPr>
            <p:ph type="ftr" sz="quarter" idx="11"/>
          </p:nvPr>
        </p:nvSpPr>
        <p:spPr>
          <a:xfrm>
            <a:off x="3124200" y="6323013"/>
            <a:ext cx="2895600" cy="457200"/>
          </a:xfrm>
          <a:prstGeom prst="rect">
            <a:avLst/>
          </a:prstGeom>
        </p:spPr>
        <p:txBody>
          <a:bodyPr/>
          <a:lstStyle>
            <a:lvl1pPr>
              <a:defRPr smtClean="0"/>
            </a:lvl1pPr>
          </a:lstStyle>
          <a:p>
            <a:pPr>
              <a:defRPr/>
            </a:pPr>
            <a:endParaRPr lang="en-US"/>
          </a:p>
        </p:txBody>
      </p:sp>
      <p:sp>
        <p:nvSpPr>
          <p:cNvPr id="5" name="Date Placeholder 4"/>
          <p:cNvSpPr>
            <a:spLocks noGrp="1"/>
          </p:cNvSpPr>
          <p:nvPr>
            <p:ph type="dt" sz="half" idx="12"/>
          </p:nvPr>
        </p:nvSpPr>
        <p:spPr>
          <a:xfrm>
            <a:off x="381000" y="6323013"/>
            <a:ext cx="1905000" cy="457200"/>
          </a:xfrm>
          <a:prstGeom prst="rect">
            <a:avLst/>
          </a:prstGeom>
        </p:spPr>
        <p:txBody>
          <a:bodyPr/>
          <a:lstStyle>
            <a:lvl1pPr>
              <a:defRPr smtClean="0"/>
            </a:lvl1pPr>
          </a:lstStyle>
          <a:p>
            <a:pPr>
              <a:defRPr/>
            </a:pPr>
            <a:fld id="{39565F7C-9B85-47E6-866D-E4CA74F46660}" type="datetime2">
              <a:rPr lang="en-US"/>
              <a:pPr>
                <a:defRPr/>
              </a:pPr>
              <a:t>Friday, June 19, 2015</a:t>
            </a:fld>
            <a:endParaRPr lang="en-US"/>
          </a:p>
        </p:txBody>
      </p:sp>
      <p:sp>
        <p:nvSpPr>
          <p:cNvPr id="6" name="Footer Placeholder 5"/>
          <p:cNvSpPr>
            <a:spLocks noGrp="1"/>
          </p:cNvSpPr>
          <p:nvPr>
            <p:ph type="ftr" sz="quarter" idx="13"/>
          </p:nvPr>
        </p:nvSpPr>
        <p:spPr>
          <a:xfrm>
            <a:off x="3124200" y="6323013"/>
            <a:ext cx="2895600" cy="457200"/>
          </a:xfrm>
          <a:prstGeom prst="rect">
            <a:avLst/>
          </a:prstGeom>
        </p:spPr>
        <p:txBody>
          <a:bodyPr/>
          <a:lstStyle>
            <a:lvl1pPr>
              <a:defRPr smtClean="0"/>
            </a:lvl1pPr>
          </a:lstStyle>
          <a:p>
            <a:pPr>
              <a:defRPr/>
            </a:pPr>
            <a:r>
              <a:rPr lang="en-US"/>
              <a:t>Revision Strategies and Exam Techniques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EB001800-297B-4005-8067-7248663263B0}"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D5C67E5A-8D21-44FB-97A5-CC0DAF78C67C}"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4455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xml"/><Relationship Id="rId1" Type="http://schemas.openxmlformats.org/officeDocument/2006/relationships/slideLayout" Target="../slideLayouts/slideLayout1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12.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5.jpeg"/><Relationship Id="rId7" Type="http://schemas.openxmlformats.org/officeDocument/2006/relationships/hyperlink" Target="disruptive%20behaviour%20bradford.ppt#-1,1,PowerPoint Presentation" TargetMode="External"/><Relationship Id="rId2" Type="http://schemas.openxmlformats.org/officeDocument/2006/relationships/theme" Target="../theme/theme12.xml"/><Relationship Id="rId1" Type="http://schemas.openxmlformats.org/officeDocument/2006/relationships/slideLayout" Target="../slideLayouts/slideLayout16.xml"/><Relationship Id="rId6" Type="http://schemas.openxmlformats.org/officeDocument/2006/relationships/hyperlink" Target="lec%20book%20pics.ppt#-1,1,PowerPoint Presentation"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13.xml"/><Relationship Id="rId1" Type="http://schemas.openxmlformats.org/officeDocument/2006/relationships/slideLayout" Target="../slideLayouts/slideLayout17.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14.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14.xml"/><Relationship Id="rId1" Type="http://schemas.openxmlformats.org/officeDocument/2006/relationships/slideLayout" Target="../slideLayouts/slideLayout18.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1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xml"/><Relationship Id="rId1" Type="http://schemas.openxmlformats.org/officeDocument/2006/relationships/slideLayout" Target="../slideLayouts/slideLayout1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6.xml"/><Relationship Id="rId1" Type="http://schemas.openxmlformats.org/officeDocument/2006/relationships/slideLayout" Target="../slideLayouts/slideLayout20.xml"/></Relationships>
</file>

<file path=ppt/slideMasters/_rels/slideMaster1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7.xml"/><Relationship Id="rId1" Type="http://schemas.openxmlformats.org/officeDocument/2006/relationships/slideLayout" Target="../slideLayouts/slideLayout2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2.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hyperlink" Target="00%20main%20menu.ppt" TargetMode="Externa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4.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5.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6.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7.xml"/></Relationships>
</file>

<file path=ppt/slideMasters/_rels/slideMaster24.xml.rels><?xml version="1.0" encoding="UTF-8" standalone="yes"?>
<Relationships xmlns="http://schemas.openxmlformats.org/package/2006/relationships"><Relationship Id="rId3" Type="http://schemas.openxmlformats.org/officeDocument/2006/relationships/theme" Target="../theme/theme24.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7.xml"/><Relationship Id="rId1" Type="http://schemas.openxmlformats.org/officeDocument/2006/relationships/slideLayout" Target="../slideLayouts/slideLayout3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theme" Target="../theme/theme28.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9.xml"/><Relationship Id="rId1" Type="http://schemas.openxmlformats.org/officeDocument/2006/relationships/slideLayout" Target="../slideLayouts/slideLayout3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7.xml"/><Relationship Id="rId1" Type="http://schemas.openxmlformats.org/officeDocument/2006/relationships/slideLayout" Target="../slideLayouts/slideLayout1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xml"/><Relationship Id="rId1" Type="http://schemas.openxmlformats.org/officeDocument/2006/relationships/slideLayout" Target="../slideLayouts/slideLayout1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xml"/><Relationship Id="rId1" Type="http://schemas.openxmlformats.org/officeDocument/2006/relationships/slideLayout" Target="../slideLayouts/slideLayout1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smtClean="0"/>
              <a:t>Click to edit Master title style</a:t>
            </a:r>
            <a:endParaRPr lang="en-GB" altLang="en-US" dirty="0"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fontAlgn="base">
              <a:spcBef>
                <a:spcPct val="0"/>
              </a:spcBef>
              <a:spcAft>
                <a:spcPct val="0"/>
              </a:spcAft>
              <a:defRPr/>
            </a:pPr>
            <a:r>
              <a:rPr lang="en-GB" altLang="en-US" dirty="0">
                <a:solidFill>
                  <a:srgbClr val="000000"/>
                </a:solidFill>
                <a:latin typeface="Comic Sans MS" pitchFamily="66" charset="0"/>
              </a:rPr>
              <a:t>Leeds Metropolitan University</a:t>
            </a:r>
          </a:p>
          <a:p>
            <a:pPr fontAlgn="base">
              <a:spcBef>
                <a:spcPct val="0"/>
              </a:spcBef>
              <a:spcAft>
                <a:spcPct val="0"/>
              </a:spcAft>
              <a:defRPr/>
            </a:pPr>
            <a:r>
              <a:rPr lang="en-GB" altLang="en-US" dirty="0">
                <a:solidFill>
                  <a:srgbClr val="000000"/>
                </a:solidFill>
                <a:latin typeface="Comic Sans MS" pitchFamily="66" charset="0"/>
              </a:rPr>
              <a:t>Innovation North – Faculty Of Information And Technology</a:t>
            </a:r>
          </a:p>
        </p:txBody>
      </p:sp>
      <p:pic>
        <p:nvPicPr>
          <p:cNvPr id="3078" name="Picture 8" descr="LeedsMetRoseLogo"/>
          <p:cNvPicPr>
            <a:picLocks noChangeAspect="1" noChangeArrowheads="1"/>
          </p:cNvPicPr>
          <p:nvPr/>
        </p:nvPicPr>
        <p:blipFill>
          <a:blip r:embed="rId4"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fontAlgn="base">
                <a:spcBef>
                  <a:spcPct val="0"/>
                </a:spcBef>
                <a:spcAft>
                  <a:spcPct val="0"/>
                </a:spcAft>
                <a:defRPr/>
              </a:pPr>
              <a:endParaRPr lang="en-GB" sz="4000" dirty="0">
                <a:solidFill>
                  <a:srgbClr val="000000"/>
                </a:solidFill>
                <a:latin typeface="Comic Sans MS" pitchFamily="66" charset="0"/>
              </a:endParaRPr>
            </a:p>
          </p:txBody>
        </p:sp>
      </p:grpSp>
    </p:spTree>
  </p:cSld>
  <p:clrMap bg1="dk1" tx1="lt1" bg2="dk2" tx2="lt2" accent1="accent1" accent2="accent2" accent3="accent3" accent4="accent4" accent5="accent5" accent6="accent6" hlink="hlink" folHlink="folHlink"/>
  <p:sldLayoutIdLst>
    <p:sldLayoutId id="2147483663" r:id="rId1"/>
    <p:sldLayoutId id="2147483696" r:id="rId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endParaRPr lang="en-US" sz="2400">
              <a:solidFill>
                <a:srgbClr val="FFFF66"/>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b="1">
              <a:solidFill>
                <a:srgbClr val="FFFF66"/>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base" hangingPunct="0">
              <a:spcBef>
                <a:spcPct val="0"/>
              </a:spcBef>
              <a:spcAft>
                <a:spcPct val="0"/>
              </a:spcAft>
              <a:defRPr/>
            </a:pPr>
            <a:endParaRPr lang="en-US" sz="2800" b="1" dirty="0">
              <a:solidFill>
                <a:srgbClr val="FFFF66"/>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fontAlgn="base" hangingPunct="0">
              <a:spcBef>
                <a:spcPct val="0"/>
              </a:spcBef>
              <a:spcAft>
                <a:spcPct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Tree>
  </p:cSld>
  <p:clrMap bg1="lt1" tx1="dk1" bg2="lt2" tx2="dk2" accent1="accent1" accent2="accent2" accent3="accent3" accent4="accent4" accent5="accent5" accent6="accent6" hlink="hlink" folHlink="folHlink"/>
  <p:sldLayoutIdLst>
    <p:sldLayoutId id="214748368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DC8AE-B192-402A-B14F-F0E519CCB1CE}" type="datetimeFigureOut">
              <a:rPr lang="en-US" smtClean="0">
                <a:solidFill>
                  <a:prstClr val="black">
                    <a:tint val="75000"/>
                  </a:prstClr>
                </a:solidFill>
              </a:rPr>
              <a:pPr/>
              <a:t>6/19/2015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7" r:id="rId1"/>
    <p:sldLayoutId id="214748373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50627"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fontAlgn="base">
              <a:spcBef>
                <a:spcPct val="0"/>
              </a:spcBef>
              <a:spcAft>
                <a:spcPct val="0"/>
              </a:spcAft>
              <a:defRPr/>
            </a:pPr>
            <a:fld id="{51C250BC-73CF-491F-8004-61FF01300B02}" type="datetime2">
              <a:rPr lang="en-GB">
                <a:solidFill>
                  <a:srgbClr val="FFFF66"/>
                </a:solidFill>
              </a:rPr>
              <a:pPr fontAlgn="base">
                <a:spcBef>
                  <a:spcPct val="0"/>
                </a:spcBef>
                <a:spcAft>
                  <a:spcPct val="0"/>
                </a:spcAft>
                <a:defRPr/>
              </a:pPr>
              <a:t>Friday, 19 June 2015</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fontAlgn="base">
              <a:spcBef>
                <a:spcPct val="0"/>
              </a:spcBef>
              <a:spcAft>
                <a:spcPct val="0"/>
              </a:spcAft>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fontAlgn="base">
              <a:spcBef>
                <a:spcPct val="0"/>
              </a:spcBef>
              <a:spcAft>
                <a:spcPct val="0"/>
              </a:spcAft>
              <a:defRPr/>
            </a:pPr>
            <a:fld id="{698A128A-5A34-4019-A4AD-025074B52218}" type="slidenum">
              <a:rPr lang="en-GB">
                <a:solidFill>
                  <a:srgbClr val="FFFF66"/>
                </a:solidFill>
              </a:rPr>
              <a:pPr fontAlgn="base">
                <a:spcBef>
                  <a:spcPct val="0"/>
                </a:spcBef>
                <a:spcAft>
                  <a:spcPct val="0"/>
                </a:spcAft>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1050632"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1050635"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1050636"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1050637"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Tree>
  </p:cSld>
  <p:clrMap bg1="dk2" tx1="lt1" bg2="dk1" tx2="lt2" accent1="accent1" accent2="accent2" accent3="accent3" accent4="accent4" accent5="accent5" accent6="accent6" hlink="hlink" folHlink="folHlink"/>
  <p:sldLayoutIdLst>
    <p:sldLayoutId id="214748368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endParaRPr lang="en-US" sz="2400">
              <a:solidFill>
                <a:srgbClr val="000000"/>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base" hangingPunct="0">
              <a:spcBef>
                <a:spcPct val="0"/>
              </a:spcBef>
              <a:spcAft>
                <a:spcPct val="0"/>
              </a:spcAft>
              <a:defRPr/>
            </a:pPr>
            <a:endParaRPr lang="en-US" sz="2800"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0" fontAlgn="base" hangingPunct="0">
              <a:spcBef>
                <a:spcPct val="0"/>
              </a:spcBef>
              <a:spcAft>
                <a:spcPct val="0"/>
              </a:spcAft>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Tree>
  </p:cSld>
  <p:clrMap bg1="lt1" tx1="dk1" bg2="lt2" tx2="dk2" accent1="accent1" accent2="accent2" accent3="accent3" accent4="accent4" accent5="accent5" accent6="accent6" hlink="hlink" folHlink="folHlink"/>
  <p:sldLayoutIdLst>
    <p:sldLayoutId id="214748369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endParaRPr lang="en-US" sz="2400">
              <a:solidFill>
                <a:srgbClr val="000000"/>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base" hangingPunct="0">
              <a:spcBef>
                <a:spcPct val="0"/>
              </a:spcBef>
              <a:spcAft>
                <a:spcPct val="0"/>
              </a:spcAft>
              <a:defRPr/>
            </a:pPr>
            <a:endParaRPr lang="en-US" sz="400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base" hangingPunct="0">
              <a:spcBef>
                <a:spcPct val="0"/>
              </a:spcBef>
              <a:spcAft>
                <a:spcPct val="0"/>
              </a:spcAft>
              <a:defRPr/>
            </a:pPr>
            <a:endParaRPr lang="en-US" sz="2800"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0" fontAlgn="base" hangingPunct="0">
              <a:spcBef>
                <a:spcPct val="0"/>
              </a:spcBef>
              <a:spcAft>
                <a:spcPct val="0"/>
              </a:spcAft>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Tree>
  </p:cSld>
  <p:clrMap bg1="lt1" tx1="dk1" bg2="lt2" tx2="dk2" accent1="accent1" accent2="accent2" accent3="accent3" accent4="accent4" accent5="accent5" accent6="accent6" hlink="hlink" folHlink="folHlink"/>
  <p:sldLayoutIdLst>
    <p:sldLayoutId id="214748369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200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2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base" hangingPunct="0">
              <a:spcBef>
                <a:spcPct val="0"/>
              </a:spcBef>
              <a:spcAft>
                <a:spcPct val="0"/>
              </a:spcAft>
              <a:defRPr/>
            </a:pPr>
            <a:endParaRPr lang="en-US" sz="200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base" hangingPunct="0">
              <a:spcBef>
                <a:spcPct val="0"/>
              </a:spcBef>
              <a:spcAft>
                <a:spcPct val="0"/>
              </a:spcAft>
              <a:defRPr/>
            </a:pPr>
            <a:endParaRPr lang="en-US" sz="200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base" hangingPunct="0">
              <a:spcBef>
                <a:spcPct val="0"/>
              </a:spcBef>
              <a:spcAft>
                <a:spcPct val="0"/>
              </a:spcAft>
              <a:defRPr/>
            </a:pPr>
            <a:endParaRPr lang="en-US" sz="200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base" hangingPunct="0">
              <a:spcBef>
                <a:spcPct val="0"/>
              </a:spcBef>
              <a:spcAft>
                <a:spcPct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fontAlgn="base" hangingPunct="0">
              <a:spcBef>
                <a:spcPct val="0"/>
              </a:spcBef>
              <a:spcAft>
                <a:spcPct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369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endParaRPr lang="en-US" sz="2400" b="1">
              <a:solidFill>
                <a:srgbClr val="000000"/>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fontAlgn="base" hangingPunct="0">
              <a:spcBef>
                <a:spcPct val="0"/>
              </a:spcBef>
              <a:spcAft>
                <a:spcPct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0" fontAlgn="base" hangingPunct="0">
              <a:spcBef>
                <a:spcPct val="0"/>
              </a:spcBef>
              <a:spcAft>
                <a:spcPct val="0"/>
              </a:spcAft>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370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200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2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base" hangingPunct="0">
              <a:spcBef>
                <a:spcPct val="0"/>
              </a:spcBef>
              <a:spcAft>
                <a:spcPct val="0"/>
              </a:spcAft>
              <a:defRPr/>
            </a:pPr>
            <a:endParaRPr lang="en-US" sz="200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base" hangingPunct="0">
              <a:spcBef>
                <a:spcPct val="0"/>
              </a:spcBef>
              <a:spcAft>
                <a:spcPct val="0"/>
              </a:spcAft>
              <a:defRPr/>
            </a:pPr>
            <a:endParaRPr lang="en-US" sz="200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base" hangingPunct="0">
              <a:spcBef>
                <a:spcPct val="0"/>
              </a:spcBef>
              <a:spcAft>
                <a:spcPct val="0"/>
              </a:spcAft>
              <a:defRPr/>
            </a:pPr>
            <a:endParaRPr lang="en-US" sz="200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base" hangingPunct="0">
              <a:spcBef>
                <a:spcPct val="0"/>
              </a:spcBef>
              <a:spcAft>
                <a:spcPct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fontAlgn="base" hangingPunct="0">
              <a:spcBef>
                <a:spcPct val="0"/>
              </a:spcBef>
              <a:spcAft>
                <a:spcPct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370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625AB-FC97-490A-8656-5AA518A81A15}" type="datetimeFigureOut">
              <a:rPr lang="en-GB" smtClean="0">
                <a:solidFill>
                  <a:prstClr val="white">
                    <a:tint val="75000"/>
                  </a:prstClr>
                </a:solidFill>
              </a:rPr>
              <a:pPr/>
              <a:t>19/06/2015</a:t>
            </a:fld>
            <a:endParaRPr lang="en-GB">
              <a:solidFill>
                <a:prstClr val="white">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white">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BDDB8-C93E-4FB8-B9AD-85962E08A833}"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55454504"/>
      </p:ext>
    </p:extLst>
  </p:cSld>
  <p:clrMap bg1="dk1" tx1="lt1" bg2="dk2" tx2="lt2" accent1="accent1" accent2="accent2" accent3="accent3" accent4="accent4" accent5="accent5" accent6="accent6" hlink="hlink" folHlink="folHlink"/>
  <p:sldLayoutIdLst>
    <p:sldLayoutId id="214748370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625AB-FC97-490A-8656-5AA518A81A15}" type="datetimeFigureOut">
              <a:rPr lang="en-GB" smtClean="0">
                <a:solidFill>
                  <a:prstClr val="white">
                    <a:tint val="75000"/>
                  </a:prstClr>
                </a:solidFill>
              </a:rPr>
              <a:pPr/>
              <a:t>19/06/2015</a:t>
            </a:fld>
            <a:endParaRPr lang="en-GB">
              <a:solidFill>
                <a:prstClr val="white">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white">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BDDB8-C93E-4FB8-B9AD-85962E08A833}"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55454504"/>
      </p:ext>
    </p:extLst>
  </p:cSld>
  <p:clrMap bg1="dk1" tx1="lt1" bg2="dk2" tx2="lt2" accent1="accent1" accent2="accent2" accent3="accent3" accent4="accent4" accent5="accent5" accent6="accent6" hlink="hlink" folHlink="folHlink"/>
  <p:sldLayoutIdLst>
    <p:sldLayoutId id="214748370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endParaRPr lang="en-US" sz="2400" b="1">
              <a:solidFill>
                <a:srgbClr val="000000"/>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6"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fontAlgn="base" hangingPunct="0">
              <a:spcBef>
                <a:spcPct val="0"/>
              </a:spcBef>
              <a:spcAft>
                <a:spcPct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0" fontAlgn="base" hangingPunct="0">
              <a:spcBef>
                <a:spcPct val="0"/>
              </a:spcBef>
              <a:spcAft>
                <a:spcPct val="0"/>
              </a:spcAft>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625AB-FC97-490A-8656-5AA518A81A15}" type="datetimeFigureOut">
              <a:rPr lang="en-GB" smtClean="0">
                <a:solidFill>
                  <a:prstClr val="white">
                    <a:tint val="75000"/>
                  </a:prstClr>
                </a:solidFill>
              </a:rPr>
              <a:pPr/>
              <a:t>19/06/2015</a:t>
            </a:fld>
            <a:endParaRPr lang="en-GB">
              <a:solidFill>
                <a:prstClr val="white">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white">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BDDB8-C93E-4FB8-B9AD-85962E08A833}"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55454504"/>
      </p:ext>
    </p:extLst>
  </p:cSld>
  <p:clrMap bg1="dk1" tx1="lt1" bg2="dk2" tx2="lt2" accent1="accent1" accent2="accent2" accent3="accent3" accent4="accent4" accent5="accent5" accent6="accent6" hlink="hlink" folHlink="folHlink"/>
  <p:sldLayoutIdLst>
    <p:sldLayoutId id="214748370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625AB-FC97-490A-8656-5AA518A81A15}" type="datetimeFigureOut">
              <a:rPr lang="en-GB" smtClean="0">
                <a:solidFill>
                  <a:prstClr val="white">
                    <a:tint val="75000"/>
                  </a:prstClr>
                </a:solidFill>
              </a:rPr>
              <a:pPr/>
              <a:t>19/06/2015</a:t>
            </a:fld>
            <a:endParaRPr lang="en-GB">
              <a:solidFill>
                <a:prstClr val="white">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white">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BDDB8-C93E-4FB8-B9AD-85962E08A833}"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55454504"/>
      </p:ext>
    </p:extLst>
  </p:cSld>
  <p:clrMap bg1="dk1" tx1="lt1" bg2="dk2" tx2="lt2" accent1="accent1" accent2="accent2" accent3="accent3" accent4="accent4" accent5="accent5" accent6="accent6" hlink="hlink" folHlink="folHlink"/>
  <p:sldLayoutIdLst>
    <p:sldLayoutId id="214748371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625AB-FC97-490A-8656-5AA518A81A15}" type="datetimeFigureOut">
              <a:rPr lang="en-GB" smtClean="0">
                <a:solidFill>
                  <a:prstClr val="white">
                    <a:tint val="75000"/>
                  </a:prstClr>
                </a:solidFill>
              </a:rPr>
              <a:pPr/>
              <a:t>19/06/2015</a:t>
            </a:fld>
            <a:endParaRPr lang="en-GB">
              <a:solidFill>
                <a:prstClr val="white">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white">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BDDB8-C93E-4FB8-B9AD-85962E08A833}"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55454504"/>
      </p:ext>
    </p:extLst>
  </p:cSld>
  <p:clrMap bg1="dk1" tx1="lt1" bg2="dk2" tx2="lt2" accent1="accent1" accent2="accent2" accent3="accent3" accent4="accent4" accent5="accent5" accent6="accent6" hlink="hlink" folHlink="folHlink"/>
  <p:sldLayoutIdLst>
    <p:sldLayoutId id="214748371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625AB-FC97-490A-8656-5AA518A81A15}" type="datetimeFigureOut">
              <a:rPr lang="en-GB" smtClean="0">
                <a:solidFill>
                  <a:prstClr val="white">
                    <a:tint val="75000"/>
                  </a:prstClr>
                </a:solidFill>
              </a:rPr>
              <a:pPr/>
              <a:t>19/06/2015</a:t>
            </a:fld>
            <a:endParaRPr lang="en-GB">
              <a:solidFill>
                <a:prstClr val="white">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white">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BDDB8-C93E-4FB8-B9AD-85962E08A833}"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55454504"/>
      </p:ext>
    </p:extLst>
  </p:cSld>
  <p:clrMap bg1="dk1" tx1="lt1" bg2="dk2" tx2="lt2" accent1="accent1" accent2="accent2" accent3="accent3" accent4="accent4" accent5="accent5" accent6="accent6" hlink="hlink" folHlink="folHlink"/>
  <p:sldLayoutIdLst>
    <p:sldLayoutId id="214748371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2000" dirty="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2000" b="1" dirty="0">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base" hangingPunct="0">
              <a:spcBef>
                <a:spcPct val="0"/>
              </a:spcBef>
              <a:spcAft>
                <a:spcPct val="0"/>
              </a:spcAft>
              <a:defRPr/>
            </a:pPr>
            <a:endParaRPr lang="en-US" sz="2000" dirty="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base" hangingPunct="0">
              <a:spcBef>
                <a:spcPct val="0"/>
              </a:spcBef>
              <a:spcAft>
                <a:spcPct val="0"/>
              </a:spcAft>
              <a:defRPr/>
            </a:pPr>
            <a:endParaRPr lang="en-US" sz="2000" dirty="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base" hangingPunct="0">
              <a:spcBef>
                <a:spcPct val="0"/>
              </a:spcBef>
              <a:spcAft>
                <a:spcPct val="0"/>
              </a:spcAft>
              <a:defRPr/>
            </a:pPr>
            <a:endParaRPr lang="en-US" sz="2000" dirty="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base" hangingPunct="0">
              <a:spcBef>
                <a:spcPct val="0"/>
              </a:spcBef>
              <a:spcAft>
                <a:spcPct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fontAlgn="base" hangingPunct="0">
              <a:spcBef>
                <a:spcPct val="0"/>
              </a:spcBef>
              <a:spcAft>
                <a:spcPct val="0"/>
              </a:spcAft>
              <a:defRPr/>
            </a:pPr>
            <a:r>
              <a:rPr lang="en-GB" sz="1400" b="1" dirty="0">
                <a:solidFill>
                  <a:srgbClr val="FF0000"/>
                </a:solidFill>
                <a:latin typeface="Arial Rounded MT Bold"/>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sz="2000" dirty="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sz="2000" dirty="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sz="2000" dirty="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24" r:id="rId1"/>
    <p:sldLayoutId id="214748372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2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6/19/2015</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73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2000" b="1">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2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base" hangingPunct="0">
              <a:spcBef>
                <a:spcPct val="0"/>
              </a:spcBef>
              <a:spcAft>
                <a:spcPct val="0"/>
              </a:spcAft>
              <a:defRPr/>
            </a:pPr>
            <a:endParaRPr lang="en-US" sz="2000" b="1">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base" hangingPunct="0">
              <a:spcBef>
                <a:spcPct val="0"/>
              </a:spcBef>
              <a:spcAft>
                <a:spcPct val="0"/>
              </a:spcAft>
              <a:defRPr/>
            </a:pPr>
            <a:endParaRPr lang="en-US" sz="2000" b="1">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base" hangingPunct="0">
              <a:spcBef>
                <a:spcPct val="0"/>
              </a:spcBef>
              <a:spcAft>
                <a:spcPct val="0"/>
              </a:spcAft>
              <a:defRPr/>
            </a:pPr>
            <a:endParaRPr lang="en-US" sz="2000" b="1">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base" hangingPunct="0">
              <a:spcBef>
                <a:spcPct val="0"/>
              </a:spcBef>
              <a:spcAft>
                <a:spcPct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fontAlgn="base" hangingPunct="0">
              <a:spcBef>
                <a:spcPct val="0"/>
              </a:spcBef>
              <a:spcAft>
                <a:spcPct val="0"/>
              </a:spcAft>
              <a:defRPr/>
            </a:pPr>
            <a:r>
              <a:rPr lang="en-GB" sz="1400" b="1" dirty="0">
                <a:solidFill>
                  <a:srgbClr val="FF0000"/>
                </a:solidFill>
                <a:latin typeface="Arial Rounded MT Bold"/>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sz="2000" b="1">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sz="2000" b="1">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sz="2000" b="1">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000" b="1" dirty="0">
              <a:solidFill>
                <a:srgbClr val="000000"/>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dirty="0">
              <a:solidFill>
                <a:srgbClr val="000000"/>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dirty="0">
              <a:solidFill>
                <a:srgbClr val="000000"/>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dirty="0">
              <a:solidFill>
                <a:srgbClr val="000000"/>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3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fontAlgn="base">
                <a:spcBef>
                  <a:spcPct val="0"/>
                </a:spcBef>
                <a:spcAft>
                  <a:spcPct val="0"/>
                </a:spcAft>
                <a:defRPr/>
              </a:pPr>
              <a:endParaRPr lang="en-GB" sz="2400">
                <a:solidFill>
                  <a:srgbClr val="FFFFFF"/>
                </a:solidFill>
                <a:latin typeface="Times New Roman" pitchFamily="18" charset="0"/>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fontAlgn="base">
                <a:spcBef>
                  <a:spcPct val="0"/>
                </a:spcBef>
                <a:spcAft>
                  <a:spcPct val="0"/>
                </a:spcAft>
                <a:defRPr/>
              </a:pPr>
              <a:endParaRPr lang="en-GB" sz="2400">
                <a:solidFill>
                  <a:srgbClr val="FFFFFF"/>
                </a:solidFill>
                <a:latin typeface="Times New Roman" pitchFamily="18" charset="0"/>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fontAlgn="base">
                <a:spcBef>
                  <a:spcPct val="0"/>
                </a:spcBef>
                <a:spcAft>
                  <a:spcPct val="0"/>
                </a:spcAft>
                <a:defRPr/>
              </a:pPr>
              <a:endParaRPr lang="en-GB" sz="2400">
                <a:solidFill>
                  <a:srgbClr val="FFFFFF"/>
                </a:solidFill>
                <a:latin typeface="Times New Roman" pitchFamily="18" charset="0"/>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fontAlgn="base">
                <a:spcBef>
                  <a:spcPct val="0"/>
                </a:spcBef>
                <a:spcAft>
                  <a:spcPct val="0"/>
                </a:spcAft>
                <a:defRPr/>
              </a:pPr>
              <a:endParaRPr lang="en-GB" sz="2400">
                <a:solidFill>
                  <a:srgbClr val="FFFFFF"/>
                </a:solidFill>
                <a:latin typeface="Times New Roman" pitchFamily="18" charset="0"/>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fontAlgn="base">
                <a:spcBef>
                  <a:spcPct val="0"/>
                </a:spcBef>
                <a:spcAft>
                  <a:spcPct val="0"/>
                </a:spcAft>
                <a:defRPr/>
              </a:pPr>
              <a:endParaRPr lang="en-GB" sz="2400">
                <a:solidFill>
                  <a:srgbClr val="FFFFFF"/>
                </a:solidFill>
                <a:latin typeface="Times New Roman" pitchFamily="18" charset="0"/>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fontAlgn="base">
                <a:spcBef>
                  <a:spcPct val="0"/>
                </a:spcBef>
                <a:spcAft>
                  <a:spcPct val="0"/>
                </a:spcAft>
                <a:defRPr/>
              </a:pPr>
              <a:endParaRPr lang="en-GB" sz="2400">
                <a:solidFill>
                  <a:srgbClr val="FFFFFF"/>
                </a:solidFill>
                <a:latin typeface="Times New Roman" pitchFamily="18" charset="0"/>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fontAlgn="base">
                <a:spcBef>
                  <a:spcPct val="0"/>
                </a:spcBef>
                <a:spcAft>
                  <a:spcPct val="0"/>
                </a:spcAft>
                <a:defRPr/>
              </a:pPr>
              <a:endParaRPr lang="en-GB" sz="2400">
                <a:solidFill>
                  <a:srgbClr val="FFFFFF"/>
                </a:solidFill>
                <a:latin typeface="Times New Roman" pitchFamily="18" charset="0"/>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fontAlgn="base">
                <a:spcBef>
                  <a:spcPct val="0"/>
                </a:spcBef>
                <a:spcAft>
                  <a:spcPct val="0"/>
                </a:spcAft>
                <a:defRPr/>
              </a:pPr>
              <a:endParaRPr lang="en-GB" sz="2400">
                <a:solidFill>
                  <a:srgbClr val="FFFFFF"/>
                </a:solidFill>
                <a:latin typeface="Times New Roman" pitchFamily="18" charset="0"/>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fontAlgn="base">
                <a:spcBef>
                  <a:spcPct val="0"/>
                </a:spcBef>
                <a:spcAft>
                  <a:spcPct val="0"/>
                </a:spcAft>
                <a:defRPr/>
              </a:pPr>
              <a:endParaRPr lang="en-GB" sz="2400">
                <a:solidFill>
                  <a:srgbClr val="FFFFFF"/>
                </a:solidFill>
                <a:latin typeface="Times New Roman" pitchFamily="18" charset="0"/>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fontAlgn="base">
                <a:spcBef>
                  <a:spcPct val="0"/>
                </a:spcBef>
                <a:spcAft>
                  <a:spcPct val="0"/>
                </a:spcAft>
                <a:defRPr/>
              </a:pPr>
              <a:endParaRPr lang="en-GB" sz="2400">
                <a:solidFill>
                  <a:srgbClr val="FFFFFF"/>
                </a:solidFill>
                <a:latin typeface="Times New Roman" pitchFamily="18" charset="0"/>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fontAlgn="base">
                <a:spcBef>
                  <a:spcPct val="0"/>
                </a:spcBef>
                <a:spcAft>
                  <a:spcPct val="0"/>
                </a:spcAft>
                <a:defRPr/>
              </a:pPr>
              <a:endParaRPr lang="en-GB" sz="2400">
                <a:solidFill>
                  <a:srgbClr val="FFFFFF"/>
                </a:solidFill>
                <a:latin typeface="Times New Roman" pitchFamily="18" charset="0"/>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lang="en-GB" sz="2400">
                <a:solidFill>
                  <a:srgbClr val="FFFFFF"/>
                </a:solidFill>
                <a:latin typeface="Times New Roman" pitchFamily="18" charset="0"/>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fontAlgn="base">
                <a:spcBef>
                  <a:spcPct val="0"/>
                </a:spcBef>
                <a:spcAft>
                  <a:spcPct val="0"/>
                </a:spcAft>
                <a:defRPr/>
              </a:pPr>
              <a:endParaRPr lang="en-GB" sz="2400">
                <a:solidFill>
                  <a:srgbClr val="FFFFFF"/>
                </a:solidFill>
                <a:latin typeface="Times New Roman" pitchFamily="18" charset="0"/>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fontAlgn="base">
                <a:spcBef>
                  <a:spcPct val="0"/>
                </a:spcBef>
                <a:spcAft>
                  <a:spcPct val="0"/>
                </a:spcAft>
                <a:defRPr/>
              </a:pPr>
              <a:endParaRPr lang="en-GB" sz="2400">
                <a:solidFill>
                  <a:srgbClr val="FFFFFF"/>
                </a:solidFill>
                <a:latin typeface="Times New Roman" pitchFamily="18" charset="0"/>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fontAlgn="base">
                <a:spcBef>
                  <a:spcPct val="0"/>
                </a:spcBef>
                <a:spcAft>
                  <a:spcPct val="0"/>
                </a:spcAft>
                <a:defRPr/>
              </a:pPr>
              <a:endParaRPr lang="en-GB" sz="2400">
                <a:solidFill>
                  <a:srgbClr val="FFFFFF"/>
                </a:solidFill>
                <a:latin typeface="Times New Roman" pitchFamily="18" charset="0"/>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fontAlgn="base">
                <a:spcBef>
                  <a:spcPct val="0"/>
                </a:spcBef>
                <a:spcAft>
                  <a:spcPct val="0"/>
                </a:spcAft>
                <a:defRPr/>
              </a:pPr>
              <a:endParaRPr lang="en-GB" sz="2400">
                <a:solidFill>
                  <a:srgbClr val="FFFFFF"/>
                </a:solidFill>
                <a:latin typeface="Times New Roman" pitchFamily="18" charset="0"/>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fontAlgn="base">
                <a:spcBef>
                  <a:spcPct val="0"/>
                </a:spcBef>
                <a:spcAft>
                  <a:spcPct val="0"/>
                </a:spcAft>
                <a:defRPr/>
              </a:pPr>
              <a:endParaRPr lang="en-GB" sz="2400">
                <a:solidFill>
                  <a:srgbClr val="FFFFFF"/>
                </a:solidFill>
                <a:latin typeface="Times New Roman" pitchFamily="18" charset="0"/>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fontAlgn="base">
                <a:spcBef>
                  <a:spcPct val="0"/>
                </a:spcBef>
                <a:spcAft>
                  <a:spcPct val="0"/>
                </a:spcAft>
                <a:defRPr/>
              </a:pPr>
              <a:endParaRPr lang="en-GB" sz="2400">
                <a:solidFill>
                  <a:srgbClr val="FFFFFF"/>
                </a:solidFill>
                <a:latin typeface="Times New Roman" pitchFamily="18" charset="0"/>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fontAlgn="base">
                <a:spcBef>
                  <a:spcPct val="0"/>
                </a:spcBef>
                <a:spcAft>
                  <a:spcPct val="0"/>
                </a:spcAft>
                <a:defRPr/>
              </a:pPr>
              <a:endParaRPr lang="en-GB" sz="2400">
                <a:solidFill>
                  <a:srgbClr val="FFFFFF"/>
                </a:solidFill>
                <a:latin typeface="Times New Roman" pitchFamily="18" charset="0"/>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fontAlgn="base">
                <a:spcBef>
                  <a:spcPct val="0"/>
                </a:spcBef>
                <a:spcAft>
                  <a:spcPct val="0"/>
                </a:spcAft>
                <a:defRPr/>
              </a:pPr>
              <a:endParaRPr lang="en-GB" sz="2400">
                <a:solidFill>
                  <a:srgbClr val="FFFFFF"/>
                </a:solidFill>
                <a:latin typeface="Times New Roman" pitchFamily="18" charset="0"/>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fontAlgn="base">
                <a:spcBef>
                  <a:spcPct val="0"/>
                </a:spcBef>
                <a:spcAft>
                  <a:spcPct val="0"/>
                </a:spcAft>
                <a:defRPr/>
              </a:pPr>
              <a:endParaRPr lang="en-GB" sz="2400">
                <a:solidFill>
                  <a:srgbClr val="FFFFFF"/>
                </a:solidFill>
                <a:latin typeface="Times New Roman" pitchFamily="18" charset="0"/>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fontAlgn="base">
                <a:spcBef>
                  <a:spcPct val="0"/>
                </a:spcBef>
                <a:spcAft>
                  <a:spcPct val="0"/>
                </a:spcAft>
                <a:defRPr/>
              </a:pPr>
              <a:endParaRPr lang="en-GB" sz="2400">
                <a:solidFill>
                  <a:srgbClr val="FFFFFF"/>
                </a:solidFill>
                <a:latin typeface="Times New Roman" pitchFamily="18" charset="0"/>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fontAlgn="base">
                <a:spcBef>
                  <a:spcPct val="0"/>
                </a:spcBef>
                <a:spcAft>
                  <a:spcPct val="0"/>
                </a:spcAft>
                <a:defRPr/>
              </a:pPr>
              <a:endParaRPr lang="en-GB" sz="2400">
                <a:solidFill>
                  <a:srgbClr val="FFFFFF"/>
                </a:solidFill>
                <a:latin typeface="Times New Roman" pitchFamily="18" charset="0"/>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fontAlgn="base">
                <a:spcBef>
                  <a:spcPct val="0"/>
                </a:spcBef>
                <a:spcAft>
                  <a:spcPct val="0"/>
                </a:spcAft>
                <a:defRPr/>
              </a:pPr>
              <a:endParaRPr lang="en-GB" sz="2400">
                <a:solidFill>
                  <a:srgbClr val="FFFFFF"/>
                </a:solidFill>
                <a:latin typeface="Times New Roman" pitchFamily="18" charset="0"/>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fontAlgn="base">
                <a:spcBef>
                  <a:spcPct val="0"/>
                </a:spcBef>
                <a:spcAft>
                  <a:spcPct val="0"/>
                </a:spcAft>
                <a:defRPr/>
              </a:pPr>
              <a:endParaRPr lang="en-GB" sz="2400">
                <a:solidFill>
                  <a:srgbClr val="FFFFFF"/>
                </a:solidFill>
                <a:latin typeface="Times New Roman" pitchFamily="18" charset="0"/>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fontAlgn="base">
                <a:spcBef>
                  <a:spcPct val="0"/>
                </a:spcBef>
                <a:spcAft>
                  <a:spcPct val="0"/>
                </a:spcAft>
                <a:defRPr/>
              </a:pPr>
              <a:endParaRPr lang="en-GB" sz="2400">
                <a:solidFill>
                  <a:srgbClr val="FFFFFF"/>
                </a:solidFill>
                <a:latin typeface="Times New Roman" pitchFamily="18" charset="0"/>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fontAlgn="base">
                <a:spcBef>
                  <a:spcPct val="0"/>
                </a:spcBef>
                <a:spcAft>
                  <a:spcPct val="0"/>
                </a:spcAft>
                <a:defRPr/>
              </a:pPr>
              <a:endParaRPr lang="en-GB" sz="2400">
                <a:solidFill>
                  <a:srgbClr val="FFFFFF"/>
                </a:solidFill>
                <a:latin typeface="Times New Roman" pitchFamily="18" charset="0"/>
              </a:endParaRPr>
            </a:p>
          </p:txBody>
        </p:sp>
      </p:grpSp>
      <p:sp>
        <p:nvSpPr>
          <p:cNvPr id="2051"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2052"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Calibri" pitchFamily="34" charset="0"/>
              </a:defRPr>
            </a:lvl1pPr>
          </a:lstStyle>
          <a:p>
            <a:pPr fontAlgn="base">
              <a:spcBef>
                <a:spcPct val="0"/>
              </a:spcBef>
              <a:spcAft>
                <a:spcPct val="0"/>
              </a:spcAft>
              <a:defRPr/>
            </a:pPr>
            <a:endParaRPr lang="en-GB" dirty="0">
              <a:solidFill>
                <a:srgbClr val="FFFFFF"/>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Calibri" pitchFamily="34" charset="0"/>
              </a:defRPr>
            </a:lvl1pPr>
          </a:lstStyle>
          <a:p>
            <a:pPr fontAlgn="base">
              <a:spcBef>
                <a:spcPct val="0"/>
              </a:spcBef>
              <a:spcAft>
                <a:spcPct val="0"/>
              </a:spcAft>
              <a:defRPr/>
            </a:pPr>
            <a:endParaRPr lang="en-GB" dirty="0">
              <a:solidFill>
                <a:srgbClr val="FFFFFF"/>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Calibri" pitchFamily="34" charset="0"/>
              </a:defRPr>
            </a:lvl1pPr>
          </a:lstStyle>
          <a:p>
            <a:pPr fontAlgn="base">
              <a:spcBef>
                <a:spcPct val="0"/>
              </a:spcBef>
              <a:spcAft>
                <a:spcPct val="0"/>
              </a:spcAft>
              <a:defRPr/>
            </a:pPr>
            <a:fld id="{63FDA21F-5B9E-47D6-A12F-A7C53918AC09}" type="slidenum">
              <a:rPr lang="en-GB" smtClean="0">
                <a:solidFill>
                  <a:srgbClr val="FFFFFF"/>
                </a:solidFill>
              </a:rPr>
              <a:pPr fontAlgn="base">
                <a:spcBef>
                  <a:spcPct val="0"/>
                </a:spcBef>
                <a:spcAft>
                  <a:spcPct val="0"/>
                </a:spcAft>
                <a:defRPr/>
              </a:pPr>
              <a:t>‹#›</a:t>
            </a:fld>
            <a:endParaRPr lang="en-GB"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367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Calibri" pitchFamily="34" charset="0"/>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Calibri" pitchFamily="34" charset="0"/>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Calibri" pitchFamily="34" charset="0"/>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Calibri" pitchFamily="34" charset="0"/>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lgn="ctr" eaLnBrk="0" fontAlgn="base" hangingPunct="0">
                <a:spcBef>
                  <a:spcPct val="0"/>
                </a:spcBef>
                <a:spcAft>
                  <a:spcPct val="0"/>
                </a:spcAft>
                <a:defRPr/>
              </a:pPr>
              <a:endParaRPr lang="en-GB" dirty="0">
                <a:solidFill>
                  <a:srgbClr val="FFFF66"/>
                </a:solidFill>
                <a:latin typeface="Comic Sans MS" pitchFamily="66" charset="0"/>
              </a:endParaRPr>
            </a:p>
          </p:txBody>
        </p:sp>
      </p:grpSp>
      <p:sp>
        <p:nvSpPr>
          <p:cNvPr id="1027"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1028"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mn-lt"/>
              </a:defRPr>
            </a:lvl1pPr>
          </a:lstStyle>
          <a:p>
            <a:pPr algn="ctr" eaLnBrk="0" fontAlgn="base" hangingPunct="0">
              <a:spcBef>
                <a:spcPct val="0"/>
              </a:spcBef>
              <a:spcAft>
                <a:spcPct val="0"/>
              </a:spcAft>
              <a:defRPr/>
            </a:pPr>
            <a:endParaRPr lang="en-GB" dirty="0">
              <a:solidFill>
                <a:srgbClr val="FFFF66"/>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mn-lt"/>
              </a:defRPr>
            </a:lvl1pPr>
          </a:lstStyle>
          <a:p>
            <a:pPr eaLnBrk="0" fontAlgn="base" hangingPunct="0">
              <a:spcBef>
                <a:spcPct val="0"/>
              </a:spcBef>
              <a:spcAft>
                <a:spcPct val="0"/>
              </a:spcAft>
              <a:defRPr/>
            </a:pPr>
            <a:endParaRPr lang="en-GB" dirty="0">
              <a:solidFill>
                <a:srgbClr val="FFFF66"/>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mn-lt"/>
              </a:defRPr>
            </a:lvl1pPr>
          </a:lstStyle>
          <a:p>
            <a:pPr eaLnBrk="0" fontAlgn="base" hangingPunct="0">
              <a:spcBef>
                <a:spcPct val="0"/>
              </a:spcBef>
              <a:spcAft>
                <a:spcPct val="0"/>
              </a:spcAft>
              <a:defRPr/>
            </a:pPr>
            <a:fld id="{F0E10B11-C85F-48B6-85FA-27D679FD1912}" type="slidenum">
              <a:rPr lang="en-GB">
                <a:solidFill>
                  <a:srgbClr val="FFFF66"/>
                </a:solidFill>
              </a:rPr>
              <a:pPr eaLnBrk="0" fontAlgn="base" hangingPunct="0">
                <a:spcBef>
                  <a:spcPct val="0"/>
                </a:spcBef>
                <a:spcAft>
                  <a:spcPct val="0"/>
                </a:spcAft>
                <a:defRPr/>
              </a:pPr>
              <a:t>‹#›</a:t>
            </a:fld>
            <a:endParaRPr lang="en-GB"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367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endParaRPr lang="en-US" sz="2400">
              <a:solidFill>
                <a:srgbClr val="FFFF66"/>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b="1">
              <a:solidFill>
                <a:srgbClr val="FFFF66"/>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base" hangingPunct="0">
              <a:spcBef>
                <a:spcPct val="0"/>
              </a:spcBef>
              <a:spcAft>
                <a:spcPct val="0"/>
              </a:spcAft>
              <a:defRPr/>
            </a:pPr>
            <a:endParaRPr lang="en-US" sz="2800" b="1" dirty="0">
              <a:solidFill>
                <a:srgbClr val="FFFF66"/>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fontAlgn="base" hangingPunct="0">
              <a:spcBef>
                <a:spcPct val="0"/>
              </a:spcBef>
              <a:spcAft>
                <a:spcPct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smtClean="0"/>
              <a:t>Click to edit Master title style</a:t>
            </a:r>
          </a:p>
        </p:txBody>
      </p:sp>
      <p:sp>
        <p:nvSpPr>
          <p:cNvPr id="1027"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fontAlgn="base" hangingPunct="0">
              <a:spcBef>
                <a:spcPct val="0"/>
              </a:spcBef>
              <a:spcAft>
                <a:spcPct val="0"/>
              </a:spcAft>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fontAlgn="base" hangingPunct="0">
              <a:spcBef>
                <a:spcPct val="0"/>
              </a:spcBef>
              <a:spcAft>
                <a:spcPct val="0"/>
              </a:spcAft>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fontAlgn="base" hangingPunct="0">
              <a:spcBef>
                <a:spcPct val="0"/>
              </a:spcBef>
              <a:spcAft>
                <a:spcPct val="0"/>
              </a:spcAft>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76"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endParaRPr lang="en-US" sz="2400" dirty="0">
              <a:solidFill>
                <a:srgbClr val="FFFF66"/>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2400" dirty="0">
              <a:solidFill>
                <a:srgbClr val="FFFF66"/>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2400" b="1" dirty="0">
              <a:solidFill>
                <a:srgbClr val="FFFF66"/>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base" hangingPunct="0">
              <a:spcBef>
                <a:spcPct val="0"/>
              </a:spcBef>
              <a:spcAft>
                <a:spcPct val="0"/>
              </a:spcAft>
              <a:defRPr/>
            </a:pPr>
            <a:endParaRPr lang="en-US" sz="2400" dirty="0">
              <a:solidFill>
                <a:srgbClr val="FFFF66"/>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base" hangingPunct="0">
              <a:spcBef>
                <a:spcPct val="0"/>
              </a:spcBef>
              <a:spcAft>
                <a:spcPct val="0"/>
              </a:spcAft>
              <a:defRPr/>
            </a:pPr>
            <a:endParaRPr lang="en-US" sz="2400" dirty="0">
              <a:solidFill>
                <a:srgbClr val="FFFF66"/>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base" hangingPunct="0">
              <a:spcBef>
                <a:spcPct val="0"/>
              </a:spcBef>
              <a:spcAft>
                <a:spcPct val="0"/>
              </a:spcAft>
              <a:defRPr/>
            </a:pPr>
            <a:endParaRPr lang="en-US" sz="2400" dirty="0">
              <a:solidFill>
                <a:srgbClr val="FFFF66"/>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base" hangingPunct="0">
              <a:spcBef>
                <a:spcPct val="0"/>
              </a:spcBef>
              <a:spcAft>
                <a:spcPct val="0"/>
              </a:spcAft>
              <a:defRPr/>
            </a:pPr>
            <a:endParaRPr lang="en-US" sz="2800" b="1" dirty="0">
              <a:solidFill>
                <a:srgbClr val="FFFF66"/>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fontAlgn="base" hangingPunct="0">
              <a:spcBef>
                <a:spcPct val="0"/>
              </a:spcBef>
              <a:spcAft>
                <a:spcPct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sz="2400" dirty="0">
              <a:solidFill>
                <a:srgbClr val="FFFF66"/>
              </a:solidFill>
              <a:latin typeface="Comic Sans MS" pitchFamily="66"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sz="2400" dirty="0">
              <a:solidFill>
                <a:srgbClr val="FFFF66"/>
              </a:solidFill>
              <a:latin typeface="Comic Sans MS" pitchFamily="66"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sz="2400" dirty="0">
              <a:solidFill>
                <a:srgbClr val="FFFF66"/>
              </a:solidFill>
              <a:latin typeface="Comic Sans MS" pitchFamily="66"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sz="2400" dirty="0">
              <a:solidFill>
                <a:srgbClr val="FFFF66"/>
              </a:solidFill>
              <a:latin typeface="Comic Sans MS" pitchFamily="66" charset="0"/>
            </a:endParaRPr>
          </a:p>
        </p:txBody>
      </p:sp>
    </p:spTree>
  </p:cSld>
  <p:clrMap bg1="lt1" tx1="dk1" bg2="lt2" tx2="dk2" accent1="accent1" accent2="accent2" accent3="accent3" accent4="accent4" accent5="accent5" accent6="accent6" hlink="hlink" folHlink="folHlink"/>
  <p:sldLayoutIdLst>
    <p:sldLayoutId id="214748367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2000" dirty="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sz="2000" b="1" dirty="0">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base" hangingPunct="0">
              <a:spcBef>
                <a:spcPct val="0"/>
              </a:spcBef>
              <a:spcAft>
                <a:spcPct val="0"/>
              </a:spcAft>
              <a:defRPr/>
            </a:pPr>
            <a:endParaRPr lang="en-US" sz="2000" dirty="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base" hangingPunct="0">
              <a:spcBef>
                <a:spcPct val="0"/>
              </a:spcBef>
              <a:spcAft>
                <a:spcPct val="0"/>
              </a:spcAft>
              <a:defRPr/>
            </a:pPr>
            <a:endParaRPr lang="en-US" sz="2000" dirty="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base" hangingPunct="0">
              <a:spcBef>
                <a:spcPct val="0"/>
              </a:spcBef>
              <a:spcAft>
                <a:spcPct val="0"/>
              </a:spcAft>
              <a:defRPr/>
            </a:pPr>
            <a:endParaRPr lang="en-US" sz="2000" dirty="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base" hangingPunct="0">
              <a:spcBef>
                <a:spcPct val="0"/>
              </a:spcBef>
              <a:spcAft>
                <a:spcPct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fontAlgn="base" hangingPunct="0">
              <a:spcBef>
                <a:spcPct val="0"/>
              </a:spcBef>
              <a:spcAft>
                <a:spcPct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8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file:///C:\Users\Phil\Desktop\brunel%20pieces%203\Newcastle.pptx#-1,1,Slide 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tinyurl.com/l7yddya"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tinyurl.com/oqfkkdc" TargetMode="External"/><Relationship Id="rId4" Type="http://schemas.openxmlformats.org/officeDocument/2006/relationships/hyperlink" Target="http://tinyurl.com/nxhohe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file:///C:\Documents%20and%20Settings\user\Desktop\brunel%20pieces%203\asat.ppt" TargetMode="External"/><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7.xml"/><Relationship Id="rId1" Type="http://schemas.openxmlformats.org/officeDocument/2006/relationships/audio" Target="file:///C:\Documents%20and%20Settings\user\Desktop\glass.mp3" TargetMode="Externa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ntfphoto.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hyperlink" Target="http://phil-race.co.uk/preparing-for-and-doing-exams-18th-may/"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30.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179512" y="0"/>
            <a:ext cx="7121393" cy="4365104"/>
          </a:xfrm>
          <a:noFill/>
        </p:spPr>
        <p:txBody>
          <a:bodyPr lIns="92075" tIns="46038" rIns="92075" bIns="46038"/>
          <a:lstStyle/>
          <a:p>
            <a:pPr algn="ctr"/>
            <a:r>
              <a:rPr lang="en-US" sz="3600" dirty="0" smtClean="0">
                <a:solidFill>
                  <a:schemeClr val="tx1"/>
                </a:solidFill>
                <a:latin typeface="Calibri" pitchFamily="34" charset="0"/>
              </a:rPr>
              <a:t/>
            </a:r>
            <a:br>
              <a:rPr lang="en-US" sz="3600" dirty="0" smtClean="0">
                <a:solidFill>
                  <a:schemeClr val="tx1"/>
                </a:solidFill>
                <a:latin typeface="Calibri" pitchFamily="34" charset="0"/>
              </a:rPr>
            </a:br>
            <a:r>
              <a:rPr lang="en-US" sz="6600" dirty="0" smtClean="0">
                <a:solidFill>
                  <a:schemeClr val="tx1"/>
                </a:solidFill>
                <a:latin typeface="Calibri" pitchFamily="34" charset="0"/>
              </a:rPr>
              <a:t>Exam Technique</a:t>
            </a:r>
            <a:r>
              <a:rPr lang="en-US" dirty="0" smtClean="0">
                <a:solidFill>
                  <a:schemeClr val="tx1"/>
                </a:solidFill>
                <a:latin typeface="Calibri" pitchFamily="34" charset="0"/>
              </a:rPr>
              <a:t/>
            </a:r>
            <a:br>
              <a:rPr lang="en-US" dirty="0" smtClean="0">
                <a:solidFill>
                  <a:schemeClr val="tx1"/>
                </a:solidFill>
                <a:latin typeface="Calibri" pitchFamily="34" charset="0"/>
              </a:rPr>
            </a:br>
            <a:r>
              <a:rPr lang="en-US" dirty="0" smtClean="0">
                <a:solidFill>
                  <a:srgbClr val="FFFF00"/>
                </a:solidFill>
              </a:rPr>
              <a:t>Tensions, timing and tricks</a:t>
            </a:r>
            <a:r>
              <a:rPr lang="en-US" sz="3600" dirty="0" smtClean="0">
                <a:latin typeface="Calibri" pitchFamily="34" charset="0"/>
              </a:rPr>
              <a:t/>
            </a:r>
            <a:br>
              <a:rPr lang="en-US" sz="3600" dirty="0" smtClean="0">
                <a:latin typeface="Calibri" pitchFamily="34" charset="0"/>
              </a:rPr>
            </a:br>
            <a:r>
              <a:rPr lang="en-US" dirty="0" smtClean="0">
                <a:solidFill>
                  <a:srgbClr val="FF0000"/>
                </a:solidFill>
              </a:rPr>
              <a:t>Chelmsford</a:t>
            </a:r>
            <a:r>
              <a:rPr lang="en-US" sz="3600" dirty="0" smtClean="0">
                <a:latin typeface="Calibri" pitchFamily="34" charset="0"/>
              </a:rPr>
              <a:t/>
            </a:r>
            <a:br>
              <a:rPr lang="en-US" sz="3600" dirty="0" smtClean="0">
                <a:latin typeface="Calibri" pitchFamily="34" charset="0"/>
              </a:rPr>
            </a:br>
            <a:r>
              <a:rPr lang="en-GB" sz="3200" dirty="0" smtClean="0">
                <a:solidFill>
                  <a:srgbClr val="00B0F0"/>
                </a:solidFill>
              </a:rPr>
              <a:t>18</a:t>
            </a:r>
            <a:r>
              <a:rPr lang="en-GB" sz="3200" baseline="30000" dirty="0" smtClean="0">
                <a:solidFill>
                  <a:srgbClr val="00B0F0"/>
                </a:solidFill>
              </a:rPr>
              <a:t>th</a:t>
            </a:r>
            <a:r>
              <a:rPr lang="en-GB" sz="3200" dirty="0" smtClean="0">
                <a:solidFill>
                  <a:srgbClr val="00B0F0"/>
                </a:solidFill>
                <a:latin typeface="Calibri" pitchFamily="34" charset="0"/>
              </a:rPr>
              <a:t> June 2015</a:t>
            </a:r>
            <a:r>
              <a:rPr lang="en-GB" sz="3200" dirty="0" smtClean="0">
                <a:solidFill>
                  <a:srgbClr val="008000"/>
                </a:solidFill>
                <a:latin typeface="Calibri" pitchFamily="34" charset="0"/>
              </a:rPr>
              <a:t/>
            </a:r>
            <a:br>
              <a:rPr lang="en-GB" sz="3200" dirty="0" smtClean="0">
                <a:solidFill>
                  <a:srgbClr val="008000"/>
                </a:solidFill>
                <a:latin typeface="Calibri" pitchFamily="34" charset="0"/>
              </a:rPr>
            </a:br>
            <a:r>
              <a:rPr lang="en-GB" sz="2400" dirty="0" smtClean="0">
                <a:solidFill>
                  <a:srgbClr val="008000"/>
                </a:solidFill>
                <a:latin typeface="Calibri" pitchFamily="34" charset="0"/>
              </a:rPr>
              <a:t> </a:t>
            </a:r>
            <a:br>
              <a:rPr lang="en-GB" sz="2400" dirty="0" smtClean="0">
                <a:solidFill>
                  <a:srgbClr val="008000"/>
                </a:solidFill>
                <a:latin typeface="Calibri" pitchFamily="34" charset="0"/>
              </a:rPr>
            </a:br>
            <a:endParaRPr lang="en-GB" sz="4400" b="1" dirty="0" smtClean="0">
              <a:solidFill>
                <a:srgbClr val="008000"/>
              </a:solidFill>
              <a:latin typeface="Calibri" pitchFamily="34" charset="0"/>
            </a:endParaRPr>
          </a:p>
        </p:txBody>
      </p:sp>
      <p:sp>
        <p:nvSpPr>
          <p:cNvPr id="6" name="Rectangle 8">
            <a:hlinkClick r:id="rId3" action="ppaction://hlinkpres?slideindex=1&amp;slidetitle="/>
          </p:cNvPr>
          <p:cNvSpPr>
            <a:spLocks noChangeArrowheads="1"/>
          </p:cNvSpPr>
          <p:nvPr/>
        </p:nvSpPr>
        <p:spPr bwMode="auto">
          <a:xfrm>
            <a:off x="251520" y="3645024"/>
            <a:ext cx="6912768" cy="2808312"/>
          </a:xfrm>
          <a:prstGeom prst="rect">
            <a:avLst/>
          </a:prstGeom>
          <a:solidFill>
            <a:schemeClr val="tx1"/>
          </a:solidFill>
          <a:ln w="12700">
            <a:noFill/>
            <a:miter lim="800000"/>
            <a:headEnd/>
            <a:tailEnd/>
          </a:ln>
        </p:spPr>
        <p:txBody>
          <a:bodyPr lIns="92075" tIns="46038" rIns="92075" bIns="46038" anchor="ctr"/>
          <a:lstStyle/>
          <a:p>
            <a:pPr marL="723900" indent="-723900" algn="ctr" eaLnBrk="0" fontAlgn="base" hangingPunct="0">
              <a:spcBef>
                <a:spcPct val="20000"/>
              </a:spcBef>
              <a:spcAft>
                <a:spcPct val="0"/>
              </a:spcAft>
              <a:buClr>
                <a:srgbClr val="7E9CE8"/>
              </a:buClr>
              <a:buFont typeface="Wingdings" pitchFamily="2" charset="2"/>
              <a:buNone/>
            </a:pPr>
            <a:r>
              <a:rPr lang="en-GB" sz="3600" b="1" dirty="0">
                <a:solidFill>
                  <a:srgbClr val="000000"/>
                </a:solidFill>
                <a:latin typeface="Calibri" pitchFamily="34" charset="0"/>
              </a:rPr>
              <a:t>Phil Race</a:t>
            </a:r>
          </a:p>
          <a:p>
            <a:pPr marL="723900" indent="-723900" algn="ctr" eaLnBrk="0" fontAlgn="base" hangingPunct="0">
              <a:spcBef>
                <a:spcPct val="20000"/>
              </a:spcBef>
              <a:spcAft>
                <a:spcPct val="0"/>
              </a:spcAft>
              <a:buClr>
                <a:srgbClr val="7E9CE8"/>
              </a:buClr>
            </a:pPr>
            <a:r>
              <a:rPr lang="en-GB" sz="1600" b="1" dirty="0">
                <a:solidFill>
                  <a:srgbClr val="000000"/>
                </a:solidFill>
                <a:latin typeface="Calibri" pitchFamily="34" charset="0"/>
              </a:rPr>
              <a:t>BSc  PhD  PGCE  FCIPD  PFHEA   NTF</a:t>
            </a:r>
          </a:p>
          <a:p>
            <a:pPr marL="723900" indent="-723900" algn="ctr" eaLnBrk="0" fontAlgn="base" hangingPunct="0">
              <a:spcBef>
                <a:spcPct val="20000"/>
              </a:spcBef>
              <a:spcAft>
                <a:spcPct val="0"/>
              </a:spcAft>
              <a:buClr>
                <a:srgbClr val="7E9CE8"/>
              </a:buClr>
            </a:pPr>
            <a:r>
              <a:rPr lang="en-GB" sz="2400" b="1" dirty="0">
                <a:solidFill>
                  <a:srgbClr val="008000"/>
                </a:solidFill>
                <a:latin typeface="Calibri" pitchFamily="34" charset="0"/>
              </a:rPr>
              <a:t>(from Newcastle-upon-Tyne)</a:t>
            </a:r>
            <a:endParaRPr lang="en-GB" sz="1600" b="1" dirty="0">
              <a:solidFill>
                <a:srgbClr val="000000"/>
              </a:solidFill>
              <a:latin typeface="Calibri" pitchFamily="34" charset="0"/>
            </a:endParaRPr>
          </a:p>
          <a:p>
            <a:pPr algn="ctr" eaLnBrk="0" fontAlgn="base" hangingPunct="0">
              <a:lnSpc>
                <a:spcPct val="90000"/>
              </a:lnSpc>
              <a:spcBef>
                <a:spcPct val="0"/>
              </a:spcBef>
              <a:spcAft>
                <a:spcPct val="0"/>
              </a:spcAft>
              <a:buClr>
                <a:srgbClr val="FF3399"/>
              </a:buClr>
              <a:buSzPct val="75000"/>
              <a:buFont typeface="Monotype Sorts" pitchFamily="2" charset="2"/>
              <a:buNone/>
            </a:pPr>
            <a:r>
              <a:rPr lang="en-GB" sz="2400" b="1" dirty="0">
                <a:solidFill>
                  <a:srgbClr val="002060"/>
                </a:solidFill>
                <a:latin typeface="Calibri" pitchFamily="34" charset="0"/>
              </a:rPr>
              <a:t>Follow Phil on Twitter:   @RacePhil</a:t>
            </a:r>
            <a:r>
              <a:rPr lang="en-GB" sz="2000" b="1" dirty="0">
                <a:solidFill>
                  <a:srgbClr val="4F81BD"/>
                </a:solidFill>
                <a:latin typeface="Calibri" pitchFamily="34" charset="0"/>
              </a:rPr>
              <a:t> </a:t>
            </a:r>
          </a:p>
          <a:p>
            <a:pPr marL="723900" indent="-723900" algn="ctr" eaLnBrk="0" fontAlgn="base" hangingPunct="0">
              <a:spcBef>
                <a:spcPct val="20000"/>
              </a:spcBef>
              <a:spcAft>
                <a:spcPct val="0"/>
              </a:spcAft>
              <a:buClr>
                <a:srgbClr val="7E9CE8"/>
              </a:buClr>
              <a:buFont typeface="Wingdings" pitchFamily="2" charset="2"/>
              <a:buNone/>
            </a:pPr>
            <a:r>
              <a:rPr lang="en-GB" b="1" dirty="0">
                <a:solidFill>
                  <a:srgbClr val="000000"/>
                </a:solidFill>
                <a:latin typeface="Calibri" pitchFamily="34" charset="0"/>
              </a:rPr>
              <a:t>Visiting Professor:  University of Plymouth and University Campus Suffolk</a:t>
            </a:r>
          </a:p>
          <a:p>
            <a:pPr marL="723900" indent="-723900" algn="ctr" eaLnBrk="0" fontAlgn="base" hangingPunct="0">
              <a:spcBef>
                <a:spcPct val="20000"/>
              </a:spcBef>
              <a:spcAft>
                <a:spcPct val="0"/>
              </a:spcAft>
              <a:buClr>
                <a:srgbClr val="7E9CE8"/>
              </a:buClr>
              <a:buFont typeface="Wingdings" pitchFamily="2" charset="2"/>
              <a:buNone/>
            </a:pPr>
            <a:r>
              <a:rPr lang="en-GB" b="1" dirty="0">
                <a:solidFill>
                  <a:srgbClr val="000000"/>
                </a:solidFill>
                <a:latin typeface="Calibri" pitchFamily="34" charset="0"/>
              </a:rPr>
              <a:t>Emeritus Professor, Leeds Metropolitan University</a:t>
            </a:r>
          </a:p>
        </p:txBody>
      </p:sp>
      <p:sp>
        <p:nvSpPr>
          <p:cNvPr id="7" name="Action Button: Custom 6">
            <a:hlinkClick r:id="rId4" action="ppaction://hlinkpres?slideindex=1&amp;slidetitle=Slide 1" highlightClick="1"/>
          </p:cNvPr>
          <p:cNvSpPr/>
          <p:nvPr/>
        </p:nvSpPr>
        <p:spPr>
          <a:xfrm>
            <a:off x="7164288" y="342900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4400">
              <a:solidFill>
                <a:srgbClr val="FFFFFF"/>
              </a:solidFill>
              <a:latin typeface="Calibri"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18</a:t>
            </a:r>
            <a:r>
              <a:rPr lang="en-GB" b="1" baseline="30000" dirty="0" smtClean="0"/>
              <a:t>th</a:t>
            </a:r>
            <a:r>
              <a:rPr lang="en-GB" b="1" dirty="0" smtClean="0"/>
              <a:t> June...</a:t>
            </a:r>
            <a:endParaRPr lang="en-GB" b="1" dirty="0"/>
          </a:p>
        </p:txBody>
      </p:sp>
      <p:sp>
        <p:nvSpPr>
          <p:cNvPr id="3" name="Content Placeholder 2"/>
          <p:cNvSpPr>
            <a:spLocks noGrp="1"/>
          </p:cNvSpPr>
          <p:nvPr>
            <p:ph idx="1"/>
          </p:nvPr>
        </p:nvSpPr>
        <p:spPr/>
        <p:txBody>
          <a:bodyPr/>
          <a:lstStyle/>
          <a:p>
            <a:r>
              <a:rPr lang="en-GB" dirty="0" smtClean="0"/>
              <a:t>1429: Joan of Arc defeated the English in </a:t>
            </a:r>
            <a:r>
              <a:rPr lang="en-GB" dirty="0" err="1" smtClean="0"/>
              <a:t>Patay</a:t>
            </a:r>
            <a:r>
              <a:rPr lang="en-GB" dirty="0" smtClean="0"/>
              <a:t>;</a:t>
            </a:r>
          </a:p>
          <a:p>
            <a:r>
              <a:rPr lang="en-GB" dirty="0" smtClean="0"/>
              <a:t>1583: first life insurance policy issued;</a:t>
            </a:r>
          </a:p>
          <a:p>
            <a:r>
              <a:rPr lang="en-GB" dirty="0" smtClean="0"/>
              <a:t>1812: US declared war against Britain;</a:t>
            </a:r>
          </a:p>
          <a:p>
            <a:r>
              <a:rPr lang="en-GB" dirty="0" smtClean="0"/>
              <a:t>1815: French defeated at  Waterloo;</a:t>
            </a:r>
          </a:p>
          <a:p>
            <a:r>
              <a:rPr lang="en-GB" dirty="0" smtClean="0"/>
              <a:t>1999: G7 waived </a:t>
            </a:r>
            <a:r>
              <a:rPr lang="en-GB" smtClean="0"/>
              <a:t>$</a:t>
            </a:r>
            <a:r>
              <a:rPr lang="en-GB" smtClean="0"/>
              <a:t>70bn </a:t>
            </a:r>
            <a:r>
              <a:rPr lang="en-GB" dirty="0" smtClean="0"/>
              <a:t>owed by poor countries;</a:t>
            </a:r>
          </a:p>
          <a:p>
            <a:r>
              <a:rPr lang="en-GB" dirty="0" smtClean="0"/>
              <a:t>2015: ????</a:t>
            </a:r>
            <a:endParaRPr lang="en-GB"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27663" y="24630"/>
            <a:ext cx="6016337" cy="6833370"/>
          </a:xfrm>
          <a:prstGeom prst="rect">
            <a:avLst/>
          </a:prstGeom>
        </p:spPr>
      </p:pic>
      <p:sp>
        <p:nvSpPr>
          <p:cNvPr id="3" name="TextBox 2"/>
          <p:cNvSpPr txBox="1"/>
          <p:nvPr/>
        </p:nvSpPr>
        <p:spPr>
          <a:xfrm>
            <a:off x="683568" y="3235569"/>
            <a:ext cx="2215496" cy="1754326"/>
          </a:xfrm>
          <a:prstGeom prst="rect">
            <a:avLst/>
          </a:prstGeom>
          <a:solidFill>
            <a:srgbClr val="00B050"/>
          </a:solidFill>
        </p:spPr>
        <p:txBody>
          <a:bodyPr wrap="square" rtlCol="0">
            <a:spAutoFit/>
          </a:bodyPr>
          <a:lstStyle/>
          <a:p>
            <a:pPr algn="ctr"/>
            <a:r>
              <a:rPr lang="en-GB" sz="3600" b="1" dirty="0">
                <a:solidFill>
                  <a:srgbClr val="FFFF00"/>
                </a:solidFill>
              </a:rPr>
              <a:t>Attitude </a:t>
            </a:r>
          </a:p>
          <a:p>
            <a:pPr algn="ctr"/>
            <a:r>
              <a:rPr lang="en-GB" sz="3600" b="1" dirty="0">
                <a:solidFill>
                  <a:srgbClr val="FFFF00"/>
                </a:solidFill>
              </a:rPr>
              <a:t>is important</a:t>
            </a:r>
          </a:p>
        </p:txBody>
      </p:sp>
    </p:spTree>
    <p:extLst>
      <p:ext uri="{BB962C8B-B14F-4D97-AF65-F5344CB8AC3E}">
        <p14:creationId xmlns:p14="http://schemas.microsoft.com/office/powerpoint/2010/main" val="297490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smtClean="0">
                <a:latin typeface="Calibri" pitchFamily="34" charset="0"/>
              </a:rPr>
              <a:t>Announcement about mobile phones and laptops...</a:t>
            </a:r>
            <a:endParaRPr lang="en-GB" sz="3600" dirty="0">
              <a:latin typeface="Calibri" pitchFamily="34" charset="0"/>
            </a:endParaRPr>
          </a:p>
        </p:txBody>
      </p:sp>
      <p:sp>
        <p:nvSpPr>
          <p:cNvPr id="5" name="Content Placeholder 4"/>
          <p:cNvSpPr>
            <a:spLocks noGrp="1"/>
          </p:cNvSpPr>
          <p:nvPr>
            <p:ph idx="1"/>
          </p:nvPr>
        </p:nvSpPr>
        <p:spPr/>
        <p:txBody>
          <a:bodyPr/>
          <a:lstStyle/>
          <a:p>
            <a:r>
              <a:rPr lang="en-GB" sz="3600" i="1" dirty="0" smtClean="0">
                <a:latin typeface="Calibri" pitchFamily="34" charset="0"/>
              </a:rPr>
              <a:t>Good afternoon everyone – please turn  </a:t>
            </a:r>
            <a:r>
              <a:rPr lang="en-GB" sz="4400" i="1" dirty="0" smtClean="0">
                <a:solidFill>
                  <a:srgbClr val="FF0000"/>
                </a:solidFill>
                <a:latin typeface="Calibri" pitchFamily="34" charset="0"/>
              </a:rPr>
              <a:t>on</a:t>
            </a:r>
            <a:r>
              <a:rPr lang="en-GB" sz="4400" i="1" dirty="0" smtClean="0">
                <a:latin typeface="Calibri" pitchFamily="34" charset="0"/>
              </a:rPr>
              <a:t> </a:t>
            </a:r>
            <a:r>
              <a:rPr lang="en-GB" sz="3600" i="1" dirty="0" smtClean="0">
                <a:latin typeface="Calibri" pitchFamily="34" charset="0"/>
              </a:rPr>
              <a:t>your ‘phones and computers.</a:t>
            </a:r>
            <a:endParaRPr lang="en-GB" sz="3600" dirty="0" smtClean="0">
              <a:latin typeface="Calibri" pitchFamily="34" charset="0"/>
            </a:endParaRPr>
          </a:p>
          <a:p>
            <a:r>
              <a:rPr lang="en-GB" sz="3600" i="1" dirty="0" smtClean="0">
                <a:latin typeface="Calibri" pitchFamily="34" charset="0"/>
              </a:rPr>
              <a:t>Please post your thoughts, comments and ideas to the hashtag  </a:t>
            </a:r>
            <a:r>
              <a:rPr lang="en-GB" sz="3600" i="1" dirty="0" smtClean="0">
                <a:solidFill>
                  <a:srgbClr val="00B050"/>
                </a:solidFill>
                <a:latin typeface="Calibri" pitchFamily="34" charset="0"/>
              </a:rPr>
              <a:t>#</a:t>
            </a:r>
            <a:r>
              <a:rPr lang="en-GB" sz="3600" i="1" dirty="0" err="1" smtClean="0">
                <a:solidFill>
                  <a:srgbClr val="00B050"/>
                </a:solidFill>
                <a:latin typeface="Calibri" pitchFamily="34" charset="0"/>
              </a:rPr>
              <a:t>philatchelmsford</a:t>
            </a:r>
            <a:r>
              <a:rPr lang="en-GB" sz="3600" dirty="0" smtClean="0"/>
              <a:t> </a:t>
            </a:r>
            <a:endParaRPr lang="en-GB" sz="3600" dirty="0" smtClean="0">
              <a:latin typeface="Calibri" pitchFamily="34" charset="0"/>
            </a:endParaRPr>
          </a:p>
          <a:p>
            <a:pPr>
              <a:buNone/>
            </a:pPr>
            <a:endParaRPr lang="en-GB" sz="3600" dirty="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US" dirty="0" smtClean="0"/>
              <a:t>I’ve published many of the ideas I’m including in this session in:</a:t>
            </a:r>
          </a:p>
        </p:txBody>
      </p:sp>
      <p:sp>
        <p:nvSpPr>
          <p:cNvPr id="15365" name="Rectangle 3"/>
          <p:cNvSpPr>
            <a:spLocks noGrp="1" noChangeArrowheads="1"/>
          </p:cNvSpPr>
          <p:nvPr>
            <p:ph type="body" idx="1"/>
          </p:nvPr>
        </p:nvSpPr>
        <p:spPr>
          <a:noFill/>
        </p:spPr>
        <p:txBody>
          <a:bodyPr/>
          <a:lstStyle/>
          <a:p>
            <a:pPr>
              <a:lnSpc>
                <a:spcPct val="85000"/>
              </a:lnSpc>
              <a:spcBef>
                <a:spcPct val="55000"/>
              </a:spcBef>
              <a:buNone/>
            </a:pPr>
            <a:r>
              <a:rPr lang="en-US" sz="2800" dirty="0" smtClean="0"/>
              <a:t>“How to Get a Good Degree” (Phil Race, Open University Press, 2007);</a:t>
            </a:r>
          </a:p>
          <a:p>
            <a:pPr>
              <a:lnSpc>
                <a:spcPct val="85000"/>
              </a:lnSpc>
              <a:spcBef>
                <a:spcPct val="55000"/>
              </a:spcBef>
              <a:buNone/>
            </a:pPr>
            <a:r>
              <a:rPr lang="en-US" sz="2800" dirty="0" smtClean="0"/>
              <a:t>“How to Win as a Final Year Student” (Phil Race, Open University Press, 2000);</a:t>
            </a:r>
          </a:p>
          <a:p>
            <a:pPr>
              <a:lnSpc>
                <a:spcPct val="85000"/>
              </a:lnSpc>
              <a:spcBef>
                <a:spcPct val="55000"/>
              </a:spcBef>
              <a:buNone/>
            </a:pPr>
            <a:r>
              <a:rPr lang="en-US" sz="2800" dirty="0" smtClean="0"/>
              <a:t>“How to Study: Practical Tips for Students” (Phil Race, Blackwell, 2003).</a:t>
            </a:r>
          </a:p>
          <a:p>
            <a:pPr>
              <a:lnSpc>
                <a:spcPct val="85000"/>
              </a:lnSpc>
              <a:spcBef>
                <a:spcPct val="55000"/>
              </a:spcBef>
              <a:buNone/>
            </a:pPr>
            <a:r>
              <a:rPr lang="en-US" sz="2800" dirty="0" smtClean="0"/>
              <a:t>Some of the most useful bits are on my website:</a:t>
            </a:r>
          </a:p>
          <a:p>
            <a:pPr>
              <a:lnSpc>
                <a:spcPct val="85000"/>
              </a:lnSpc>
              <a:spcBef>
                <a:spcPct val="55000"/>
              </a:spcBef>
              <a:buFont typeface="Monotype Sorts" pitchFamily="2" charset="2"/>
              <a:buNone/>
            </a:pPr>
            <a:r>
              <a:rPr lang="en-US" sz="2800" dirty="0" smtClean="0"/>
              <a:t>		</a:t>
            </a:r>
            <a:r>
              <a:rPr lang="en-US" sz="2800" dirty="0" smtClean="0">
                <a:hlinkClick r:id="rId3"/>
              </a:rPr>
              <a:t>http://phil-race.co.uk</a:t>
            </a:r>
            <a:r>
              <a:rPr lang="en-US" sz="2800" dirty="0" smtClean="0"/>
              <a:t> </a:t>
            </a:r>
          </a:p>
          <a:p>
            <a:pPr>
              <a:lnSpc>
                <a:spcPct val="85000"/>
              </a:lnSpc>
              <a:spcBef>
                <a:spcPct val="55000"/>
              </a:spcBef>
              <a:buFont typeface="Monotype Sorts" pitchFamily="2" charset="2"/>
              <a:buNone/>
            </a:pPr>
            <a:endParaRPr lang="en-US" sz="2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Ref idx="1001">
        <a:schemeClr val="bg2"/>
      </p:bgRef>
    </p:bg>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email"/>
          <a:srcRect/>
          <a:stretch>
            <a:fillRect/>
          </a:stretch>
        </p:blipFill>
        <p:spPr bwMode="auto">
          <a:xfrm>
            <a:off x="323850" y="0"/>
            <a:ext cx="4576763" cy="6858000"/>
          </a:xfrm>
          <a:prstGeom prst="rect">
            <a:avLst/>
          </a:prstGeom>
          <a:noFill/>
          <a:ln w="9525">
            <a:noFill/>
            <a:miter lim="800000"/>
            <a:headEnd/>
            <a:tailEnd/>
          </a:ln>
        </p:spPr>
      </p:pic>
      <p:sp>
        <p:nvSpPr>
          <p:cNvPr id="16387" name="Text Box 3"/>
          <p:cNvSpPr txBox="1">
            <a:spLocks noChangeArrowheads="1"/>
          </p:cNvSpPr>
          <p:nvPr/>
        </p:nvSpPr>
        <p:spPr bwMode="auto">
          <a:xfrm>
            <a:off x="5076825" y="1989138"/>
            <a:ext cx="3810000" cy="2862322"/>
          </a:xfrm>
          <a:prstGeom prst="rect">
            <a:avLst/>
          </a:prstGeom>
          <a:noFill/>
          <a:ln w="9525">
            <a:noFill/>
            <a:miter lim="800000"/>
            <a:headEnd/>
            <a:tailEnd/>
          </a:ln>
        </p:spPr>
        <p:txBody>
          <a:bodyPr>
            <a:spAutoFit/>
          </a:bodyPr>
          <a:lstStyle/>
          <a:p>
            <a:pPr algn="ctr">
              <a:spcBef>
                <a:spcPct val="50000"/>
              </a:spcBef>
            </a:pPr>
            <a:r>
              <a:rPr lang="en-GB" sz="2400" b="1">
                <a:solidFill>
                  <a:srgbClr val="FFFF00"/>
                </a:solidFill>
                <a:latin typeface="Comic Sans MS" pitchFamily="66" charset="0"/>
              </a:rPr>
              <a:t>How to Get a Good Degree</a:t>
            </a:r>
          </a:p>
          <a:p>
            <a:pPr algn="ctr">
              <a:spcBef>
                <a:spcPct val="50000"/>
              </a:spcBef>
            </a:pPr>
            <a:r>
              <a:rPr lang="en-GB" sz="2400" b="1">
                <a:solidFill>
                  <a:srgbClr val="FFFF00"/>
                </a:solidFill>
                <a:latin typeface="Comic Sans MS" pitchFamily="66" charset="0"/>
              </a:rPr>
              <a:t>(2</a:t>
            </a:r>
            <a:r>
              <a:rPr lang="en-GB" sz="2400" b="1" baseline="30000">
                <a:solidFill>
                  <a:srgbClr val="FFFF00"/>
                </a:solidFill>
                <a:latin typeface="Comic Sans MS" pitchFamily="66" charset="0"/>
              </a:rPr>
              <a:t>nd</a:t>
            </a:r>
            <a:r>
              <a:rPr lang="en-GB" sz="2400" b="1">
                <a:solidFill>
                  <a:srgbClr val="FFFF00"/>
                </a:solidFill>
                <a:latin typeface="Comic Sans MS" pitchFamily="66" charset="0"/>
              </a:rPr>
              <a:t> edition)</a:t>
            </a:r>
          </a:p>
          <a:p>
            <a:pPr algn="ctr">
              <a:spcBef>
                <a:spcPct val="50000"/>
              </a:spcBef>
            </a:pPr>
            <a:r>
              <a:rPr lang="en-GB" sz="2400" b="1">
                <a:solidFill>
                  <a:srgbClr val="FFFF00"/>
                </a:solidFill>
                <a:latin typeface="Comic Sans MS" pitchFamily="66" charset="0"/>
              </a:rPr>
              <a:t>Phil Race</a:t>
            </a:r>
          </a:p>
          <a:p>
            <a:pPr algn="ctr">
              <a:spcBef>
                <a:spcPct val="50000"/>
              </a:spcBef>
            </a:pPr>
            <a:r>
              <a:rPr lang="en-GB" sz="2400" b="1">
                <a:solidFill>
                  <a:srgbClr val="FFFF00"/>
                </a:solidFill>
                <a:latin typeface="Comic Sans MS" pitchFamily="66" charset="0"/>
              </a:rPr>
              <a:t>Open University Press , 2007</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Ref idx="1001">
        <a:schemeClr val="bg2"/>
      </p:bgRef>
    </p:bg>
    <p:spTree>
      <p:nvGrpSpPr>
        <p:cNvPr id="1" name=""/>
        <p:cNvGrpSpPr/>
        <p:nvPr/>
      </p:nvGrpSpPr>
      <p:grpSpPr>
        <a:xfrm>
          <a:off x="0" y="0"/>
          <a:ext cx="0" cy="0"/>
          <a:chOff x="0" y="0"/>
          <a:chExt cx="0" cy="0"/>
        </a:xfrm>
      </p:grpSpPr>
      <p:pic>
        <p:nvPicPr>
          <p:cNvPr id="17410" name="Picture 2" descr="how to study"/>
          <p:cNvPicPr>
            <a:picLocks noChangeAspect="1" noChangeArrowheads="1"/>
          </p:cNvPicPr>
          <p:nvPr/>
        </p:nvPicPr>
        <p:blipFill>
          <a:blip r:embed="rId3" cstate="email">
            <a:lum bright="-6000" contrast="6000"/>
          </a:blip>
          <a:srcRect/>
          <a:stretch>
            <a:fillRect/>
          </a:stretch>
        </p:blipFill>
        <p:spPr bwMode="auto">
          <a:xfrm>
            <a:off x="3886200" y="0"/>
            <a:ext cx="4953000" cy="6858000"/>
          </a:xfrm>
          <a:prstGeom prst="rect">
            <a:avLst/>
          </a:prstGeom>
          <a:noFill/>
          <a:ln w="9525">
            <a:noFill/>
            <a:miter lim="800000"/>
            <a:headEnd/>
            <a:tailEnd/>
          </a:ln>
        </p:spPr>
      </p:pic>
      <p:sp>
        <p:nvSpPr>
          <p:cNvPr id="17411" name="Text Box 3"/>
          <p:cNvSpPr txBox="1">
            <a:spLocks noChangeArrowheads="1"/>
          </p:cNvSpPr>
          <p:nvPr/>
        </p:nvSpPr>
        <p:spPr bwMode="auto">
          <a:xfrm>
            <a:off x="0" y="2057400"/>
            <a:ext cx="3810000" cy="2862322"/>
          </a:xfrm>
          <a:prstGeom prst="rect">
            <a:avLst/>
          </a:prstGeom>
          <a:noFill/>
          <a:ln w="9525">
            <a:noFill/>
            <a:miter lim="800000"/>
            <a:headEnd/>
            <a:tailEnd/>
          </a:ln>
        </p:spPr>
        <p:txBody>
          <a:bodyPr>
            <a:spAutoFit/>
          </a:bodyPr>
          <a:lstStyle/>
          <a:p>
            <a:pPr algn="ctr">
              <a:spcBef>
                <a:spcPct val="50000"/>
              </a:spcBef>
            </a:pPr>
            <a:r>
              <a:rPr lang="en-GB" sz="2400" b="1" dirty="0">
                <a:solidFill>
                  <a:srgbClr val="FFFF00"/>
                </a:solidFill>
                <a:latin typeface="Comic Sans MS" pitchFamily="66" charset="0"/>
              </a:rPr>
              <a:t>How to Study</a:t>
            </a:r>
          </a:p>
          <a:p>
            <a:pPr algn="ctr">
              <a:spcBef>
                <a:spcPct val="50000"/>
              </a:spcBef>
            </a:pPr>
            <a:r>
              <a:rPr lang="en-GB" sz="2400" b="1" dirty="0">
                <a:solidFill>
                  <a:srgbClr val="FFFF00"/>
                </a:solidFill>
                <a:latin typeface="Comic Sans MS" pitchFamily="66" charset="0"/>
              </a:rPr>
              <a:t>Practical Tips for Students</a:t>
            </a:r>
          </a:p>
          <a:p>
            <a:pPr algn="ctr">
              <a:spcBef>
                <a:spcPct val="50000"/>
              </a:spcBef>
            </a:pPr>
            <a:r>
              <a:rPr lang="en-GB" sz="2400" b="1" dirty="0">
                <a:solidFill>
                  <a:srgbClr val="FFFF00"/>
                </a:solidFill>
                <a:latin typeface="Comic Sans MS" pitchFamily="66" charset="0"/>
              </a:rPr>
              <a:t>Phil Race</a:t>
            </a:r>
          </a:p>
          <a:p>
            <a:pPr algn="ctr">
              <a:spcBef>
                <a:spcPct val="50000"/>
              </a:spcBef>
            </a:pPr>
            <a:r>
              <a:rPr lang="en-GB" sz="2400" b="1" dirty="0">
                <a:solidFill>
                  <a:srgbClr val="FFFF00"/>
                </a:solidFill>
                <a:latin typeface="Comic Sans MS" pitchFamily="66" charset="0"/>
              </a:rPr>
              <a:t>2003, Blackwell, Oxford</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899592" y="332656"/>
            <a:ext cx="7747000" cy="1803400"/>
          </a:xfrm>
        </p:spPr>
        <p:txBody>
          <a:bodyPr/>
          <a:lstStyle/>
          <a:p>
            <a:r>
              <a:rPr lang="en-GB" sz="4400" b="1" dirty="0" smtClean="0"/>
              <a:t>One man is as good as another until he has written a book</a:t>
            </a:r>
            <a:endParaRPr lang="en-GB" sz="4400" b="1" dirty="0"/>
          </a:p>
        </p:txBody>
      </p:sp>
      <p:sp>
        <p:nvSpPr>
          <p:cNvPr id="3" name="Subtitle 2"/>
          <p:cNvSpPr>
            <a:spLocks noGrp="1"/>
          </p:cNvSpPr>
          <p:nvPr>
            <p:ph type="subTitle" sz="quarter" idx="1"/>
          </p:nvPr>
        </p:nvSpPr>
        <p:spPr>
          <a:xfrm>
            <a:off x="1547664" y="2492896"/>
            <a:ext cx="6388100" cy="1739900"/>
          </a:xfrm>
        </p:spPr>
        <p:txBody>
          <a:bodyPr/>
          <a:lstStyle/>
          <a:p>
            <a:r>
              <a:rPr lang="en-GB" dirty="0" smtClean="0"/>
              <a:t>Benjamin Jowett, 1897</a:t>
            </a:r>
            <a:endParaRPr lang="en-GB" dirty="0"/>
          </a:p>
        </p:txBody>
      </p:sp>
      <p:sp>
        <p:nvSpPr>
          <p:cNvPr id="4" name="TextBox 3"/>
          <p:cNvSpPr txBox="1"/>
          <p:nvPr/>
        </p:nvSpPr>
        <p:spPr>
          <a:xfrm>
            <a:off x="971600" y="4653136"/>
            <a:ext cx="7080336" cy="1754326"/>
          </a:xfrm>
          <a:prstGeom prst="rect">
            <a:avLst/>
          </a:prstGeom>
          <a:noFill/>
        </p:spPr>
        <p:txBody>
          <a:bodyPr wrap="none" rtlCol="0">
            <a:spAutoFit/>
          </a:bodyPr>
          <a:lstStyle/>
          <a:p>
            <a:r>
              <a:rPr lang="en-GB" sz="3600" dirty="0" smtClean="0"/>
              <a:t>(then he gets worse?)</a:t>
            </a:r>
          </a:p>
          <a:p>
            <a:r>
              <a:rPr lang="en-GB" sz="3600" dirty="0" smtClean="0"/>
              <a:t>Much better: Google </a:t>
            </a:r>
            <a:r>
              <a:rPr lang="en-GB" sz="3600" b="1" dirty="0" smtClean="0"/>
              <a:t>Stella Cottrell </a:t>
            </a:r>
          </a:p>
          <a:p>
            <a:r>
              <a:rPr lang="en-GB" sz="3600" dirty="0" smtClean="0"/>
              <a:t>for really excellent study skills books</a:t>
            </a:r>
            <a:r>
              <a:rPr lang="en-GB" sz="3600" dirty="0"/>
              <a:t>.</a:t>
            </a:r>
            <a:endParaRPr lang="en-GB"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7"/>
          <p:cNvSpPr txBox="1">
            <a:spLocks noChangeArrowheads="1"/>
          </p:cNvSpPr>
          <p:nvPr/>
        </p:nvSpPr>
        <p:spPr bwMode="auto">
          <a:xfrm>
            <a:off x="4860032" y="0"/>
            <a:ext cx="4283968" cy="806374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GB" sz="3200" b="1" dirty="0" smtClean="0">
                <a:solidFill>
                  <a:srgbClr val="FFFF00"/>
                </a:solidFill>
                <a:latin typeface="Calibri" pitchFamily="34" charset="0"/>
              </a:rPr>
              <a:t>3rd </a:t>
            </a:r>
            <a:r>
              <a:rPr lang="en-GB" sz="3200" b="1" dirty="0">
                <a:solidFill>
                  <a:srgbClr val="FFFF00"/>
                </a:solidFill>
                <a:latin typeface="Calibri" pitchFamily="34" charset="0"/>
              </a:rPr>
              <a:t>edition</a:t>
            </a:r>
          </a:p>
          <a:p>
            <a:pPr algn="ctr" fontAlgn="base">
              <a:spcBef>
                <a:spcPct val="50000"/>
              </a:spcBef>
              <a:spcAft>
                <a:spcPct val="0"/>
              </a:spcAft>
            </a:pPr>
            <a:r>
              <a:rPr lang="en-GB" sz="3200" b="1" dirty="0">
                <a:solidFill>
                  <a:srgbClr val="FFFF00"/>
                </a:solidFill>
                <a:latin typeface="Calibri" pitchFamily="34" charset="0"/>
              </a:rPr>
              <a:t>Phil Race</a:t>
            </a:r>
          </a:p>
          <a:p>
            <a:pPr algn="ctr" fontAlgn="base">
              <a:spcBef>
                <a:spcPct val="50000"/>
              </a:spcBef>
              <a:spcAft>
                <a:spcPct val="0"/>
              </a:spcAft>
            </a:pPr>
            <a:r>
              <a:rPr lang="en-GB" sz="3200" b="1" dirty="0">
                <a:solidFill>
                  <a:srgbClr val="FFFF00"/>
                </a:solidFill>
                <a:latin typeface="Calibri" pitchFamily="34" charset="0"/>
              </a:rPr>
              <a:t>2014: Sage: </a:t>
            </a:r>
            <a:r>
              <a:rPr lang="en-GB" sz="3200" b="1" dirty="0" smtClean="0">
                <a:solidFill>
                  <a:srgbClr val="FFFF00"/>
                </a:solidFill>
                <a:latin typeface="Calibri" pitchFamily="34" charset="0"/>
              </a:rPr>
              <a:t>London</a:t>
            </a:r>
          </a:p>
          <a:p>
            <a:pPr algn="ctr" fontAlgn="base">
              <a:spcBef>
                <a:spcPct val="50000"/>
              </a:spcBef>
              <a:spcAft>
                <a:spcPct val="0"/>
              </a:spcAft>
            </a:pPr>
            <a:endParaRPr lang="en-GB" sz="2400" b="1" dirty="0">
              <a:solidFill>
                <a:srgbClr val="FFFFFF"/>
              </a:solidFill>
              <a:latin typeface="Calibri" pitchFamily="34" charset="0"/>
            </a:endParaRPr>
          </a:p>
          <a:p>
            <a:pPr algn="ctr" eaLnBrk="0" fontAlgn="base" hangingPunct="0">
              <a:spcBef>
                <a:spcPct val="0"/>
              </a:spcBef>
              <a:spcAft>
                <a:spcPct val="0"/>
              </a:spcAft>
            </a:pPr>
            <a:r>
              <a:rPr lang="en-GB" sz="2400" b="1" dirty="0">
                <a:solidFill>
                  <a:srgbClr val="FFFF00"/>
                </a:solidFill>
                <a:latin typeface="Calibri" pitchFamily="34" charset="0"/>
              </a:rPr>
              <a:t>Three short videos</a:t>
            </a:r>
            <a:endParaRPr lang="en-GB" sz="2400" b="1" dirty="0">
              <a:solidFill>
                <a:srgbClr val="FFFFFF"/>
              </a:solidFill>
              <a:latin typeface="Calibri" pitchFamily="34" charset="0"/>
            </a:endParaRPr>
          </a:p>
          <a:p>
            <a:pPr algn="ctr" eaLnBrk="0" fontAlgn="base" hangingPunct="0">
              <a:spcBef>
                <a:spcPct val="0"/>
              </a:spcBef>
              <a:spcAft>
                <a:spcPct val="0"/>
              </a:spcAft>
            </a:pPr>
            <a:r>
              <a:rPr lang="en-GB" sz="2400" b="1" dirty="0">
                <a:solidFill>
                  <a:srgbClr val="FFFFFF"/>
                </a:solidFill>
                <a:latin typeface="Calibri" pitchFamily="34" charset="0"/>
              </a:rPr>
              <a:t> (1) About making learning happen in general: </a:t>
            </a:r>
            <a:r>
              <a:rPr lang="en-GB" sz="2400" b="1" u="sng" dirty="0">
                <a:solidFill>
                  <a:srgbClr val="FFFFFF"/>
                </a:solidFill>
                <a:latin typeface="Calibri" pitchFamily="34" charset="0"/>
                <a:hlinkClick r:id="rId3"/>
              </a:rPr>
              <a:t>http://tinyurl.com/l7yddya</a:t>
            </a:r>
            <a:r>
              <a:rPr lang="en-GB" sz="2400" b="1" dirty="0">
                <a:solidFill>
                  <a:srgbClr val="FFFFFF"/>
                </a:solidFill>
                <a:latin typeface="Calibri" pitchFamily="34" charset="0"/>
              </a:rPr>
              <a:t> </a:t>
            </a:r>
          </a:p>
          <a:p>
            <a:pPr algn="ctr" eaLnBrk="0" fontAlgn="base" hangingPunct="0">
              <a:spcBef>
                <a:spcPct val="0"/>
              </a:spcBef>
              <a:spcAft>
                <a:spcPct val="0"/>
              </a:spcAft>
            </a:pPr>
            <a:endParaRPr lang="en-GB" sz="2400" b="1" dirty="0">
              <a:solidFill>
                <a:srgbClr val="FFFFFF"/>
              </a:solidFill>
              <a:latin typeface="Calibri" pitchFamily="34" charset="0"/>
            </a:endParaRPr>
          </a:p>
          <a:p>
            <a:pPr algn="ctr" eaLnBrk="0" fontAlgn="base" hangingPunct="0">
              <a:spcBef>
                <a:spcPct val="0"/>
              </a:spcBef>
              <a:spcAft>
                <a:spcPct val="0"/>
              </a:spcAft>
            </a:pPr>
            <a:r>
              <a:rPr lang="en-GB" sz="2400" b="1" dirty="0">
                <a:solidFill>
                  <a:srgbClr val="FFFFFF"/>
                </a:solidFill>
                <a:latin typeface="Calibri" pitchFamily="34" charset="0"/>
              </a:rPr>
              <a:t>(2) Five top tips for lecturers: </a:t>
            </a:r>
            <a:r>
              <a:rPr lang="en-GB" sz="2400" b="1" u="sng" dirty="0">
                <a:solidFill>
                  <a:srgbClr val="FFFFFF"/>
                </a:solidFill>
                <a:latin typeface="Calibri" pitchFamily="34" charset="0"/>
                <a:hlinkClick r:id="rId4"/>
              </a:rPr>
              <a:t>http://tinyurl.com/nxhohe3</a:t>
            </a:r>
            <a:r>
              <a:rPr lang="en-GB" sz="2400" b="1" dirty="0">
                <a:solidFill>
                  <a:srgbClr val="FFFFFF"/>
                </a:solidFill>
                <a:latin typeface="Calibri" pitchFamily="34" charset="0"/>
              </a:rPr>
              <a:t> </a:t>
            </a:r>
          </a:p>
          <a:p>
            <a:pPr algn="ctr" eaLnBrk="0" fontAlgn="base" hangingPunct="0">
              <a:spcBef>
                <a:spcPct val="0"/>
              </a:spcBef>
              <a:spcAft>
                <a:spcPct val="0"/>
              </a:spcAft>
            </a:pPr>
            <a:endParaRPr lang="en-GB" sz="2400" b="1" dirty="0">
              <a:solidFill>
                <a:srgbClr val="FFFFFF"/>
              </a:solidFill>
              <a:latin typeface="Calibri" pitchFamily="34" charset="0"/>
            </a:endParaRPr>
          </a:p>
          <a:p>
            <a:pPr algn="ctr" eaLnBrk="0" fontAlgn="base" hangingPunct="0">
              <a:spcBef>
                <a:spcPct val="0"/>
              </a:spcBef>
              <a:spcAft>
                <a:spcPct val="0"/>
              </a:spcAft>
            </a:pPr>
            <a:r>
              <a:rPr lang="en-GB" sz="2400" b="1" dirty="0">
                <a:solidFill>
                  <a:srgbClr val="FFFFFF"/>
                </a:solidFill>
                <a:latin typeface="Calibri" pitchFamily="34" charset="0"/>
              </a:rPr>
              <a:t>(3) On being an author, and the changes in the 3</a:t>
            </a:r>
            <a:r>
              <a:rPr lang="en-GB" sz="2400" b="1" baseline="30000" dirty="0">
                <a:solidFill>
                  <a:srgbClr val="FFFFFF"/>
                </a:solidFill>
                <a:latin typeface="Calibri" pitchFamily="34" charset="0"/>
              </a:rPr>
              <a:t>rd</a:t>
            </a:r>
            <a:r>
              <a:rPr lang="en-GB" sz="2400" b="1" dirty="0">
                <a:solidFill>
                  <a:srgbClr val="FFFFFF"/>
                </a:solidFill>
                <a:latin typeface="Calibri" pitchFamily="34" charset="0"/>
              </a:rPr>
              <a:t> edition: </a:t>
            </a:r>
            <a:r>
              <a:rPr lang="en-GB" sz="2400" b="1" u="sng" dirty="0">
                <a:solidFill>
                  <a:srgbClr val="FFFFFF"/>
                </a:solidFill>
                <a:latin typeface="Calibri" pitchFamily="34" charset="0"/>
                <a:hlinkClick r:id="rId5"/>
              </a:rPr>
              <a:t>http://tinyurl.com/oqfkkdc</a:t>
            </a:r>
            <a:r>
              <a:rPr lang="en-GB" sz="2400" b="1" dirty="0">
                <a:solidFill>
                  <a:srgbClr val="FFFFFF"/>
                </a:solidFill>
                <a:latin typeface="Calibri" pitchFamily="34" charset="0"/>
              </a:rPr>
              <a:t> </a:t>
            </a:r>
          </a:p>
          <a:p>
            <a:pPr algn="ctr" fontAlgn="base">
              <a:spcBef>
                <a:spcPct val="50000"/>
              </a:spcBef>
              <a:spcAft>
                <a:spcPct val="0"/>
              </a:spcAft>
            </a:pPr>
            <a:endParaRPr lang="en-GB" sz="2000" b="1" dirty="0">
              <a:solidFill>
                <a:srgbClr val="FFFF00"/>
              </a:solidFill>
              <a:latin typeface="Calibri" pitchFamily="34" charset="0"/>
            </a:endParaRPr>
          </a:p>
          <a:p>
            <a:pPr algn="ctr" fontAlgn="base">
              <a:spcBef>
                <a:spcPct val="50000"/>
              </a:spcBef>
              <a:spcAft>
                <a:spcPct val="0"/>
              </a:spcAft>
            </a:pPr>
            <a:endParaRPr lang="en-GB" sz="2000" b="1" dirty="0">
              <a:solidFill>
                <a:srgbClr val="FFFF00"/>
              </a:solidFill>
              <a:latin typeface="Calibri" pitchFamily="34" charset="0"/>
            </a:endParaRPr>
          </a:p>
          <a:p>
            <a:pPr algn="ctr" fontAlgn="base">
              <a:spcBef>
                <a:spcPct val="50000"/>
              </a:spcBef>
              <a:spcAft>
                <a:spcPct val="0"/>
              </a:spcAft>
            </a:pPr>
            <a:endParaRPr lang="en-GB" sz="2000" b="1" dirty="0">
              <a:solidFill>
                <a:srgbClr val="FFFFFF"/>
              </a:solidFill>
              <a:latin typeface="Calibri" pitchFamily="34" charset="0"/>
            </a:endParaRPr>
          </a:p>
        </p:txBody>
      </p:sp>
      <p:pic>
        <p:nvPicPr>
          <p:cNvPr id="5" name="Picture 4" descr="mlh3e.jpg"/>
          <p:cNvPicPr>
            <a:picLocks noChangeAspect="1"/>
          </p:cNvPicPr>
          <p:nvPr/>
        </p:nvPicPr>
        <p:blipFill>
          <a:blip r:embed="rId6" cstate="email"/>
          <a:stretch>
            <a:fillRect/>
          </a:stretch>
        </p:blipFill>
        <p:spPr>
          <a:xfrm>
            <a:off x="0" y="0"/>
            <a:ext cx="4852737" cy="685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5334000" y="980728"/>
            <a:ext cx="3810000" cy="3323987"/>
          </a:xfrm>
          <a:prstGeom prst="rect">
            <a:avLst/>
          </a:prstGeom>
          <a:noFill/>
          <a:ln w="9525">
            <a:noFill/>
            <a:miter lim="800000"/>
            <a:headEnd/>
            <a:tailEnd/>
          </a:ln>
        </p:spPr>
        <p:txBody>
          <a:bodyPr wrap="square">
            <a:spAutoFit/>
          </a:bodyPr>
          <a:lstStyle/>
          <a:p>
            <a:pPr algn="ctr" eaLnBrk="0" fontAlgn="base" hangingPunct="0">
              <a:spcBef>
                <a:spcPct val="50000"/>
              </a:spcBef>
              <a:spcAft>
                <a:spcPct val="0"/>
              </a:spcAft>
            </a:pPr>
            <a:r>
              <a:rPr lang="en-GB" sz="2800" b="1" dirty="0" smtClean="0">
                <a:solidFill>
                  <a:srgbClr val="FFFF00"/>
                </a:solidFill>
                <a:latin typeface="Comic Sans MS" pitchFamily="66" charset="0"/>
              </a:rPr>
              <a:t>The </a:t>
            </a:r>
            <a:r>
              <a:rPr lang="en-GB" sz="2800" b="1" dirty="0">
                <a:solidFill>
                  <a:srgbClr val="FFFF00"/>
                </a:solidFill>
                <a:latin typeface="Comic Sans MS" pitchFamily="66" charset="0"/>
              </a:rPr>
              <a:t>Lecturer’s Toolkit</a:t>
            </a:r>
          </a:p>
          <a:p>
            <a:pPr algn="ctr" eaLnBrk="0" fontAlgn="base" hangingPunct="0">
              <a:spcBef>
                <a:spcPct val="50000"/>
              </a:spcBef>
              <a:spcAft>
                <a:spcPct val="0"/>
              </a:spcAft>
            </a:pPr>
            <a:r>
              <a:rPr lang="en-GB" sz="2800" b="1" dirty="0" smtClean="0">
                <a:solidFill>
                  <a:srgbClr val="FFFF00"/>
                </a:solidFill>
                <a:latin typeface="Comic Sans MS" pitchFamily="66" charset="0"/>
              </a:rPr>
              <a:t>4</a:t>
            </a:r>
            <a:r>
              <a:rPr lang="en-GB" sz="2800" b="1" baseline="30000" dirty="0" smtClean="0">
                <a:solidFill>
                  <a:srgbClr val="FFFF00"/>
                </a:solidFill>
                <a:latin typeface="Comic Sans MS" pitchFamily="66" charset="0"/>
              </a:rPr>
              <a:t>th</a:t>
            </a:r>
            <a:r>
              <a:rPr lang="en-GB" sz="2800" b="1" dirty="0" smtClean="0">
                <a:solidFill>
                  <a:srgbClr val="FFFF00"/>
                </a:solidFill>
                <a:latin typeface="Comic Sans MS" pitchFamily="66" charset="0"/>
              </a:rPr>
              <a:t>  </a:t>
            </a:r>
            <a:r>
              <a:rPr lang="en-GB" sz="2800" b="1" dirty="0">
                <a:solidFill>
                  <a:srgbClr val="FFFF00"/>
                </a:solidFill>
                <a:latin typeface="Comic Sans MS" pitchFamily="66" charset="0"/>
              </a:rPr>
              <a:t>Edition</a:t>
            </a:r>
          </a:p>
          <a:p>
            <a:pPr algn="ctr" eaLnBrk="0" fontAlgn="base" hangingPunct="0">
              <a:spcBef>
                <a:spcPct val="50000"/>
              </a:spcBef>
              <a:spcAft>
                <a:spcPct val="0"/>
              </a:spcAft>
            </a:pPr>
            <a:r>
              <a:rPr lang="en-GB" sz="2800" b="1" dirty="0">
                <a:solidFill>
                  <a:srgbClr val="FFFF00"/>
                </a:solidFill>
                <a:latin typeface="Comic Sans MS" pitchFamily="66" charset="0"/>
              </a:rPr>
              <a:t>Phil Race</a:t>
            </a:r>
          </a:p>
          <a:p>
            <a:pPr algn="ctr" eaLnBrk="0" fontAlgn="base" hangingPunct="0">
              <a:spcBef>
                <a:spcPct val="50000"/>
              </a:spcBef>
              <a:spcAft>
                <a:spcPct val="0"/>
              </a:spcAft>
            </a:pPr>
            <a:r>
              <a:rPr lang="en-GB" sz="2800" b="1" dirty="0">
                <a:solidFill>
                  <a:srgbClr val="FFFF00"/>
                </a:solidFill>
                <a:latin typeface="Comic Sans MS" pitchFamily="66" charset="0"/>
              </a:rPr>
              <a:t>Routledge, London, </a:t>
            </a:r>
            <a:r>
              <a:rPr lang="en-GB" sz="2800" b="1" dirty="0" smtClean="0">
                <a:solidFill>
                  <a:srgbClr val="FFFF00"/>
                </a:solidFill>
                <a:latin typeface="Comic Sans MS" pitchFamily="66" charset="0"/>
              </a:rPr>
              <a:t>2015.</a:t>
            </a:r>
            <a:endParaRPr lang="en-GB" sz="2800" b="1" dirty="0">
              <a:solidFill>
                <a:srgbClr val="FFFF00"/>
              </a:solidFill>
              <a:latin typeface="Comic Sans MS" pitchFamily="66" charset="0"/>
            </a:endParaRPr>
          </a:p>
        </p:txBody>
      </p:sp>
      <p:cxnSp>
        <p:nvCxnSpPr>
          <p:cNvPr id="5" name="Straight Connector 4"/>
          <p:cNvCxnSpPr/>
          <p:nvPr/>
        </p:nvCxnSpPr>
        <p:spPr bwMode="auto">
          <a:xfrm flipH="1">
            <a:off x="611560" y="476672"/>
            <a:ext cx="4680520" cy="6120680"/>
          </a:xfrm>
          <a:prstGeom prst="line">
            <a:avLst/>
          </a:prstGeom>
          <a:solidFill>
            <a:schemeClr val="accent1"/>
          </a:solidFill>
          <a:ln w="76200" cap="flat" cmpd="sng" algn="ctr">
            <a:solidFill>
              <a:srgbClr val="990000"/>
            </a:solidFill>
            <a:prstDash val="solid"/>
            <a:round/>
            <a:headEnd type="none" w="med" len="med"/>
            <a:tailEnd type="none" w="med" len="med"/>
          </a:ln>
          <a:effectLst/>
        </p:spPr>
      </p:cxnSp>
      <p:cxnSp>
        <p:nvCxnSpPr>
          <p:cNvPr id="7" name="Straight Connector 6"/>
          <p:cNvCxnSpPr/>
          <p:nvPr/>
        </p:nvCxnSpPr>
        <p:spPr bwMode="auto">
          <a:xfrm>
            <a:off x="683568" y="404664"/>
            <a:ext cx="4608512" cy="6453336"/>
          </a:xfrm>
          <a:prstGeom prst="line">
            <a:avLst/>
          </a:prstGeom>
          <a:solidFill>
            <a:schemeClr val="accent1"/>
          </a:solidFill>
          <a:ln w="76200" cap="flat" cmpd="sng" algn="ctr">
            <a:solidFill>
              <a:srgbClr val="990000"/>
            </a:solidFill>
            <a:prstDash val="solid"/>
            <a:round/>
            <a:headEnd type="none" w="med" len="med"/>
            <a:tailEnd type="none" w="med" len="med"/>
          </a:ln>
          <a:effectLst/>
        </p:spPr>
      </p:cxnSp>
      <p:pic>
        <p:nvPicPr>
          <p:cNvPr id="6" name="Picture 5" descr="toolkit 4th edition.jpg"/>
          <p:cNvPicPr>
            <a:picLocks noChangeAspect="1"/>
          </p:cNvPicPr>
          <p:nvPr/>
        </p:nvPicPr>
        <p:blipFill>
          <a:blip r:embed="rId3" cstate="email"/>
          <a:stretch>
            <a:fillRect/>
          </a:stretch>
        </p:blipFill>
        <p:spPr>
          <a:xfrm>
            <a:off x="0" y="6093"/>
            <a:ext cx="5270698" cy="68519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849313" y="214313"/>
            <a:ext cx="7747000" cy="1714500"/>
          </a:xfrm>
          <a:prstGeom prst="rect">
            <a:avLst/>
          </a:prstGeom>
          <a:solidFill>
            <a:schemeClr val="bg1"/>
          </a:solidFill>
          <a:ln cap="flat"/>
        </p:spPr>
        <p:txBody>
          <a:bodyPr/>
          <a:lstStyle/>
          <a:p>
            <a:pPr algn="ctr">
              <a:defRPr/>
            </a:pPr>
            <a:r>
              <a:rPr lang="en-US" sz="8000" kern="0" dirty="0">
                <a:solidFill>
                  <a:schemeClr val="tx2"/>
                </a:solidFill>
                <a:latin typeface="+mj-lt"/>
                <a:ea typeface="+mj-ea"/>
                <a:cs typeface="+mj-cs"/>
              </a:rPr>
              <a:t>Exams!</a:t>
            </a:r>
          </a:p>
        </p:txBody>
      </p:sp>
      <p:sp>
        <p:nvSpPr>
          <p:cNvPr id="5" name="Rectangle 3"/>
          <p:cNvSpPr txBox="1">
            <a:spLocks noChangeArrowheads="1"/>
          </p:cNvSpPr>
          <p:nvPr/>
        </p:nvSpPr>
        <p:spPr>
          <a:xfrm>
            <a:off x="714375" y="1772816"/>
            <a:ext cx="7051675" cy="4012034"/>
          </a:xfrm>
          <a:prstGeom prst="rect">
            <a:avLst/>
          </a:prstGeom>
          <a:noFill/>
          <a:ln>
            <a:noFill/>
          </a:ln>
        </p:spPr>
        <p:txBody>
          <a:bodyPr/>
          <a:lstStyle/>
          <a:p>
            <a:pPr marL="528638" indent="-528638">
              <a:spcBef>
                <a:spcPct val="20000"/>
              </a:spcBef>
              <a:buSzPct val="85000"/>
              <a:buFontTx/>
              <a:buBlip>
                <a:blip r:embed="rId3"/>
              </a:buBlip>
              <a:defRPr/>
            </a:pPr>
            <a:r>
              <a:rPr lang="en-US" sz="4800" b="1" kern="0" dirty="0" smtClean="0">
                <a:latin typeface="+mn-lt"/>
              </a:rPr>
              <a:t>Timings</a:t>
            </a:r>
          </a:p>
          <a:p>
            <a:pPr marL="528638" indent="-528638">
              <a:spcBef>
                <a:spcPct val="20000"/>
              </a:spcBef>
              <a:buSzPct val="85000"/>
              <a:buFontTx/>
              <a:buBlip>
                <a:blip r:embed="rId3"/>
              </a:buBlip>
              <a:defRPr/>
            </a:pPr>
            <a:r>
              <a:rPr lang="en-US" sz="4800" b="1" kern="0" dirty="0" smtClean="0"/>
              <a:t>Tensions</a:t>
            </a:r>
          </a:p>
          <a:p>
            <a:pPr marL="528638" indent="-528638">
              <a:spcBef>
                <a:spcPct val="20000"/>
              </a:spcBef>
              <a:buSzPct val="85000"/>
              <a:buFontTx/>
              <a:buBlip>
                <a:blip r:embed="rId3"/>
              </a:buBlip>
              <a:defRPr/>
            </a:pPr>
            <a:r>
              <a:rPr lang="en-US" sz="4800" b="1" kern="0" dirty="0" smtClean="0">
                <a:latin typeface="+mn-lt"/>
              </a:rPr>
              <a:t>Tricks</a:t>
            </a:r>
          </a:p>
          <a:p>
            <a:pPr marL="342900" indent="-342900">
              <a:spcBef>
                <a:spcPct val="20000"/>
              </a:spcBef>
              <a:buSzPct val="85000"/>
              <a:defRPr/>
            </a:pPr>
            <a:endParaRPr lang="en-US" sz="2800" b="1" kern="0" dirty="0" smtClean="0">
              <a:latin typeface="+mn-lt"/>
            </a:endParaRPr>
          </a:p>
          <a:p>
            <a:pPr marL="342900" indent="-342900">
              <a:spcBef>
                <a:spcPct val="20000"/>
              </a:spcBef>
              <a:buSzPct val="85000"/>
              <a:defRPr/>
            </a:pPr>
            <a:r>
              <a:rPr lang="en-US" sz="2800" b="1" kern="0" dirty="0" smtClean="0">
                <a:latin typeface="+mn-lt"/>
              </a:rPr>
              <a:t>The </a:t>
            </a:r>
            <a:r>
              <a:rPr lang="en-US" sz="2800" b="1" kern="0" dirty="0">
                <a:latin typeface="+mn-lt"/>
              </a:rPr>
              <a:t>quality of the rest of your life can be improved a lot if you do well in your exams</a:t>
            </a:r>
            <a:r>
              <a:rPr lang="en-US" sz="2800" b="1" kern="0" dirty="0" smtClean="0">
                <a:latin typeface="+mn-lt"/>
              </a:rPr>
              <a:t>!</a:t>
            </a:r>
            <a:endParaRPr lang="en-US" sz="2800" b="1" kern="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93897"/>
            <a:ext cx="9239051" cy="6464103"/>
          </a:xfrm>
          <a:prstGeom prst="rect">
            <a:avLst/>
          </a:prstGeom>
        </p:spPr>
      </p:pic>
      <p:sp>
        <p:nvSpPr>
          <p:cNvPr id="3" name="TextBox 2"/>
          <p:cNvSpPr txBox="1"/>
          <p:nvPr/>
        </p:nvSpPr>
        <p:spPr>
          <a:xfrm>
            <a:off x="4846561" y="263770"/>
            <a:ext cx="3428999" cy="1200329"/>
          </a:xfrm>
          <a:prstGeom prst="rect">
            <a:avLst/>
          </a:prstGeom>
          <a:solidFill>
            <a:srgbClr val="00B050"/>
          </a:solidFill>
        </p:spPr>
        <p:txBody>
          <a:bodyPr wrap="square" rtlCol="0">
            <a:spAutoFit/>
          </a:bodyPr>
          <a:lstStyle/>
          <a:p>
            <a:r>
              <a:rPr lang="en-GB" sz="3600" b="1" dirty="0" smtClean="0">
                <a:solidFill>
                  <a:srgbClr val="FFFF00"/>
                </a:solidFill>
              </a:rPr>
              <a:t>What it’s all about?</a:t>
            </a:r>
            <a:endParaRPr lang="en-GB" sz="3600" b="1" dirty="0">
              <a:solidFill>
                <a:srgbClr val="FFFF00"/>
              </a:solidFill>
            </a:endParaRPr>
          </a:p>
        </p:txBody>
      </p:sp>
    </p:spTree>
    <p:extLst>
      <p:ext uri="{BB962C8B-B14F-4D97-AF65-F5344CB8AC3E}">
        <p14:creationId xmlns:p14="http://schemas.microsoft.com/office/powerpoint/2010/main" val="209038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19807"/>
          </a:xfrm>
        </p:spPr>
        <p:txBody>
          <a:bodyPr/>
          <a:lstStyle/>
          <a:p>
            <a:r>
              <a:rPr lang="en-GB" dirty="0" smtClean="0"/>
              <a:t>Post-it task</a:t>
            </a:r>
            <a:endParaRPr lang="en-GB" dirty="0"/>
          </a:p>
        </p:txBody>
      </p:sp>
      <p:sp>
        <p:nvSpPr>
          <p:cNvPr id="3" name="Content Placeholder 2"/>
          <p:cNvSpPr>
            <a:spLocks noGrp="1"/>
          </p:cNvSpPr>
          <p:nvPr>
            <p:ph idx="1"/>
          </p:nvPr>
        </p:nvSpPr>
        <p:spPr>
          <a:xfrm>
            <a:off x="358775" y="836713"/>
            <a:ext cx="8605838" cy="5030688"/>
          </a:xfrm>
        </p:spPr>
        <p:txBody>
          <a:bodyPr/>
          <a:lstStyle/>
          <a:p>
            <a:r>
              <a:rPr lang="en-GB" dirty="0" smtClean="0"/>
              <a:t>Please follow these instructions really carefully.</a:t>
            </a:r>
          </a:p>
          <a:p>
            <a:r>
              <a:rPr lang="en-GB" dirty="0" smtClean="0"/>
              <a:t>On a post-it, </a:t>
            </a:r>
            <a:r>
              <a:rPr lang="en-GB" dirty="0" smtClean="0">
                <a:solidFill>
                  <a:srgbClr val="C00000"/>
                </a:solidFill>
              </a:rPr>
              <a:t>in your best handwriting</a:t>
            </a:r>
            <a:r>
              <a:rPr lang="en-GB" dirty="0" smtClean="0"/>
              <a:t>, jot down your completion of the following starter:</a:t>
            </a:r>
          </a:p>
          <a:p>
            <a:pPr>
              <a:buNone/>
            </a:pPr>
            <a:r>
              <a:rPr lang="en-GB" sz="3600" dirty="0" smtClean="0">
                <a:solidFill>
                  <a:srgbClr val="009900"/>
                </a:solidFill>
              </a:rPr>
              <a:t>‘Exams would be much better for me </a:t>
            </a:r>
          </a:p>
          <a:p>
            <a:pPr>
              <a:buNone/>
            </a:pPr>
            <a:r>
              <a:rPr lang="en-GB" sz="3600" dirty="0" smtClean="0">
                <a:solidFill>
                  <a:srgbClr val="009900"/>
                </a:solidFill>
              </a:rPr>
              <a:t>	if only I ...’</a:t>
            </a:r>
          </a:p>
          <a:p>
            <a:r>
              <a:rPr lang="en-GB" dirty="0" smtClean="0"/>
              <a:t>Now swap post-its, until you no longer know who has yours.</a:t>
            </a:r>
          </a:p>
          <a:p>
            <a:r>
              <a:rPr lang="en-GB" dirty="0" smtClean="0"/>
              <a:t>If chosen, please read out with passion and drama what’s on the post-it you now have.</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solidFill>
            <a:schemeClr val="bg1"/>
          </a:solidFill>
          <a:ln cap="flat"/>
        </p:spPr>
        <p:txBody>
          <a:bodyPr/>
          <a:lstStyle/>
          <a:p>
            <a:r>
              <a:rPr lang="en-US" sz="13800" dirty="0" smtClean="0">
                <a:solidFill>
                  <a:srgbClr val="FF0000"/>
                </a:solidFill>
                <a:latin typeface="Creepy" pitchFamily="82" charset="0"/>
              </a:rPr>
              <a:t>Exams!</a:t>
            </a:r>
          </a:p>
        </p:txBody>
      </p:sp>
      <p:sp>
        <p:nvSpPr>
          <p:cNvPr id="181251" name="Rectangle 3"/>
          <p:cNvSpPr>
            <a:spLocks noGrp="1" noChangeArrowheads="1"/>
          </p:cNvSpPr>
          <p:nvPr>
            <p:ph type="subTitle" idx="1"/>
          </p:nvPr>
        </p:nvSpPr>
        <p:spPr>
          <a:noFill/>
          <a:ln>
            <a:noFill/>
          </a:ln>
        </p:spPr>
        <p:txBody>
          <a:bodyPr/>
          <a:lstStyle/>
          <a:p>
            <a:r>
              <a:rPr lang="en-US" smtClean="0"/>
              <a:t>What do they really measure?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125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81251">
                                            <p:txEl>
                                              <p:pRg st="0" end="0"/>
                                            </p:txEl>
                                          </p:spTgt>
                                        </p:tgtEl>
                                        <p:attrNameLst>
                                          <p:attrName>ppt_c</p:attrName>
                                        </p:attrNameLst>
                                      </p:cBhvr>
                                      <p:to>
                                        <a:srgbClr val="3333C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smtClean="0">
                <a:latin typeface="Calibri" pitchFamily="34" charset="0"/>
              </a:rPr>
              <a:t>Albert Einstein</a:t>
            </a:r>
            <a:endParaRPr lang="en-US" sz="3600" b="1" dirty="0">
              <a:latin typeface="Calibri" pitchFamily="34" charset="0"/>
            </a:endParaRPr>
          </a:p>
        </p:txBody>
      </p:sp>
      <p:sp>
        <p:nvSpPr>
          <p:cNvPr id="3" name="Content Placeholder 2"/>
          <p:cNvSpPr>
            <a:spLocks noGrp="1"/>
          </p:cNvSpPr>
          <p:nvPr>
            <p:ph idx="1"/>
          </p:nvPr>
        </p:nvSpPr>
        <p:spPr/>
        <p:txBody>
          <a:bodyPr/>
          <a:lstStyle/>
          <a:p>
            <a:pPr>
              <a:buNone/>
            </a:pPr>
            <a:r>
              <a:rPr lang="en-GB" dirty="0" smtClean="0">
                <a:latin typeface="Calibri" pitchFamily="34" charset="0"/>
              </a:rPr>
              <a:t>“It is simply madness to keep doing the same thing, and expect different results”</a:t>
            </a:r>
            <a:endParaRPr lang="en-US" dirty="0">
              <a:latin typeface="Calibri" pitchFamily="34" charset="0"/>
            </a:endParaRPr>
          </a:p>
        </p:txBody>
      </p:sp>
      <p:pic>
        <p:nvPicPr>
          <p:cNvPr id="4" name="Picture 3" descr="244px-Albert_Einstein_Head.jpg"/>
          <p:cNvPicPr>
            <a:picLocks noChangeAspect="1"/>
          </p:cNvPicPr>
          <p:nvPr/>
        </p:nvPicPr>
        <p:blipFill>
          <a:blip r:embed="rId3" cstate="email"/>
          <a:stretch>
            <a:fillRect/>
          </a:stretch>
        </p:blipFill>
        <p:spPr>
          <a:xfrm>
            <a:off x="3643306" y="2357430"/>
            <a:ext cx="2324100" cy="30289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457200" y="0"/>
            <a:ext cx="8229600" cy="1052736"/>
          </a:xfrm>
        </p:spPr>
        <p:txBody>
          <a:bodyPr/>
          <a:lstStyle/>
          <a:p>
            <a:pPr>
              <a:defRPr/>
            </a:pPr>
            <a:r>
              <a:rPr lang="en-GB" b="1" dirty="0" smtClean="0">
                <a:solidFill>
                  <a:srgbClr val="00B050"/>
                </a:solidFill>
              </a:rPr>
              <a:t>Organising your studying…</a:t>
            </a:r>
          </a:p>
        </p:txBody>
      </p:sp>
      <p:sp>
        <p:nvSpPr>
          <p:cNvPr id="593923" name="Rectangle 3"/>
          <p:cNvSpPr>
            <a:spLocks noGrp="1" noChangeArrowheads="1"/>
          </p:cNvSpPr>
          <p:nvPr>
            <p:ph idx="1"/>
          </p:nvPr>
        </p:nvSpPr>
        <p:spPr>
          <a:xfrm>
            <a:off x="457200" y="908720"/>
            <a:ext cx="8229600" cy="5217443"/>
          </a:xfrm>
        </p:spPr>
        <p:txBody>
          <a:bodyPr>
            <a:noAutofit/>
          </a:bodyPr>
          <a:lstStyle/>
          <a:p>
            <a:pPr marL="685800" indent="-685800">
              <a:lnSpc>
                <a:spcPct val="85000"/>
              </a:lnSpc>
              <a:buFont typeface="Wingdings" pitchFamily="2" charset="2"/>
              <a:buNone/>
            </a:pPr>
            <a:r>
              <a:rPr lang="en-GB" sz="2600" b="1" dirty="0" smtClean="0"/>
              <a:t>Jot down your immediate gut responses to the following questions..</a:t>
            </a:r>
          </a:p>
          <a:p>
            <a:pPr marL="685800" indent="-685800">
              <a:lnSpc>
                <a:spcPct val="85000"/>
              </a:lnSpc>
              <a:buFont typeface="Wingdings" pitchFamily="2" charset="2"/>
              <a:buAutoNum type="arabicPeriod"/>
            </a:pPr>
            <a:r>
              <a:rPr lang="en-GB" sz="2600" b="1" dirty="0" smtClean="0"/>
              <a:t>Where will you (or do you) do your studying?</a:t>
            </a:r>
          </a:p>
          <a:p>
            <a:pPr marL="685800" indent="-685800">
              <a:lnSpc>
                <a:spcPct val="85000"/>
              </a:lnSpc>
              <a:buFont typeface="Wingdings" pitchFamily="2" charset="2"/>
              <a:buAutoNum type="arabicPeriod"/>
            </a:pPr>
            <a:r>
              <a:rPr lang="en-GB" sz="2600" b="1" dirty="0" smtClean="0"/>
              <a:t>When (time of day) do you do your studying?</a:t>
            </a:r>
          </a:p>
          <a:p>
            <a:pPr marL="685800" indent="-685800">
              <a:lnSpc>
                <a:spcPct val="85000"/>
              </a:lnSpc>
              <a:buFont typeface="Wingdings" pitchFamily="2" charset="2"/>
              <a:buAutoNum type="arabicPeriod"/>
            </a:pPr>
            <a:r>
              <a:rPr lang="en-GB" sz="2600" b="1" dirty="0" smtClean="0"/>
              <a:t>When you’re studying, how long does it take you to actually put pen to paper, or fingers to keyboard?</a:t>
            </a:r>
          </a:p>
          <a:p>
            <a:pPr marL="685800" indent="-685800">
              <a:lnSpc>
                <a:spcPct val="85000"/>
              </a:lnSpc>
              <a:buFont typeface="Wingdings" pitchFamily="2" charset="2"/>
              <a:buAutoNum type="arabicPeriod"/>
            </a:pPr>
            <a:r>
              <a:rPr lang="en-GB" sz="2600" b="1" dirty="0" smtClean="0"/>
              <a:t>Who knows about your studying plans? </a:t>
            </a:r>
          </a:p>
          <a:p>
            <a:pPr marL="685800" indent="-685800">
              <a:lnSpc>
                <a:spcPct val="85000"/>
              </a:lnSpc>
              <a:buFont typeface="Wingdings" pitchFamily="2" charset="2"/>
              <a:buAutoNum type="arabicPeriod"/>
            </a:pPr>
            <a:r>
              <a:rPr lang="en-GB" sz="2600" b="1" dirty="0" smtClean="0"/>
              <a:t>Jot down (in hours or minutes) what you think is a sensible minimum element of time which could be used to make some progress with your studying.</a:t>
            </a:r>
          </a:p>
          <a:p>
            <a:pPr marL="685800" indent="-685800">
              <a:lnSpc>
                <a:spcPct val="85000"/>
              </a:lnSpc>
              <a:buFont typeface="Wingdings" pitchFamily="2" charset="2"/>
              <a:buAutoNum type="arabicPeriod"/>
            </a:pPr>
            <a:r>
              <a:rPr lang="en-GB" sz="2600" b="1" dirty="0" smtClean="0"/>
              <a:t>How many times, per week, does this time element become available to you?</a:t>
            </a:r>
          </a:p>
          <a:p>
            <a:pPr marL="685800" indent="-685800">
              <a:lnSpc>
                <a:spcPct val="85000"/>
              </a:lnSpc>
            </a:pPr>
            <a:endParaRPr lang="en-GB" sz="2600" b="1" dirty="0" smtClean="0"/>
          </a:p>
        </p:txBody>
      </p:sp>
      <p:sp>
        <p:nvSpPr>
          <p:cNvPr id="593924" name="AutoShape 4">
            <a:hlinkClick r:id="rId3" action="ppaction://hlinkpres?slideindex=1&amp;slidetitle=" highlightClick="1"/>
          </p:cNvPr>
          <p:cNvSpPr>
            <a:spLocks noChangeArrowheads="1"/>
          </p:cNvSpPr>
          <p:nvPr/>
        </p:nvSpPr>
        <p:spPr bwMode="auto">
          <a:xfrm>
            <a:off x="7236296" y="6021288"/>
            <a:ext cx="1571625" cy="463550"/>
          </a:xfrm>
          <a:prstGeom prst="actionButtonBlank">
            <a:avLst/>
          </a:prstGeom>
          <a:solidFill>
            <a:schemeClr val="accent1"/>
          </a:solidFill>
          <a:ln w="12700">
            <a:noFill/>
            <a:miter lim="800000"/>
            <a:headEnd type="none" w="sm" len="sm"/>
            <a:tailEnd type="none" w="sm" len="sm"/>
          </a:ln>
        </p:spPr>
        <p:txBody>
          <a:bodyPr lIns="90000" tIns="46800" rIns="90000" bIns="46800" anchor="ctr">
            <a:spAutoFit/>
          </a:bodyPr>
          <a:lstStyle/>
          <a:p>
            <a:r>
              <a:rPr lang="en-GB"/>
              <a:t>Danger!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r>
              <a:rPr lang="en-GB" b="1" smtClean="0"/>
              <a:t>What do exams really measure?</a:t>
            </a:r>
          </a:p>
        </p:txBody>
      </p:sp>
      <p:sp>
        <p:nvSpPr>
          <p:cNvPr id="23557" name="Rectangle 3"/>
          <p:cNvSpPr>
            <a:spLocks noGrp="1" noChangeArrowheads="1"/>
          </p:cNvSpPr>
          <p:nvPr>
            <p:ph type="body" idx="1"/>
          </p:nvPr>
        </p:nvSpPr>
        <p:spPr/>
        <p:txBody>
          <a:bodyPr/>
          <a:lstStyle/>
          <a:p>
            <a:r>
              <a:rPr lang="en-GB" dirty="0" smtClean="0"/>
              <a:t>Think back to your existing experience of exams – particularly the most-common sort – time-constrained, unseen, written exams;…</a:t>
            </a:r>
          </a:p>
          <a:p>
            <a:r>
              <a:rPr lang="en-GB" dirty="0" smtClean="0"/>
              <a:t>Decide what they actually measure, using the 21 criteria in your table.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r>
              <a:rPr lang="en-GB" smtClean="0"/>
              <a:t>Grid…</a:t>
            </a:r>
          </a:p>
        </p:txBody>
      </p:sp>
      <p:graphicFrame>
        <p:nvGraphicFramePr>
          <p:cNvPr id="275542" name="Group 86"/>
          <p:cNvGraphicFramePr>
            <a:graphicFrameLocks noGrp="1"/>
          </p:cNvGraphicFramePr>
          <p:nvPr/>
        </p:nvGraphicFramePr>
        <p:xfrm>
          <a:off x="0" y="1397000"/>
          <a:ext cx="9144000" cy="4110736"/>
        </p:xfrm>
        <a:graphic>
          <a:graphicData uri="http://schemas.openxmlformats.org/drawingml/2006/table">
            <a:tbl>
              <a:tblPr/>
              <a:tblGrid>
                <a:gridCol w="2286000"/>
                <a:gridCol w="2286000"/>
                <a:gridCol w="2286000"/>
                <a:gridCol w="2286000"/>
              </a:tblGrid>
              <a:tr h="812800">
                <a:tc>
                  <a:txBody>
                    <a:bodyPr/>
                    <a:lstStyle/>
                    <a:p>
                      <a:pPr marL="0" marR="0" lvl="0" indent="0" algn="l" defTabSz="914400" rtl="0" eaLnBrk="0" fontAlgn="base" latinLnBrk="0" hangingPunct="0">
                        <a:lnSpc>
                          <a:spcPct val="90000"/>
                        </a:lnSpc>
                        <a:spcBef>
                          <a:spcPct val="35000"/>
                        </a:spcBef>
                        <a:spcAft>
                          <a:spcPct val="0"/>
                        </a:spcAft>
                        <a:buClr>
                          <a:srgbClr val="CC0000"/>
                        </a:buClr>
                        <a:buSzTx/>
                        <a:buFont typeface="Monotype Sorts" pitchFamily="2" charset="2"/>
                        <a:buNone/>
                        <a:tabLst/>
                      </a:pPr>
                      <a:r>
                        <a:rPr kumimoji="0" lang="en-GB" sz="2800" b="1" i="0" u="none" strike="noStrike" cap="none" normalizeH="0" baseline="0" dirty="0" smtClean="0">
                          <a:ln>
                            <a:noFill/>
                          </a:ln>
                          <a:solidFill>
                            <a:schemeClr val="tx1"/>
                          </a:solidFill>
                          <a:effectLst/>
                          <a:latin typeface="Calibri" pitchFamily="34" charset="0"/>
                        </a:rPr>
                        <a:t>Numbers 1-21…</a:t>
                      </a: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5000"/>
                        </a:spcBef>
                        <a:spcAft>
                          <a:spcPct val="0"/>
                        </a:spcAft>
                        <a:buClr>
                          <a:srgbClr val="CC0000"/>
                        </a:buClr>
                        <a:buSzTx/>
                        <a:buFont typeface="Monotype Sorts" pitchFamily="2" charset="2"/>
                        <a:buNone/>
                        <a:tabLst/>
                      </a:pPr>
                      <a:r>
                        <a:rPr kumimoji="0" lang="en-GB" sz="2800" b="1" i="0" u="none" strike="noStrike" cap="none" normalizeH="0" baseline="0" smtClean="0">
                          <a:ln>
                            <a:noFill/>
                          </a:ln>
                          <a:solidFill>
                            <a:schemeClr val="tx1"/>
                          </a:solidFill>
                          <a:effectLst/>
                          <a:latin typeface="Calibri" pitchFamily="34" charset="0"/>
                        </a:rPr>
                        <a:t>Measured very well</a:t>
                      </a: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5000"/>
                        </a:spcBef>
                        <a:spcAft>
                          <a:spcPct val="0"/>
                        </a:spcAft>
                        <a:buClr>
                          <a:srgbClr val="CC0000"/>
                        </a:buClr>
                        <a:buSzTx/>
                        <a:buFont typeface="Monotype Sorts" pitchFamily="2" charset="2"/>
                        <a:buNone/>
                        <a:tabLst/>
                      </a:pPr>
                      <a:r>
                        <a:rPr kumimoji="0" lang="en-GB" sz="2800" b="1" i="0" u="none" strike="noStrike" cap="none" normalizeH="0" baseline="0" smtClean="0">
                          <a:ln>
                            <a:noFill/>
                          </a:ln>
                          <a:solidFill>
                            <a:schemeClr val="tx1"/>
                          </a:solidFill>
                          <a:effectLst/>
                          <a:latin typeface="Calibri" pitchFamily="34" charset="0"/>
                        </a:rPr>
                        <a:t>To some extent</a:t>
                      </a: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5000"/>
                        </a:spcBef>
                        <a:spcAft>
                          <a:spcPct val="0"/>
                        </a:spcAft>
                        <a:buClr>
                          <a:srgbClr val="CC0000"/>
                        </a:buClr>
                        <a:buSzTx/>
                        <a:buFont typeface="Monotype Sorts" pitchFamily="2" charset="2"/>
                        <a:buNone/>
                        <a:tabLst/>
                      </a:pPr>
                      <a:r>
                        <a:rPr kumimoji="0" lang="en-GB" sz="2800" b="1" i="0" u="none" strike="noStrike" cap="none" normalizeH="0" baseline="0" smtClean="0">
                          <a:ln>
                            <a:noFill/>
                          </a:ln>
                          <a:solidFill>
                            <a:schemeClr val="tx1"/>
                          </a:solidFill>
                          <a:effectLst/>
                          <a:latin typeface="Calibri" pitchFamily="34" charset="0"/>
                        </a:rPr>
                        <a:t>Not really</a:t>
                      </a: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0" fontAlgn="base" latinLnBrk="0" hangingPunct="0">
                        <a:lnSpc>
                          <a:spcPct val="90000"/>
                        </a:lnSpc>
                        <a:spcBef>
                          <a:spcPct val="35000"/>
                        </a:spcBef>
                        <a:spcAft>
                          <a:spcPct val="0"/>
                        </a:spcAft>
                        <a:buClr>
                          <a:srgbClr val="CC0000"/>
                        </a:buClr>
                        <a:buSzTx/>
                        <a:buFont typeface="Monotype Sorts" pitchFamily="2" charset="2"/>
                        <a:buNone/>
                        <a:tabLst/>
                      </a:pPr>
                      <a:r>
                        <a:rPr kumimoji="0" lang="en-GB" sz="2800" b="1" i="0" u="none" strike="noStrike" cap="none" normalizeH="0" baseline="0" smtClean="0">
                          <a:ln>
                            <a:noFill/>
                          </a:ln>
                          <a:solidFill>
                            <a:schemeClr val="tx1"/>
                          </a:solidFill>
                          <a:effectLst/>
                          <a:latin typeface="Calibri" pitchFamily="34" charset="0"/>
                        </a:rPr>
                        <a:t>1</a:t>
                      </a: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5000"/>
                        </a:spcBef>
                        <a:spcAft>
                          <a:spcPct val="0"/>
                        </a:spcAft>
                        <a:buClr>
                          <a:srgbClr val="CC0000"/>
                        </a:buClr>
                        <a:buSzTx/>
                        <a:buFont typeface="Monotype Sorts" pitchFamily="2" charset="2"/>
                        <a:buNone/>
                        <a:tabLst/>
                      </a:pPr>
                      <a:endParaRPr kumimoji="0" lang="en-GB" sz="2800" b="1" i="0" u="none" strike="noStrike" cap="none" normalizeH="0" baseline="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5000"/>
                        </a:spcBef>
                        <a:spcAft>
                          <a:spcPct val="0"/>
                        </a:spcAft>
                        <a:buClr>
                          <a:srgbClr val="CC0000"/>
                        </a:buClr>
                        <a:buSzTx/>
                        <a:buFont typeface="Monotype Sorts" pitchFamily="2" charset="2"/>
                        <a:buNone/>
                        <a:tabLst/>
                      </a:pPr>
                      <a:endParaRPr kumimoji="0" lang="en-GB" sz="2800" b="1" i="0" u="none" strike="noStrike" cap="none" normalizeH="0" baseline="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5000"/>
                        </a:spcBef>
                        <a:spcAft>
                          <a:spcPct val="0"/>
                        </a:spcAft>
                        <a:buClr>
                          <a:srgbClr val="CC0000"/>
                        </a:buClr>
                        <a:buSzTx/>
                        <a:buFont typeface="Monotype Sorts" pitchFamily="2" charset="2"/>
                        <a:buNone/>
                        <a:tabLst/>
                      </a:pPr>
                      <a:endParaRPr kumimoji="0" lang="en-GB" sz="2800" b="1" i="0" u="none" strike="noStrike" cap="none" normalizeH="0" baseline="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0" fontAlgn="base" latinLnBrk="0" hangingPunct="0">
                        <a:lnSpc>
                          <a:spcPct val="90000"/>
                        </a:lnSpc>
                        <a:spcBef>
                          <a:spcPct val="35000"/>
                        </a:spcBef>
                        <a:spcAft>
                          <a:spcPct val="0"/>
                        </a:spcAft>
                        <a:buClr>
                          <a:srgbClr val="CC0000"/>
                        </a:buClr>
                        <a:buSzTx/>
                        <a:buFont typeface="Monotype Sorts" pitchFamily="2" charset="2"/>
                        <a:buNone/>
                        <a:tabLst/>
                      </a:pPr>
                      <a:r>
                        <a:rPr kumimoji="0" lang="en-GB" sz="2800" b="1" i="0" u="none" strike="noStrike" cap="none" normalizeH="0" baseline="0" smtClean="0">
                          <a:ln>
                            <a:noFill/>
                          </a:ln>
                          <a:solidFill>
                            <a:schemeClr val="tx1"/>
                          </a:solidFill>
                          <a:effectLst/>
                          <a:latin typeface="Calibri" pitchFamily="34" charset="0"/>
                        </a:rPr>
                        <a:t>2</a:t>
                      </a: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5000"/>
                        </a:spcBef>
                        <a:spcAft>
                          <a:spcPct val="0"/>
                        </a:spcAft>
                        <a:buClr>
                          <a:srgbClr val="CC0000"/>
                        </a:buClr>
                        <a:buSzTx/>
                        <a:buFont typeface="Monotype Sorts" pitchFamily="2" charset="2"/>
                        <a:buNone/>
                        <a:tabLst/>
                      </a:pPr>
                      <a:endParaRPr kumimoji="0" lang="en-GB" sz="2800" b="1" i="0" u="none" strike="noStrike" cap="none" normalizeH="0" baseline="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5000"/>
                        </a:spcBef>
                        <a:spcAft>
                          <a:spcPct val="0"/>
                        </a:spcAft>
                        <a:buClr>
                          <a:srgbClr val="CC0000"/>
                        </a:buClr>
                        <a:buSzTx/>
                        <a:buFont typeface="Monotype Sorts" pitchFamily="2" charset="2"/>
                        <a:buNone/>
                        <a:tabLst/>
                      </a:pPr>
                      <a:endParaRPr kumimoji="0" lang="en-GB" sz="2800" b="1" i="0" u="none" strike="noStrike" cap="none" normalizeH="0" baseline="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5000"/>
                        </a:spcBef>
                        <a:spcAft>
                          <a:spcPct val="0"/>
                        </a:spcAft>
                        <a:buClr>
                          <a:srgbClr val="CC0000"/>
                        </a:buClr>
                        <a:buSzTx/>
                        <a:buFont typeface="Monotype Sorts" pitchFamily="2" charset="2"/>
                        <a:buNone/>
                        <a:tabLst/>
                      </a:pPr>
                      <a:endParaRPr kumimoji="0" lang="en-GB" sz="2800" b="1" i="0" u="none" strike="noStrike" cap="none" normalizeH="0" baseline="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0" fontAlgn="base" latinLnBrk="0" hangingPunct="0">
                        <a:lnSpc>
                          <a:spcPct val="90000"/>
                        </a:lnSpc>
                        <a:spcBef>
                          <a:spcPct val="35000"/>
                        </a:spcBef>
                        <a:spcAft>
                          <a:spcPct val="0"/>
                        </a:spcAft>
                        <a:buClr>
                          <a:srgbClr val="CC0000"/>
                        </a:buClr>
                        <a:buSzTx/>
                        <a:buFont typeface="Monotype Sorts" pitchFamily="2" charset="2"/>
                        <a:buNone/>
                        <a:tabLst/>
                      </a:pPr>
                      <a:r>
                        <a:rPr kumimoji="0" lang="en-GB" sz="2800" b="1" i="0" u="none" strike="noStrike" cap="none" normalizeH="0" baseline="0" smtClean="0">
                          <a:ln>
                            <a:noFill/>
                          </a:ln>
                          <a:solidFill>
                            <a:schemeClr val="tx1"/>
                          </a:solidFill>
                          <a:effectLst/>
                          <a:latin typeface="Calibri" pitchFamily="34" charset="0"/>
                        </a:rPr>
                        <a:t>….</a:t>
                      </a: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5000"/>
                        </a:spcBef>
                        <a:spcAft>
                          <a:spcPct val="0"/>
                        </a:spcAft>
                        <a:buClr>
                          <a:srgbClr val="CC0000"/>
                        </a:buClr>
                        <a:buSzTx/>
                        <a:buFont typeface="Monotype Sorts" pitchFamily="2" charset="2"/>
                        <a:buNone/>
                        <a:tabLst/>
                      </a:pPr>
                      <a:endParaRPr kumimoji="0" lang="en-GB" sz="2800" b="1" i="0" u="none" strike="noStrike" cap="none" normalizeH="0" baseline="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5000"/>
                        </a:spcBef>
                        <a:spcAft>
                          <a:spcPct val="0"/>
                        </a:spcAft>
                        <a:buClr>
                          <a:srgbClr val="CC0000"/>
                        </a:buClr>
                        <a:buSzTx/>
                        <a:buFont typeface="Monotype Sorts" pitchFamily="2" charset="2"/>
                        <a:buNone/>
                        <a:tabLst/>
                      </a:pPr>
                      <a:endParaRPr kumimoji="0" lang="en-GB" sz="2800" b="1" i="0" u="none" strike="noStrike" cap="none" normalizeH="0" baseline="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5000"/>
                        </a:spcBef>
                        <a:spcAft>
                          <a:spcPct val="0"/>
                        </a:spcAft>
                        <a:buClr>
                          <a:srgbClr val="CC0000"/>
                        </a:buClr>
                        <a:buSzTx/>
                        <a:buFont typeface="Monotype Sorts" pitchFamily="2" charset="2"/>
                        <a:buNone/>
                        <a:tabLst/>
                      </a:pPr>
                      <a:endParaRPr kumimoji="0" lang="en-GB" sz="2800" b="1" i="0" u="none" strike="noStrike" cap="none" normalizeH="0" baseline="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0" fontAlgn="base" latinLnBrk="0" hangingPunct="0">
                        <a:lnSpc>
                          <a:spcPct val="90000"/>
                        </a:lnSpc>
                        <a:spcBef>
                          <a:spcPct val="35000"/>
                        </a:spcBef>
                        <a:spcAft>
                          <a:spcPct val="0"/>
                        </a:spcAft>
                        <a:buClr>
                          <a:srgbClr val="CC0000"/>
                        </a:buClr>
                        <a:buSzTx/>
                        <a:buFont typeface="Monotype Sorts" pitchFamily="2" charset="2"/>
                        <a:buNone/>
                        <a:tabLst/>
                      </a:pPr>
                      <a:r>
                        <a:rPr kumimoji="0" lang="en-GB" sz="2800" b="1" i="0" u="none" strike="noStrike" cap="none" normalizeH="0" baseline="0" smtClean="0">
                          <a:ln>
                            <a:noFill/>
                          </a:ln>
                          <a:solidFill>
                            <a:schemeClr val="tx1"/>
                          </a:solidFill>
                          <a:effectLst/>
                          <a:latin typeface="Calibri" pitchFamily="34" charset="0"/>
                        </a:rPr>
                        <a:t>21</a:t>
                      </a: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5000"/>
                        </a:spcBef>
                        <a:spcAft>
                          <a:spcPct val="0"/>
                        </a:spcAft>
                        <a:buClr>
                          <a:srgbClr val="CC0000"/>
                        </a:buClr>
                        <a:buSzTx/>
                        <a:buFont typeface="Monotype Sorts" pitchFamily="2" charset="2"/>
                        <a:buNone/>
                        <a:tabLst/>
                      </a:pPr>
                      <a:endParaRPr kumimoji="0" lang="en-GB" sz="2800" b="1" i="0" u="none" strike="noStrike" cap="none" normalizeH="0" baseline="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5000"/>
                        </a:spcBef>
                        <a:spcAft>
                          <a:spcPct val="0"/>
                        </a:spcAft>
                        <a:buClr>
                          <a:srgbClr val="CC0000"/>
                        </a:buClr>
                        <a:buSzTx/>
                        <a:buFont typeface="Monotype Sorts" pitchFamily="2" charset="2"/>
                        <a:buNone/>
                        <a:tabLst/>
                      </a:pPr>
                      <a:endParaRPr kumimoji="0" lang="en-GB" sz="2800" b="1" i="0" u="none" strike="noStrike" cap="none" normalizeH="0" baseline="0" dirty="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5000"/>
                        </a:spcBef>
                        <a:spcAft>
                          <a:spcPct val="0"/>
                        </a:spcAft>
                        <a:buClr>
                          <a:srgbClr val="CC0000"/>
                        </a:buClr>
                        <a:buSzTx/>
                        <a:buFont typeface="Monotype Sorts" pitchFamily="2" charset="2"/>
                        <a:buNone/>
                        <a:tabLst/>
                      </a:pPr>
                      <a:endParaRPr kumimoji="0" lang="en-GB" sz="2800" b="1" i="0" u="none" strike="noStrike" cap="none" normalizeH="0" baseline="0" dirty="0" smtClean="0">
                        <a:ln>
                          <a:noFill/>
                        </a:ln>
                        <a:solidFill>
                          <a:schemeClr val="tx1"/>
                        </a:solidFill>
                        <a:effectLst/>
                        <a:latin typeface="Calibri"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3"/>
          <p:cNvSpPr>
            <a:spLocks noChangeArrowheads="1"/>
          </p:cNvSpPr>
          <p:nvPr/>
        </p:nvSpPr>
        <p:spPr bwMode="auto">
          <a:xfrm>
            <a:off x="0" y="1758950"/>
            <a:ext cx="9144000" cy="4483100"/>
          </a:xfrm>
          <a:prstGeom prst="rect">
            <a:avLst/>
          </a:prstGeom>
          <a:noFill/>
          <a:ln w="12700">
            <a:noFill/>
            <a:miter lim="800000"/>
            <a:headEnd/>
            <a:tailEnd/>
          </a:ln>
        </p:spPr>
        <p:txBody>
          <a:bodyPr lIns="92075" tIns="46038" rIns="92075" bIns="46038"/>
          <a:lstStyle/>
          <a:p>
            <a:pPr marL="681038" indent="-681038">
              <a:lnSpc>
                <a:spcPct val="95000"/>
              </a:lnSpc>
              <a:spcBef>
                <a:spcPct val="30000"/>
              </a:spcBef>
            </a:pPr>
            <a:r>
              <a:rPr lang="en-US" sz="3200" b="1" dirty="0">
                <a:latin typeface="Calibri" pitchFamily="34" charset="0"/>
              </a:rPr>
              <a:t>1	How much you know about your subject.</a:t>
            </a:r>
          </a:p>
          <a:p>
            <a:pPr marL="681038" indent="-681038">
              <a:lnSpc>
                <a:spcPct val="95000"/>
              </a:lnSpc>
              <a:spcBef>
                <a:spcPct val="30000"/>
              </a:spcBef>
            </a:pPr>
            <a:r>
              <a:rPr lang="en-US" sz="3200" b="1" dirty="0">
                <a:latin typeface="Calibri" pitchFamily="34" charset="0"/>
              </a:rPr>
              <a:t>2	How much you don’t know about your subject.</a:t>
            </a:r>
          </a:p>
          <a:p>
            <a:pPr marL="681038" indent="-681038">
              <a:lnSpc>
                <a:spcPct val="95000"/>
              </a:lnSpc>
              <a:spcBef>
                <a:spcPct val="30000"/>
              </a:spcBef>
            </a:pPr>
            <a:r>
              <a:rPr lang="en-US" sz="3200" b="1" dirty="0">
                <a:latin typeface="Calibri" pitchFamily="34" charset="0"/>
              </a:rPr>
              <a:t>3	The quantity of revision that you’ve done.</a:t>
            </a:r>
          </a:p>
          <a:p>
            <a:pPr marL="681038" indent="-681038">
              <a:lnSpc>
                <a:spcPct val="95000"/>
              </a:lnSpc>
              <a:spcBef>
                <a:spcPct val="30000"/>
              </a:spcBef>
            </a:pPr>
            <a:r>
              <a:rPr lang="en-US" sz="3200" b="1" dirty="0">
                <a:latin typeface="Calibri" pitchFamily="34" charset="0"/>
              </a:rPr>
              <a:t>4	The quality of revision that you’ve done.</a:t>
            </a:r>
          </a:p>
          <a:p>
            <a:pPr marL="681038" indent="-681038">
              <a:lnSpc>
                <a:spcPct val="95000"/>
              </a:lnSpc>
              <a:spcBef>
                <a:spcPct val="30000"/>
              </a:spcBef>
            </a:pPr>
            <a:r>
              <a:rPr lang="en-US" sz="3200" b="1" dirty="0">
                <a:latin typeface="Calibri" pitchFamily="34" charset="0"/>
              </a:rPr>
              <a:t>5	How intelligent you are.</a:t>
            </a:r>
          </a:p>
        </p:txBody>
      </p:sp>
      <p:sp>
        <p:nvSpPr>
          <p:cNvPr id="6" name="Rectangle 2"/>
          <p:cNvSpPr>
            <a:spLocks noChangeArrowheads="1"/>
          </p:cNvSpPr>
          <p:nvPr/>
        </p:nvSpPr>
        <p:spPr bwMode="auto">
          <a:xfrm>
            <a:off x="323528" y="332656"/>
            <a:ext cx="8820472" cy="1092200"/>
          </a:xfrm>
          <a:prstGeom prst="rect">
            <a:avLst/>
          </a:prstGeom>
          <a:noFill/>
          <a:ln w="12700">
            <a:noFill/>
            <a:miter lim="800000"/>
            <a:headEnd/>
            <a:tailEnd/>
          </a:ln>
          <a:effectLst/>
        </p:spPr>
        <p:txBody>
          <a:bodyPr lIns="92075" tIns="46038" rIns="92075" bIns="46038" anchor="ctr"/>
          <a:lstStyle/>
          <a:p>
            <a:pPr>
              <a:lnSpc>
                <a:spcPct val="75000"/>
              </a:lnSpc>
              <a:defRPr/>
            </a:pPr>
            <a:r>
              <a:rPr lang="en-US" sz="3200" b="1" dirty="0">
                <a:effectLst>
                  <a:outerShdw blurRad="38100" dist="38100" dir="2700000" algn="tl">
                    <a:srgbClr val="FFFFFF"/>
                  </a:outerShdw>
                </a:effectLst>
                <a:latin typeface="+mj-lt"/>
              </a:rPr>
              <a:t>Measured very well, to some extent, or not really?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3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3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32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32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32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ChangeArrowheads="1"/>
          </p:cNvSpPr>
          <p:nvPr/>
        </p:nvSpPr>
        <p:spPr bwMode="auto">
          <a:xfrm>
            <a:off x="0" y="1758950"/>
            <a:ext cx="9144000" cy="4483100"/>
          </a:xfrm>
          <a:prstGeom prst="rect">
            <a:avLst/>
          </a:prstGeom>
          <a:noFill/>
          <a:ln w="12700">
            <a:noFill/>
            <a:miter lim="800000"/>
            <a:headEnd/>
            <a:tailEnd/>
          </a:ln>
        </p:spPr>
        <p:txBody>
          <a:bodyPr lIns="92075" tIns="46038" rIns="92075" bIns="46038"/>
          <a:lstStyle/>
          <a:p>
            <a:pPr marL="681038" indent="-681038">
              <a:lnSpc>
                <a:spcPct val="95000"/>
              </a:lnSpc>
              <a:spcBef>
                <a:spcPct val="30000"/>
              </a:spcBef>
            </a:pPr>
            <a:r>
              <a:rPr lang="en-US" sz="3200" b="1" dirty="0">
                <a:latin typeface="Calibri" pitchFamily="34" charset="0"/>
              </a:rPr>
              <a:t>6	How much work you’ve done the night before.</a:t>
            </a:r>
          </a:p>
          <a:p>
            <a:pPr marL="681038" indent="-681038">
              <a:lnSpc>
                <a:spcPct val="95000"/>
              </a:lnSpc>
              <a:spcBef>
                <a:spcPct val="30000"/>
              </a:spcBef>
            </a:pPr>
            <a:r>
              <a:rPr lang="en-US" sz="3200" b="1" dirty="0">
                <a:latin typeface="Calibri" pitchFamily="34" charset="0"/>
              </a:rPr>
              <a:t>7	How well you keep your cool.</a:t>
            </a:r>
          </a:p>
          <a:p>
            <a:pPr marL="681038" indent="-681038">
              <a:lnSpc>
                <a:spcPct val="95000"/>
              </a:lnSpc>
              <a:spcBef>
                <a:spcPct val="30000"/>
              </a:spcBef>
            </a:pPr>
            <a:r>
              <a:rPr lang="en-US" sz="3200" b="1" dirty="0">
                <a:latin typeface="Calibri" pitchFamily="34" charset="0"/>
              </a:rPr>
              <a:t>8	How good your memory is.</a:t>
            </a:r>
          </a:p>
          <a:p>
            <a:pPr marL="681038" indent="-681038">
              <a:lnSpc>
                <a:spcPct val="95000"/>
              </a:lnSpc>
              <a:spcBef>
                <a:spcPct val="30000"/>
              </a:spcBef>
            </a:pPr>
            <a:r>
              <a:rPr lang="en-US" sz="3200" b="1" dirty="0">
                <a:latin typeface="Calibri" pitchFamily="34" charset="0"/>
              </a:rPr>
              <a:t>9	How good you are at question-spotting.</a:t>
            </a:r>
          </a:p>
          <a:p>
            <a:pPr marL="681038" indent="-681038">
              <a:lnSpc>
                <a:spcPct val="95000"/>
              </a:lnSpc>
              <a:spcBef>
                <a:spcPct val="30000"/>
              </a:spcBef>
            </a:pPr>
            <a:r>
              <a:rPr lang="en-US" sz="3200" b="1" dirty="0">
                <a:latin typeface="Calibri" pitchFamily="34" charset="0"/>
              </a:rPr>
              <a:t>10	How fast you think.</a:t>
            </a:r>
          </a:p>
          <a:p>
            <a:pPr marL="681038" indent="-681038">
              <a:lnSpc>
                <a:spcPct val="95000"/>
              </a:lnSpc>
              <a:spcBef>
                <a:spcPct val="30000"/>
              </a:spcBef>
            </a:pPr>
            <a:r>
              <a:rPr lang="en-US" sz="3200" b="1" dirty="0">
                <a:latin typeface="Calibri" pitchFamily="34" charset="0"/>
              </a:rPr>
              <a:t>11	How fast you write.</a:t>
            </a:r>
          </a:p>
          <a:p>
            <a:pPr marL="681038" indent="-681038">
              <a:lnSpc>
                <a:spcPct val="95000"/>
              </a:lnSpc>
              <a:spcBef>
                <a:spcPct val="30000"/>
              </a:spcBef>
            </a:pPr>
            <a:r>
              <a:rPr lang="en-US" sz="3200" b="1" dirty="0">
                <a:latin typeface="Calibri" pitchFamily="34" charset="0"/>
              </a:rPr>
              <a:t>12	How legible your handwriting is.</a:t>
            </a:r>
          </a:p>
          <a:p>
            <a:pPr marL="681038" indent="-681038">
              <a:lnSpc>
                <a:spcPct val="95000"/>
              </a:lnSpc>
              <a:spcBef>
                <a:spcPct val="30000"/>
              </a:spcBef>
            </a:pPr>
            <a:endParaRPr lang="en-US" sz="3200" b="1" dirty="0">
              <a:latin typeface="Calibri" pitchFamily="34" charset="0"/>
            </a:endParaRPr>
          </a:p>
          <a:p>
            <a:pPr marL="681038" indent="-681038">
              <a:lnSpc>
                <a:spcPct val="95000"/>
              </a:lnSpc>
              <a:spcBef>
                <a:spcPct val="30000"/>
              </a:spcBef>
            </a:pPr>
            <a:endParaRPr lang="en-US" sz="3200" b="1" dirty="0">
              <a:latin typeface="Calibri" pitchFamily="34" charset="0"/>
            </a:endParaRPr>
          </a:p>
        </p:txBody>
      </p:sp>
      <p:sp>
        <p:nvSpPr>
          <p:cNvPr id="6" name="Rectangle 2"/>
          <p:cNvSpPr>
            <a:spLocks noChangeArrowheads="1"/>
          </p:cNvSpPr>
          <p:nvPr/>
        </p:nvSpPr>
        <p:spPr bwMode="auto">
          <a:xfrm>
            <a:off x="323528" y="332656"/>
            <a:ext cx="8820472" cy="1092200"/>
          </a:xfrm>
          <a:prstGeom prst="rect">
            <a:avLst/>
          </a:prstGeom>
          <a:noFill/>
          <a:ln w="12700">
            <a:noFill/>
            <a:miter lim="800000"/>
            <a:headEnd/>
            <a:tailEnd/>
          </a:ln>
          <a:effectLst/>
        </p:spPr>
        <p:txBody>
          <a:bodyPr lIns="92075" tIns="46038" rIns="92075" bIns="46038" anchor="ctr"/>
          <a:lstStyle/>
          <a:p>
            <a:pPr>
              <a:lnSpc>
                <a:spcPct val="75000"/>
              </a:lnSpc>
              <a:defRPr/>
            </a:pPr>
            <a:r>
              <a:rPr lang="en-US" sz="3200" b="1" dirty="0">
                <a:effectLst>
                  <a:outerShdw blurRad="38100" dist="38100" dir="2700000" algn="tl">
                    <a:srgbClr val="FFFFFF"/>
                  </a:outerShdw>
                </a:effectLst>
                <a:latin typeface="+mj-lt"/>
              </a:rPr>
              <a:t>Measured very well, to some extent, or not really?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5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5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5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5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53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53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853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sp>
        <p:nvSpPr>
          <p:cNvPr id="3" name="TextBox 2"/>
          <p:cNvSpPr txBox="1"/>
          <p:nvPr/>
        </p:nvSpPr>
        <p:spPr>
          <a:xfrm>
            <a:off x="5187462" y="1641231"/>
            <a:ext cx="3710354" cy="1200329"/>
          </a:xfrm>
          <a:prstGeom prst="rect">
            <a:avLst/>
          </a:prstGeom>
          <a:solidFill>
            <a:srgbClr val="00B050"/>
          </a:solidFill>
        </p:spPr>
        <p:txBody>
          <a:bodyPr wrap="square" rtlCol="0">
            <a:spAutoFit/>
          </a:bodyPr>
          <a:lstStyle/>
          <a:p>
            <a:r>
              <a:rPr lang="en-GB" sz="3600" b="1" dirty="0">
                <a:solidFill>
                  <a:srgbClr val="FFFF00"/>
                </a:solidFill>
              </a:rPr>
              <a:t>Peace and quiet at last!</a:t>
            </a:r>
          </a:p>
        </p:txBody>
      </p:sp>
    </p:spTree>
    <p:extLst>
      <p:ext uri="{BB962C8B-B14F-4D97-AF65-F5344CB8AC3E}">
        <p14:creationId xmlns:p14="http://schemas.microsoft.com/office/powerpoint/2010/main" val="223354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8687" y="0"/>
            <a:ext cx="8215313" cy="6858000"/>
          </a:xfrm>
          <a:prstGeom prst="rect">
            <a:avLst/>
          </a:prstGeom>
        </p:spPr>
      </p:pic>
      <p:sp>
        <p:nvSpPr>
          <p:cNvPr id="3" name="TextBox 2"/>
          <p:cNvSpPr txBox="1"/>
          <p:nvPr/>
        </p:nvSpPr>
        <p:spPr>
          <a:xfrm>
            <a:off x="1090247" y="3235570"/>
            <a:ext cx="3554490" cy="1200329"/>
          </a:xfrm>
          <a:prstGeom prst="rect">
            <a:avLst/>
          </a:prstGeom>
          <a:solidFill>
            <a:srgbClr val="00B050"/>
          </a:solidFill>
        </p:spPr>
        <p:txBody>
          <a:bodyPr wrap="square" rtlCol="0">
            <a:spAutoFit/>
          </a:bodyPr>
          <a:lstStyle/>
          <a:p>
            <a:r>
              <a:rPr lang="en-GB" sz="3600" b="1" dirty="0">
                <a:solidFill>
                  <a:srgbClr val="FFFF00"/>
                </a:solidFill>
              </a:rPr>
              <a:t>The read-write industry</a:t>
            </a:r>
          </a:p>
        </p:txBody>
      </p:sp>
    </p:spTree>
    <p:extLst>
      <p:ext uri="{BB962C8B-B14F-4D97-AF65-F5344CB8AC3E}">
        <p14:creationId xmlns:p14="http://schemas.microsoft.com/office/powerpoint/2010/main" val="5002543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3"/>
          <p:cNvSpPr>
            <a:spLocks noChangeArrowheads="1"/>
          </p:cNvSpPr>
          <p:nvPr/>
        </p:nvSpPr>
        <p:spPr bwMode="auto">
          <a:xfrm>
            <a:off x="0" y="1758950"/>
            <a:ext cx="9144000" cy="4483100"/>
          </a:xfrm>
          <a:prstGeom prst="rect">
            <a:avLst/>
          </a:prstGeom>
          <a:noFill/>
          <a:ln w="12700">
            <a:noFill/>
            <a:miter lim="800000"/>
            <a:headEnd/>
            <a:tailEnd/>
          </a:ln>
        </p:spPr>
        <p:txBody>
          <a:bodyPr lIns="92075" tIns="46038" rIns="92075" bIns="46038"/>
          <a:lstStyle/>
          <a:p>
            <a:pPr marL="681038" indent="-681038">
              <a:lnSpc>
                <a:spcPct val="95000"/>
              </a:lnSpc>
              <a:spcBef>
                <a:spcPct val="30000"/>
              </a:spcBef>
            </a:pPr>
            <a:r>
              <a:rPr lang="en-US" sz="3200" b="1" dirty="0">
                <a:latin typeface="Calibri" pitchFamily="34" charset="0"/>
              </a:rPr>
              <a:t>13	How </a:t>
            </a:r>
            <a:r>
              <a:rPr lang="en-US" sz="3200" b="1" dirty="0" err="1" smtClean="0">
                <a:latin typeface="Calibri" pitchFamily="34" charset="0"/>
              </a:rPr>
              <a:t>practised</a:t>
            </a:r>
            <a:r>
              <a:rPr lang="en-US" sz="3200" b="1" dirty="0" smtClean="0">
                <a:latin typeface="Calibri" pitchFamily="34" charset="0"/>
              </a:rPr>
              <a:t> you </a:t>
            </a:r>
            <a:r>
              <a:rPr lang="en-US" sz="3200" b="1" dirty="0">
                <a:latin typeface="Calibri" pitchFamily="34" charset="0"/>
              </a:rPr>
              <a:t>are at answering exam questions.</a:t>
            </a:r>
          </a:p>
          <a:p>
            <a:pPr marL="681038" indent="-681038">
              <a:lnSpc>
                <a:spcPct val="95000"/>
              </a:lnSpc>
              <a:spcBef>
                <a:spcPct val="30000"/>
              </a:spcBef>
            </a:pPr>
            <a:r>
              <a:rPr lang="en-US" sz="3200" b="1" dirty="0">
                <a:latin typeface="Calibri" pitchFamily="34" charset="0"/>
              </a:rPr>
              <a:t>14	How carefully you read the questions.</a:t>
            </a:r>
          </a:p>
          <a:p>
            <a:pPr marL="681038" indent="-681038">
              <a:lnSpc>
                <a:spcPct val="95000"/>
              </a:lnSpc>
              <a:spcBef>
                <a:spcPct val="30000"/>
              </a:spcBef>
            </a:pPr>
            <a:r>
              <a:rPr lang="en-US" sz="3200" b="1" dirty="0">
                <a:latin typeface="Calibri" pitchFamily="34" charset="0"/>
              </a:rPr>
              <a:t>15	How wisely you choose the questions that you attempt.</a:t>
            </a:r>
          </a:p>
          <a:p>
            <a:pPr marL="681038" indent="-681038">
              <a:lnSpc>
                <a:spcPct val="95000"/>
              </a:lnSpc>
              <a:spcBef>
                <a:spcPct val="30000"/>
              </a:spcBef>
            </a:pPr>
            <a:r>
              <a:rPr lang="en-US" sz="3200" b="1" dirty="0">
                <a:latin typeface="Calibri" pitchFamily="34" charset="0"/>
              </a:rPr>
              <a:t>16	How well you manage your time during exams.</a:t>
            </a:r>
          </a:p>
          <a:p>
            <a:pPr marL="681038" indent="-681038">
              <a:lnSpc>
                <a:spcPct val="95000"/>
              </a:lnSpc>
              <a:spcBef>
                <a:spcPct val="30000"/>
              </a:spcBef>
            </a:pPr>
            <a:r>
              <a:rPr lang="en-US" sz="3200" b="1" dirty="0">
                <a:latin typeface="Calibri" pitchFamily="34" charset="0"/>
              </a:rPr>
              <a:t>17	How well you keep exactly to the questions in your answers.</a:t>
            </a:r>
          </a:p>
          <a:p>
            <a:pPr marL="681038" indent="-681038">
              <a:lnSpc>
                <a:spcPct val="95000"/>
              </a:lnSpc>
              <a:spcBef>
                <a:spcPct val="30000"/>
              </a:spcBef>
            </a:pPr>
            <a:endParaRPr lang="en-US" sz="3200" b="1" dirty="0">
              <a:latin typeface="Calibri" pitchFamily="34" charset="0"/>
            </a:endParaRPr>
          </a:p>
        </p:txBody>
      </p:sp>
      <p:sp>
        <p:nvSpPr>
          <p:cNvPr id="6" name="Rectangle 2"/>
          <p:cNvSpPr>
            <a:spLocks noChangeArrowheads="1"/>
          </p:cNvSpPr>
          <p:nvPr/>
        </p:nvSpPr>
        <p:spPr bwMode="auto">
          <a:xfrm>
            <a:off x="323528" y="332656"/>
            <a:ext cx="8820472" cy="1092200"/>
          </a:xfrm>
          <a:prstGeom prst="rect">
            <a:avLst/>
          </a:prstGeom>
          <a:noFill/>
          <a:ln w="12700">
            <a:noFill/>
            <a:miter lim="800000"/>
            <a:headEnd/>
            <a:tailEnd/>
          </a:ln>
          <a:effectLst/>
        </p:spPr>
        <p:txBody>
          <a:bodyPr lIns="92075" tIns="46038" rIns="92075" bIns="46038" anchor="ctr"/>
          <a:lstStyle/>
          <a:p>
            <a:pPr>
              <a:lnSpc>
                <a:spcPct val="75000"/>
              </a:lnSpc>
              <a:defRPr/>
            </a:pPr>
            <a:r>
              <a:rPr lang="en-US" sz="3200" b="1" dirty="0">
                <a:effectLst>
                  <a:outerShdw blurRad="38100" dist="38100" dir="2700000" algn="tl">
                    <a:srgbClr val="FFFFFF"/>
                  </a:outerShdw>
                </a:effectLst>
                <a:latin typeface="+mj-lt"/>
              </a:rPr>
              <a:t>Measured very well, to some extent, or not really?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7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7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73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73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73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323528" y="332656"/>
            <a:ext cx="8820472" cy="1092200"/>
          </a:xfrm>
          <a:prstGeom prst="rect">
            <a:avLst/>
          </a:prstGeom>
          <a:noFill/>
          <a:ln w="12700">
            <a:noFill/>
            <a:miter lim="800000"/>
            <a:headEnd/>
            <a:tailEnd/>
          </a:ln>
          <a:effectLst/>
        </p:spPr>
        <p:txBody>
          <a:bodyPr lIns="92075" tIns="46038" rIns="92075" bIns="46038" anchor="ctr"/>
          <a:lstStyle/>
          <a:p>
            <a:pPr>
              <a:lnSpc>
                <a:spcPct val="75000"/>
              </a:lnSpc>
              <a:defRPr/>
            </a:pPr>
            <a:r>
              <a:rPr lang="en-US" sz="3200" b="1" dirty="0">
                <a:effectLst>
                  <a:outerShdw blurRad="38100" dist="38100" dir="2700000" algn="tl">
                    <a:srgbClr val="FFFFFF"/>
                  </a:outerShdw>
                </a:effectLst>
                <a:latin typeface="+mj-lt"/>
              </a:rPr>
              <a:t>Measured very well, to some extent, or not really?</a:t>
            </a:r>
          </a:p>
        </p:txBody>
      </p:sp>
      <p:sp>
        <p:nvSpPr>
          <p:cNvPr id="189443" name="Rectangle 3"/>
          <p:cNvSpPr>
            <a:spLocks noChangeArrowheads="1"/>
          </p:cNvSpPr>
          <p:nvPr/>
        </p:nvSpPr>
        <p:spPr bwMode="auto">
          <a:xfrm>
            <a:off x="0" y="1758950"/>
            <a:ext cx="9144000" cy="4483100"/>
          </a:xfrm>
          <a:prstGeom prst="rect">
            <a:avLst/>
          </a:prstGeom>
          <a:noFill/>
          <a:ln w="12700">
            <a:noFill/>
            <a:miter lim="800000"/>
            <a:headEnd/>
            <a:tailEnd/>
          </a:ln>
        </p:spPr>
        <p:txBody>
          <a:bodyPr lIns="92075" tIns="46038" rIns="92075" bIns="46038"/>
          <a:lstStyle/>
          <a:p>
            <a:pPr marL="681038" indent="-681038">
              <a:lnSpc>
                <a:spcPct val="95000"/>
              </a:lnSpc>
              <a:spcBef>
                <a:spcPct val="30000"/>
              </a:spcBef>
            </a:pPr>
            <a:r>
              <a:rPr lang="en-US" sz="3200" b="1" dirty="0">
                <a:latin typeface="Calibri" pitchFamily="34" charset="0"/>
              </a:rPr>
              <a:t>18	How well you set out your answers to the questions.</a:t>
            </a:r>
          </a:p>
          <a:p>
            <a:pPr marL="681038" indent="-681038">
              <a:lnSpc>
                <a:spcPct val="95000"/>
              </a:lnSpc>
              <a:spcBef>
                <a:spcPct val="30000"/>
              </a:spcBef>
            </a:pPr>
            <a:r>
              <a:rPr lang="en-US" sz="3200" b="1" dirty="0">
                <a:latin typeface="Calibri" pitchFamily="34" charset="0"/>
              </a:rPr>
              <a:t>19	How skilled you are at solving problems.</a:t>
            </a:r>
          </a:p>
          <a:p>
            <a:pPr marL="681038" indent="-681038">
              <a:lnSpc>
                <a:spcPct val="95000"/>
              </a:lnSpc>
              <a:spcBef>
                <a:spcPct val="30000"/>
              </a:spcBef>
            </a:pPr>
            <a:r>
              <a:rPr lang="en-US" sz="3200" b="1" dirty="0">
                <a:latin typeface="Calibri" pitchFamily="34" charset="0"/>
              </a:rPr>
              <a:t>20	How carefully you read your answers after writing them.</a:t>
            </a:r>
          </a:p>
          <a:p>
            <a:pPr marL="681038" indent="-681038">
              <a:lnSpc>
                <a:spcPct val="95000"/>
              </a:lnSpc>
              <a:spcBef>
                <a:spcPct val="30000"/>
              </a:spcBef>
            </a:pPr>
            <a:r>
              <a:rPr lang="en-US" sz="3200" b="1" dirty="0">
                <a:latin typeface="Calibri" pitchFamily="34" charset="0"/>
              </a:rPr>
              <a:t>21 </a:t>
            </a:r>
            <a:r>
              <a:rPr lang="en-US" sz="3200" b="1" dirty="0" smtClean="0">
                <a:latin typeface="Calibri" pitchFamily="34" charset="0"/>
              </a:rPr>
              <a:t>	How </a:t>
            </a:r>
            <a:r>
              <a:rPr lang="en-US" sz="3200" b="1" dirty="0">
                <a:latin typeface="Calibri" pitchFamily="34" charset="0"/>
              </a:rPr>
              <a:t>well you edit/improve your answers after reading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9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9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94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94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a:defRPr/>
            </a:pPr>
            <a:fld id="{6D583A34-F902-4FC2-BCA9-AE262BC97A3E}" type="datetime2">
              <a:rPr lang="en-GB">
                <a:solidFill>
                  <a:srgbClr val="FFFFFF"/>
                </a:solidFill>
              </a:rPr>
              <a:pPr>
                <a:defRPr/>
              </a:pPr>
              <a:t>Friday, 19 June 2015</a:t>
            </a:fld>
            <a:endParaRPr lang="en-GB" dirty="0">
              <a:solidFill>
                <a:srgbClr val="FFFFFF"/>
              </a:solidFill>
            </a:endParaRPr>
          </a:p>
        </p:txBody>
      </p:sp>
      <p:sp>
        <p:nvSpPr>
          <p:cNvPr id="6" name="Rectangle 6"/>
          <p:cNvSpPr>
            <a:spLocks noGrp="1" noChangeArrowheads="1"/>
          </p:cNvSpPr>
          <p:nvPr>
            <p:ph type="sldNum" sz="quarter" idx="12"/>
          </p:nvPr>
        </p:nvSpPr>
        <p:spPr/>
        <p:txBody>
          <a:bodyPr/>
          <a:lstStyle/>
          <a:p>
            <a:pPr>
              <a:defRPr/>
            </a:pPr>
            <a:fld id="{9A740002-C61B-42CF-A46D-5E42B2B40B51}" type="slidenum">
              <a:rPr lang="en-GB">
                <a:solidFill>
                  <a:srgbClr val="FFFFFF"/>
                </a:solidFill>
              </a:rPr>
              <a:pPr>
                <a:defRPr/>
              </a:pPr>
              <a:t>32</a:t>
            </a:fld>
            <a:endParaRPr lang="en-GB" dirty="0">
              <a:solidFill>
                <a:srgbClr val="FFFFFF"/>
              </a:solidFill>
            </a:endParaRPr>
          </a:p>
        </p:txBody>
      </p:sp>
      <p:sp>
        <p:nvSpPr>
          <p:cNvPr id="1045508" name="Rectangle 4"/>
          <p:cNvSpPr>
            <a:spLocks noGrp="1" noRot="1" noChangeArrowheads="1"/>
          </p:cNvSpPr>
          <p:nvPr>
            <p:ph type="ctrTitle"/>
          </p:nvPr>
        </p:nvSpPr>
        <p:spPr/>
        <p:txBody>
          <a:bodyPr/>
          <a:lstStyle/>
          <a:p>
            <a:pPr eaLnBrk="1" hangingPunct="1">
              <a:defRPr/>
            </a:pPr>
            <a:r>
              <a:rPr lang="en-GB" dirty="0" smtClean="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smtClean="0"/>
              <a:t>Making all the channels work</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smtClean="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smtClean="0"/>
              <a:t>Please work in pairs, moving around the room, talking to different people using the script which follows…</a:t>
            </a:r>
            <a:endParaRPr lang="en-GB" sz="2800" dirty="0" smtClean="0">
              <a:solidFill>
                <a:srgbClr val="66FF33"/>
              </a:solidFill>
            </a:endParaRPr>
          </a:p>
          <a:p>
            <a:pPr eaLnBrk="1" hangingPunct="1">
              <a:lnSpc>
                <a:spcPct val="100000"/>
              </a:lnSpc>
              <a:buFont typeface="Wingdings" pitchFamily="2" charset="2"/>
              <a:buNone/>
            </a:pPr>
            <a:r>
              <a:rPr lang="en-GB" sz="2800" dirty="0" smtClean="0"/>
              <a:t>The script:</a:t>
            </a:r>
          </a:p>
          <a:p>
            <a:pPr eaLnBrk="1" hangingPunct="1">
              <a:lnSpc>
                <a:spcPct val="100000"/>
              </a:lnSpc>
              <a:buFont typeface="Wingdings" pitchFamily="2" charset="2"/>
              <a:buNone/>
            </a:pPr>
            <a:r>
              <a:rPr lang="en-GB" sz="2800" dirty="0" smtClean="0">
                <a:solidFill>
                  <a:srgbClr val="009900"/>
                </a:solidFill>
              </a:rPr>
              <a:t>A		‘Hello’ (or equivalent).</a:t>
            </a:r>
          </a:p>
          <a:p>
            <a:pPr eaLnBrk="1" hangingPunct="1">
              <a:lnSpc>
                <a:spcPct val="100000"/>
              </a:lnSpc>
              <a:buFont typeface="Wingdings" pitchFamily="2" charset="2"/>
              <a:buNone/>
            </a:pPr>
            <a:r>
              <a:rPr lang="en-GB" sz="2800" dirty="0" smtClean="0">
                <a:solidFill>
                  <a:srgbClr val="0000CC"/>
                </a:solidFill>
              </a:rPr>
              <a:t>B 		‘Hello’ (or equivalent).</a:t>
            </a:r>
          </a:p>
          <a:p>
            <a:pPr eaLnBrk="1" hangingPunct="1">
              <a:lnSpc>
                <a:spcPct val="100000"/>
              </a:lnSpc>
              <a:buFont typeface="Wingdings" pitchFamily="2" charset="2"/>
              <a:buNone/>
            </a:pPr>
            <a:r>
              <a:rPr lang="en-GB" sz="2800" dirty="0" smtClean="0">
                <a:solidFill>
                  <a:srgbClr val="009900"/>
                </a:solidFill>
              </a:rPr>
              <a:t>A 		‘You are late’.</a:t>
            </a:r>
          </a:p>
          <a:p>
            <a:pPr eaLnBrk="1" hangingPunct="1">
              <a:lnSpc>
                <a:spcPct val="100000"/>
              </a:lnSpc>
              <a:buFont typeface="Wingdings" pitchFamily="2" charset="2"/>
              <a:buNone/>
            </a:pPr>
            <a:r>
              <a:rPr lang="en-GB" sz="2800" dirty="0" smtClean="0">
                <a:solidFill>
                  <a:srgbClr val="0000CC"/>
                </a:solidFill>
              </a:rPr>
              <a:t>B 		‘I know’.</a:t>
            </a:r>
          </a:p>
          <a:p>
            <a:pPr eaLnBrk="1" hangingPunct="1">
              <a:lnSpc>
                <a:spcPct val="100000"/>
              </a:lnSpc>
              <a:buFont typeface="Wingdings" pitchFamily="2" charset="2"/>
              <a:buNone/>
            </a:pPr>
            <a:r>
              <a:rPr lang="en-GB" sz="2800" dirty="0" smtClean="0">
                <a:solidFill>
                  <a:srgbClr val="FF0000"/>
                </a:solidFill>
              </a:rPr>
              <a:t>Try to do it completely differently each time.</a:t>
            </a:r>
          </a:p>
        </p:txBody>
      </p:sp>
      <p:pic>
        <p:nvPicPr>
          <p:cNvPr id="9" name="glass.mp3">
            <a:hlinkClick r:id="" action="ppaction://media"/>
          </p:cNvPr>
          <p:cNvPicPr>
            <a:picLocks noRot="1" noChangeAspect="1"/>
          </p:cNvPicPr>
          <p:nvPr>
            <a:audioFile r:link="rId1"/>
          </p:nvPr>
        </p:nvPicPr>
        <p:blipFill>
          <a:blip r:embed="rId4" cstate="email"/>
          <a:srcRect/>
          <a:stretch>
            <a:fillRect/>
          </a:stretch>
        </p:blipFill>
        <p:spPr bwMode="auto">
          <a:xfrm>
            <a:off x="4572000" y="6143625"/>
            <a:ext cx="366713" cy="366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92"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p:txBody>
          <a:bodyPr/>
          <a:lstStyle/>
          <a:p>
            <a:pPr eaLnBrk="1" hangingPunct="1"/>
            <a:r>
              <a:rPr lang="en-GB" sz="3600" dirty="0" smtClean="0">
                <a:solidFill>
                  <a:schemeClr val="accent6">
                    <a:lumMod val="60000"/>
                    <a:lumOff val="40000"/>
                  </a:schemeClr>
                </a:solidFill>
              </a:rPr>
              <a:t>The power of face-to-face communication</a:t>
            </a:r>
            <a:endParaRPr lang="en-US" sz="3600" dirty="0" smtClean="0">
              <a:solidFill>
                <a:schemeClr val="accent6">
                  <a:lumMod val="60000"/>
                  <a:lumOff val="40000"/>
                </a:schemeClr>
              </a:solidFill>
            </a:endParaRPr>
          </a:p>
        </p:txBody>
      </p:sp>
      <p:sp>
        <p:nvSpPr>
          <p:cNvPr id="24582" name="Rectangle 3"/>
          <p:cNvSpPr>
            <a:spLocks noGrp="1" noChangeArrowheads="1"/>
          </p:cNvSpPr>
          <p:nvPr>
            <p:ph idx="1"/>
          </p:nvPr>
        </p:nvSpPr>
        <p:spPr>
          <a:xfrm>
            <a:off x="358775" y="980729"/>
            <a:ext cx="8605838" cy="4886672"/>
          </a:xfrm>
        </p:spPr>
        <p:txBody>
          <a:bodyPr/>
          <a:lstStyle/>
          <a:p>
            <a:pPr eaLnBrk="1" hangingPunct="1">
              <a:lnSpc>
                <a:spcPct val="100000"/>
              </a:lnSpc>
            </a:pPr>
            <a:r>
              <a:rPr lang="en-GB" sz="2800" dirty="0" smtClean="0"/>
              <a:t>Exams measure what we </a:t>
            </a:r>
            <a:r>
              <a:rPr lang="en-GB" sz="2800" dirty="0" smtClean="0">
                <a:solidFill>
                  <a:srgbClr val="FF0000"/>
                </a:solidFill>
              </a:rPr>
              <a:t>write</a:t>
            </a:r>
            <a:r>
              <a:rPr lang="en-GB" sz="2800" dirty="0" smtClean="0"/>
              <a:t> about what we </a:t>
            </a:r>
            <a:r>
              <a:rPr lang="en-GB" sz="2800" dirty="0" smtClean="0">
                <a:solidFill>
                  <a:srgbClr val="FF0000"/>
                </a:solidFill>
              </a:rPr>
              <a:t>know</a:t>
            </a:r>
            <a:r>
              <a:rPr lang="en-GB" sz="2800" dirty="0" smtClean="0"/>
              <a:t>. However, getting to know something well is aided by making full use of </a:t>
            </a:r>
            <a:r>
              <a:rPr lang="en-GB" sz="2800" dirty="0" smtClean="0">
                <a:solidFill>
                  <a:srgbClr val="FF0000"/>
                </a:solidFill>
              </a:rPr>
              <a:t>face-to-face</a:t>
            </a:r>
            <a:r>
              <a:rPr lang="en-GB" sz="2800" dirty="0" smtClean="0"/>
              <a:t> contact, using and responding to:</a:t>
            </a:r>
          </a:p>
          <a:p>
            <a:pPr lvl="1" eaLnBrk="1" hangingPunct="1">
              <a:lnSpc>
                <a:spcPct val="100000"/>
              </a:lnSpc>
            </a:pPr>
            <a:r>
              <a:rPr lang="en-GB" sz="2400" dirty="0" smtClean="0">
                <a:solidFill>
                  <a:srgbClr val="008000"/>
                </a:solidFill>
              </a:rPr>
              <a:t>Tone of voice</a:t>
            </a:r>
          </a:p>
          <a:p>
            <a:pPr lvl="1" eaLnBrk="1" hangingPunct="1">
              <a:lnSpc>
                <a:spcPct val="100000"/>
              </a:lnSpc>
            </a:pPr>
            <a:r>
              <a:rPr lang="en-GB" sz="2400" dirty="0" smtClean="0">
                <a:solidFill>
                  <a:srgbClr val="008000"/>
                </a:solidFill>
              </a:rPr>
              <a:t>Body language</a:t>
            </a:r>
          </a:p>
          <a:p>
            <a:pPr lvl="1" eaLnBrk="1" hangingPunct="1">
              <a:lnSpc>
                <a:spcPct val="100000"/>
              </a:lnSpc>
            </a:pPr>
            <a:r>
              <a:rPr lang="en-GB" sz="2400" dirty="0" smtClean="0">
                <a:solidFill>
                  <a:srgbClr val="008000"/>
                </a:solidFill>
              </a:rPr>
              <a:t>Facial expression</a:t>
            </a:r>
          </a:p>
          <a:p>
            <a:pPr lvl="1" eaLnBrk="1" hangingPunct="1">
              <a:lnSpc>
                <a:spcPct val="100000"/>
              </a:lnSpc>
            </a:pPr>
            <a:r>
              <a:rPr lang="en-GB" sz="2400" dirty="0" smtClean="0">
                <a:solidFill>
                  <a:srgbClr val="008000"/>
                </a:solidFill>
              </a:rPr>
              <a:t>Eye contact</a:t>
            </a:r>
          </a:p>
          <a:p>
            <a:pPr lvl="1" eaLnBrk="1" hangingPunct="1">
              <a:lnSpc>
                <a:spcPct val="100000"/>
              </a:lnSpc>
            </a:pPr>
            <a:r>
              <a:rPr lang="en-GB" sz="2400" dirty="0" smtClean="0">
                <a:solidFill>
                  <a:srgbClr val="008000"/>
                </a:solidFill>
              </a:rPr>
              <a:t>The chance to repeat things</a:t>
            </a:r>
          </a:p>
          <a:p>
            <a:pPr lvl="1" eaLnBrk="1" hangingPunct="1">
              <a:lnSpc>
                <a:spcPct val="100000"/>
              </a:lnSpc>
            </a:pPr>
            <a:r>
              <a:rPr lang="en-GB" sz="2400" dirty="0" smtClean="0">
                <a:solidFill>
                  <a:srgbClr val="008000"/>
                </a:solidFill>
              </a:rPr>
              <a:t>The chance to respond to puzzled looks</a:t>
            </a:r>
          </a:p>
          <a:p>
            <a:pPr eaLnBrk="1" hangingPunct="1">
              <a:lnSpc>
                <a:spcPct val="100000"/>
              </a:lnSpc>
            </a:pPr>
            <a:r>
              <a:rPr lang="en-GB" sz="2800" dirty="0" smtClean="0"/>
              <a:t>This adds a lot to just working with words in print, or on-screen.</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0" name="Rectangle 1026"/>
          <p:cNvSpPr>
            <a:spLocks noGrp="1" noChangeArrowheads="1"/>
          </p:cNvSpPr>
          <p:nvPr>
            <p:ph type="title"/>
          </p:nvPr>
        </p:nvSpPr>
        <p:spPr/>
        <p:txBody>
          <a:bodyPr/>
          <a:lstStyle/>
          <a:p>
            <a:r>
              <a:rPr lang="en-US" smtClean="0"/>
              <a:t>If you’ve ever failed an exam</a:t>
            </a:r>
          </a:p>
        </p:txBody>
      </p:sp>
      <p:sp>
        <p:nvSpPr>
          <p:cNvPr id="238595" name="Rectangle 1027"/>
          <p:cNvSpPr>
            <a:spLocks noGrp="1" noChangeArrowheads="1"/>
          </p:cNvSpPr>
          <p:nvPr>
            <p:ph type="body" idx="1"/>
          </p:nvPr>
        </p:nvSpPr>
        <p:spPr>
          <a:noFill/>
        </p:spPr>
        <p:txBody>
          <a:bodyPr/>
          <a:lstStyle/>
          <a:p>
            <a:pPr marL="681038" indent="-681038">
              <a:buFont typeface="Wingdings" pitchFamily="2" charset="2"/>
              <a:buChar char="v"/>
            </a:pPr>
            <a:r>
              <a:rPr lang="en-US" dirty="0" smtClean="0">
                <a:solidFill>
                  <a:srgbClr val="FF0000"/>
                </a:solidFill>
              </a:rPr>
              <a:t>It doesn’t mean you are a failure.</a:t>
            </a:r>
          </a:p>
          <a:p>
            <a:pPr marL="681038" indent="-681038">
              <a:buNone/>
            </a:pPr>
            <a:r>
              <a:rPr lang="en-US" dirty="0" smtClean="0"/>
              <a:t>It just means that..</a:t>
            </a:r>
          </a:p>
          <a:p>
            <a:pPr marL="681038" indent="-681038">
              <a:buFont typeface="Wingdings" pitchFamily="2" charset="2"/>
              <a:buChar char="v"/>
            </a:pPr>
            <a:r>
              <a:rPr lang="en-US" dirty="0" smtClean="0"/>
              <a:t>on that day..</a:t>
            </a:r>
          </a:p>
          <a:p>
            <a:pPr marL="681038" indent="-681038">
              <a:buFont typeface="Wingdings" pitchFamily="2" charset="2"/>
              <a:buChar char="v"/>
            </a:pPr>
            <a:r>
              <a:rPr lang="en-US" dirty="0" smtClean="0"/>
              <a:t>you didn’t answer those particular questions..</a:t>
            </a:r>
          </a:p>
          <a:p>
            <a:pPr marL="681038" indent="-681038">
              <a:buFont typeface="Wingdings" pitchFamily="2" charset="2"/>
              <a:buChar char="v"/>
            </a:pPr>
            <a:r>
              <a:rPr lang="en-US" dirty="0" smtClean="0"/>
              <a:t>with what was being looked for..</a:t>
            </a:r>
          </a:p>
          <a:p>
            <a:pPr marL="681038" indent="-681038">
              <a:buFont typeface="Wingdings" pitchFamily="2" charset="2"/>
              <a:buChar char="v"/>
            </a:pPr>
            <a:r>
              <a:rPr lang="en-US" dirty="0" smtClean="0"/>
              <a:t>on that particular occasion..</a:t>
            </a:r>
          </a:p>
          <a:p>
            <a:pPr marL="681038" indent="-681038">
              <a:buFont typeface="Wingdings" pitchFamily="2" charset="2"/>
              <a:buChar char="v"/>
            </a:pPr>
            <a:r>
              <a:rPr lang="en-US" dirty="0" smtClean="0"/>
              <a:t>by the person marking your answers!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8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8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8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8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85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85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385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755576" y="476672"/>
            <a:ext cx="7747000" cy="1803400"/>
          </a:xfrm>
        </p:spPr>
        <p:txBody>
          <a:bodyPr/>
          <a:lstStyle/>
          <a:p>
            <a:r>
              <a:rPr lang="en-GB" dirty="0" smtClean="0"/>
              <a:t>Ten things you can do to reduce exam tension</a:t>
            </a:r>
            <a:endParaRPr lang="en-GB" dirty="0"/>
          </a:p>
        </p:txBody>
      </p:sp>
      <p:sp>
        <p:nvSpPr>
          <p:cNvPr id="3" name="Subtitle 2"/>
          <p:cNvSpPr>
            <a:spLocks noGrp="1"/>
          </p:cNvSpPr>
          <p:nvPr>
            <p:ph type="subTitle" sz="quarter" idx="1"/>
          </p:nvPr>
        </p:nvSpPr>
        <p:spPr>
          <a:xfrm>
            <a:off x="1547664" y="2708920"/>
            <a:ext cx="6388100" cy="1739900"/>
          </a:xfrm>
        </p:spPr>
        <p:txBody>
          <a:bodyPr/>
          <a:lstStyle/>
          <a:p>
            <a:r>
              <a:rPr lang="en-GB" dirty="0" smtClean="0"/>
              <a:t>Composed by Professor Sally Brown</a:t>
            </a:r>
          </a:p>
          <a:p>
            <a:r>
              <a:rPr lang="en-GB" dirty="0" smtClean="0"/>
              <a:t>specially for today</a:t>
            </a:r>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Ten things you can do to reduce exam tension</a:t>
            </a:r>
            <a:endParaRPr lang="en-GB" dirty="0"/>
          </a:p>
        </p:txBody>
      </p:sp>
      <p:sp>
        <p:nvSpPr>
          <p:cNvPr id="5" name="Content Placeholder 4"/>
          <p:cNvSpPr>
            <a:spLocks noGrp="1"/>
          </p:cNvSpPr>
          <p:nvPr>
            <p:ph idx="1"/>
          </p:nvPr>
        </p:nvSpPr>
        <p:spPr/>
        <p:txBody>
          <a:bodyPr/>
          <a:lstStyle/>
          <a:p>
            <a:pPr lvl="0">
              <a:buFont typeface="+mj-lt"/>
              <a:buAutoNum type="arabicPeriod"/>
            </a:pPr>
            <a:r>
              <a:rPr lang="en-GB" sz="3600" dirty="0" smtClean="0"/>
              <a:t>Start to plan ahead in plenty of time to get your revision done. </a:t>
            </a:r>
          </a:p>
          <a:p>
            <a:pPr lvl="0">
              <a:buNone/>
            </a:pPr>
            <a:r>
              <a:rPr lang="en-GB" dirty="0" smtClean="0"/>
              <a:t>	If you draw up over-ambitious plans, you won’t achieve everything but steady and regular revision will give you confidence and puts you under less pressure than leaving it all to the last minute. (You know this in your heart anyway, but don’t always listen to yourself!)</a:t>
            </a:r>
          </a:p>
          <a:p>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weekly_planner.png"/>
          <p:cNvPicPr>
            <a:picLocks noChangeAspect="1"/>
          </p:cNvPicPr>
          <p:nvPr/>
        </p:nvPicPr>
        <p:blipFill>
          <a:blip r:embed="rId2" cstate="email"/>
          <a:stretch>
            <a:fillRect/>
          </a:stretch>
        </p:blipFill>
        <p:spPr>
          <a:xfrm>
            <a:off x="0" y="206713"/>
            <a:ext cx="9144000" cy="6444574"/>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example-timetable.jpg"/>
          <p:cNvPicPr>
            <a:picLocks noChangeAspect="1"/>
          </p:cNvPicPr>
          <p:nvPr/>
        </p:nvPicPr>
        <p:blipFill>
          <a:blip r:embed="rId2" cstate="email"/>
          <a:stretch>
            <a:fillRect/>
          </a:stretch>
        </p:blipFill>
        <p:spPr>
          <a:xfrm>
            <a:off x="-89513" y="0"/>
            <a:ext cx="9323025"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fontAlgn="base" hangingPunct="0">
              <a:spcBef>
                <a:spcPct val="0"/>
              </a:spcBef>
              <a:spcAft>
                <a:spcPct val="0"/>
              </a:spcAft>
            </a:pPr>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fontAlgn="base" hangingPunct="0">
              <a:spcBef>
                <a:spcPct val="0"/>
              </a:spcBef>
              <a:spcAft>
                <a:spcPct val="0"/>
              </a:spcAft>
            </a:pPr>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0" y="0"/>
            <a:ext cx="7759700" cy="1092200"/>
          </a:xfrm>
          <a:noFill/>
          <a:ln>
            <a:noFill/>
          </a:ln>
        </p:spPr>
        <p:txBody>
          <a:bodyPr/>
          <a:lstStyle/>
          <a:p>
            <a:pPr>
              <a:defRPr/>
            </a:pPr>
            <a:r>
              <a:rPr lang="en-GB" sz="5400" b="0" dirty="0" smtClean="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000" dirty="0" smtClean="0">
                <a:solidFill>
                  <a:schemeClr val="bg1"/>
                </a:solidFill>
                <a:latin typeface="Calibri" pitchFamily="34" charset="0"/>
              </a:rPr>
              <a:t>Born a Geordie</a:t>
            </a:r>
          </a:p>
          <a:p>
            <a:pPr>
              <a:lnSpc>
                <a:spcPct val="100000"/>
              </a:lnSpc>
              <a:spcBef>
                <a:spcPct val="30000"/>
              </a:spcBef>
              <a:buSzTx/>
              <a:buFont typeface="Wingdings" pitchFamily="2" charset="2"/>
              <a:buChar char="v"/>
            </a:pPr>
            <a:r>
              <a:rPr lang="en-GB" sz="2000" dirty="0" smtClean="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000" dirty="0" smtClean="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000" dirty="0" smtClean="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000" dirty="0" smtClean="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000" dirty="0" smtClean="0">
                <a:solidFill>
                  <a:srgbClr val="FFFF00"/>
                </a:solidFill>
                <a:latin typeface="Calibri" pitchFamily="34" charset="0"/>
              </a:rPr>
              <a:t>Then a lecturer and warden</a:t>
            </a:r>
          </a:p>
          <a:p>
            <a:pPr>
              <a:lnSpc>
                <a:spcPct val="100000"/>
              </a:lnSpc>
              <a:spcBef>
                <a:spcPct val="30000"/>
              </a:spcBef>
              <a:buSzTx/>
              <a:buFont typeface="Wingdings" pitchFamily="2" charset="2"/>
              <a:buChar char="v"/>
            </a:pPr>
            <a:r>
              <a:rPr lang="en-GB" sz="2000" dirty="0" smtClean="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000" dirty="0" smtClean="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000" dirty="0" smtClean="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000" dirty="0" smtClean="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000" dirty="0" smtClean="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000" dirty="0" smtClean="0">
                <a:solidFill>
                  <a:schemeClr val="bg1"/>
                </a:solidFill>
                <a:latin typeface="Calibri" pitchFamily="34" charset="0"/>
              </a:rPr>
              <a:t>And now ‘retired’! (1995, 2009)</a:t>
            </a:r>
          </a:p>
          <a:p>
            <a:pPr>
              <a:lnSpc>
                <a:spcPct val="100000"/>
              </a:lnSpc>
              <a:spcBef>
                <a:spcPct val="30000"/>
              </a:spcBef>
              <a:buSzTx/>
              <a:buFont typeface="Wingdings" pitchFamily="2" charset="2"/>
              <a:buChar char="v"/>
            </a:pPr>
            <a:r>
              <a:rPr lang="en-GB" sz="2000" dirty="0" smtClean="0">
                <a:solidFill>
                  <a:srgbClr val="FFCCCC"/>
                </a:solidFill>
                <a:latin typeface="Calibri" pitchFamily="34" charset="0"/>
              </a:rPr>
              <a:t>Working with students on learning techniques</a:t>
            </a:r>
          </a:p>
          <a:p>
            <a:pPr>
              <a:lnSpc>
                <a:spcPct val="100000"/>
              </a:lnSpc>
              <a:spcBef>
                <a:spcPct val="30000"/>
              </a:spcBef>
              <a:buSzTx/>
              <a:buFont typeface="Wingdings" pitchFamily="2" charset="2"/>
              <a:buChar char="v"/>
            </a:pPr>
            <a:r>
              <a:rPr lang="en-GB" sz="2000" dirty="0" smtClean="0">
                <a:solidFill>
                  <a:srgbClr val="FFFF66"/>
                </a:solidFill>
                <a:latin typeface="Calibri" pitchFamily="34" charset="0"/>
              </a:rPr>
              <a:t>And lecturers on teaching and assessment strategies</a:t>
            </a:r>
          </a:p>
          <a:p>
            <a:pPr>
              <a:lnSpc>
                <a:spcPct val="100000"/>
              </a:lnSpc>
              <a:spcBef>
                <a:spcPct val="30000"/>
              </a:spcBef>
              <a:buSzTx/>
              <a:buFont typeface="Wingdings" pitchFamily="2" charset="2"/>
              <a:buChar char="v"/>
            </a:pPr>
            <a:r>
              <a:rPr lang="en-GB" sz="2000" dirty="0" smtClean="0">
                <a:solidFill>
                  <a:srgbClr val="66FF33"/>
                </a:solidFill>
                <a:latin typeface="Calibri" pitchFamily="34" charset="0"/>
              </a:rPr>
              <a:t>And trainers on training design</a:t>
            </a:r>
          </a:p>
          <a:p>
            <a:pPr>
              <a:lnSpc>
                <a:spcPct val="100000"/>
              </a:lnSpc>
              <a:spcBef>
                <a:spcPct val="30000"/>
              </a:spcBef>
              <a:buSzTx/>
              <a:buFont typeface="Wingdings" pitchFamily="2" charset="2"/>
              <a:buNone/>
            </a:pPr>
            <a:r>
              <a:rPr lang="en-GB" sz="2000" dirty="0" smtClean="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000" dirty="0" smtClean="0">
                <a:solidFill>
                  <a:srgbClr val="FFCCFF"/>
                </a:solidFill>
                <a:latin typeface="Calibri" pitchFamily="34" charset="0"/>
              </a:rPr>
              <a:t>Visiting Prof: Plymouth</a:t>
            </a:r>
          </a:p>
          <a:p>
            <a:pPr>
              <a:lnSpc>
                <a:spcPct val="100000"/>
              </a:lnSpc>
              <a:spcBef>
                <a:spcPct val="30000"/>
              </a:spcBef>
              <a:buSzTx/>
              <a:buFont typeface="Wingdings" pitchFamily="2" charset="2"/>
              <a:buChar char="v"/>
            </a:pPr>
            <a:r>
              <a:rPr lang="en-GB" sz="2000" dirty="0" smtClean="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000" dirty="0" smtClean="0">
                <a:solidFill>
                  <a:srgbClr val="FFCCFF"/>
                </a:solidFill>
                <a:latin typeface="Calibri" pitchFamily="34" charset="0"/>
              </a:rPr>
              <a:t>Travelling around as usual!</a:t>
            </a:r>
          </a:p>
          <a:p>
            <a:pPr>
              <a:lnSpc>
                <a:spcPct val="100000"/>
              </a:lnSpc>
              <a:spcBef>
                <a:spcPct val="30000"/>
              </a:spcBef>
              <a:buSzTx/>
              <a:buFont typeface="Wingdings" pitchFamily="2" charset="2"/>
              <a:buChar char="v"/>
            </a:pPr>
            <a:r>
              <a:rPr lang="en-GB" sz="2000" dirty="0" smtClean="0">
                <a:solidFill>
                  <a:srgbClr val="FFCCFF"/>
                </a:solidFill>
                <a:latin typeface="Calibri" pitchFamily="34" charset="0"/>
              </a:rPr>
              <a:t>Based at Newcastle, UK</a:t>
            </a:r>
          </a:p>
          <a:p>
            <a:pPr>
              <a:lnSpc>
                <a:spcPct val="100000"/>
              </a:lnSpc>
              <a:spcBef>
                <a:spcPct val="30000"/>
              </a:spcBef>
              <a:buSzTx/>
              <a:buFont typeface="Wingdings" pitchFamily="2" charset="2"/>
              <a:buChar char="v"/>
            </a:pPr>
            <a:r>
              <a:rPr lang="en-GB" sz="2000" dirty="0" smtClean="0">
                <a:solidFill>
                  <a:srgbClr val="FFCCFF"/>
                </a:solidFill>
                <a:latin typeface="Calibri" pitchFamily="34" charset="0"/>
              </a:rPr>
              <a:t>And on trains</a:t>
            </a:r>
          </a:p>
          <a:p>
            <a:pPr>
              <a:lnSpc>
                <a:spcPct val="100000"/>
              </a:lnSpc>
              <a:spcBef>
                <a:spcPct val="30000"/>
              </a:spcBef>
              <a:buSzTx/>
              <a:buFont typeface="Wingdings" pitchFamily="2" charset="2"/>
              <a:buChar char="v"/>
            </a:pPr>
            <a:r>
              <a:rPr lang="en-GB" sz="2000" dirty="0" smtClean="0">
                <a:solidFill>
                  <a:srgbClr val="FFCCFF"/>
                </a:solidFill>
                <a:latin typeface="Calibri" pitchFamily="34" charset="0"/>
              </a:rPr>
              <a:t>And still a Geordie.</a:t>
            </a:r>
          </a:p>
        </p:txBody>
      </p:sp>
      <p:sp>
        <p:nvSpPr>
          <p:cNvPr id="6151" name="AutoShape 11">
            <a:hlinkClick r:id="rId3" action="ppaction://hlinkfile" highlightClick="1"/>
          </p:cNvPr>
          <p:cNvSpPr>
            <a:spLocks noChangeArrowheads="1"/>
          </p:cNvSpPr>
          <p:nvPr/>
        </p:nvSpPr>
        <p:spPr bwMode="auto">
          <a:xfrm>
            <a:off x="5105400" y="6096000"/>
            <a:ext cx="1804988" cy="762000"/>
          </a:xfrm>
          <a:prstGeom prst="actionButtonBlank">
            <a:avLst/>
          </a:prstGeom>
          <a:noFill/>
          <a:ln w="12700">
            <a:noFill/>
            <a:miter lim="800000"/>
            <a:headEnd type="none" w="sm" len="sm"/>
            <a:tailEnd type="none" w="sm" len="sm"/>
          </a:ln>
        </p:spPr>
        <p:txBody>
          <a:bodyPr wrap="none" anchor="ctr"/>
          <a:lstStyle/>
          <a:p>
            <a:pPr algn="ctr" eaLnBrk="0" fontAlgn="base" hangingPunct="0">
              <a:spcBef>
                <a:spcPct val="0"/>
              </a:spcBef>
              <a:spcAft>
                <a:spcPct val="0"/>
              </a:spcAft>
            </a:pPr>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fontAlgn="base" hangingPunct="0">
              <a:spcBef>
                <a:spcPct val="50000"/>
              </a:spcBef>
              <a:spcAft>
                <a:spcPct val="0"/>
              </a:spcAft>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1692275" y="5853113"/>
            <a:ext cx="5832475" cy="830997"/>
          </a:xfrm>
          <a:prstGeom prst="rect">
            <a:avLst/>
          </a:prstGeom>
          <a:noFill/>
          <a:ln w="12700">
            <a:noFill/>
            <a:miter lim="800000"/>
            <a:headEnd type="none" w="sm" len="sm"/>
            <a:tailEnd type="none" w="sm" len="sm"/>
          </a:ln>
        </p:spPr>
        <p:txBody>
          <a:bodyPr>
            <a:spAutoFit/>
          </a:bodyPr>
          <a:lstStyle/>
          <a:p>
            <a:pPr algn="ctr" eaLnBrk="0" fontAlgn="base" hangingPunct="0">
              <a:spcBef>
                <a:spcPct val="0"/>
              </a:spcBef>
              <a:spcAft>
                <a:spcPct val="0"/>
              </a:spcAft>
            </a:pPr>
            <a:r>
              <a:rPr lang="en-GB" sz="2400" b="1" dirty="0">
                <a:solidFill>
                  <a:srgbClr val="FFFF00"/>
                </a:solidFill>
                <a:latin typeface="Calibri" pitchFamily="34" charset="0"/>
              </a:rPr>
              <a:t>And an expert…</a:t>
            </a:r>
          </a:p>
          <a:p>
            <a:pPr algn="ctr" eaLnBrk="0" fontAlgn="base" hangingPunct="0">
              <a:spcBef>
                <a:spcPct val="0"/>
              </a:spcBef>
              <a:spcAft>
                <a:spcPct val="0"/>
              </a:spcAft>
            </a:pPr>
            <a:r>
              <a:rPr lang="en-GB" sz="2400" b="1" dirty="0">
                <a:solidFill>
                  <a:srgbClr val="FFFF00"/>
                </a:solidFill>
                <a:latin typeface="Calibri" pitchFamily="34" charset="0"/>
              </a:rPr>
              <a:t>on train routes and timetables!</a:t>
            </a:r>
          </a:p>
        </p:txBody>
      </p:sp>
      <p:sp>
        <p:nvSpPr>
          <p:cNvPr id="6154" name="AutoShape 16">
            <a:hlinkClick r:id="rId4" action="ppaction://hlinkpres?slideindex=1&amp;slidetitle=" highlightClick="1"/>
          </p:cNvPr>
          <p:cNvSpPr>
            <a:spLocks noChangeArrowheads="1"/>
          </p:cNvSpPr>
          <p:nvPr/>
        </p:nvSpPr>
        <p:spPr bwMode="auto">
          <a:xfrm>
            <a:off x="4859338" y="5373688"/>
            <a:ext cx="3889375" cy="719137"/>
          </a:xfrm>
          <a:prstGeom prst="actionButtonBlank">
            <a:avLst/>
          </a:prstGeom>
          <a:noFill/>
          <a:ln w="12700">
            <a:noFill/>
            <a:miter lim="800000"/>
            <a:headEnd type="none" w="sm" len="sm"/>
            <a:tailEnd type="none" w="sm" len="sm"/>
          </a:ln>
        </p:spPr>
        <p:txBody>
          <a:bodyPr wrap="none" anchor="ctr"/>
          <a:lstStyle/>
          <a:p>
            <a:pPr algn="ctr" eaLnBrk="0" fontAlgn="base" hangingPunct="0">
              <a:spcBef>
                <a:spcPct val="0"/>
              </a:spcBef>
              <a:spcAft>
                <a:spcPct val="0"/>
              </a:spcAft>
            </a:pPr>
            <a:endParaRPr lang="en-US" sz="2400" dirty="0">
              <a:solidFill>
                <a:srgbClr val="000000"/>
              </a:solidFill>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50825" y="188913"/>
            <a:ext cx="8713788" cy="935037"/>
          </a:xfrm>
          <a:prstGeom prst="rect">
            <a:avLst/>
          </a:prstGeom>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4000" b="1" i="0" u="none" strike="noStrike" kern="0" cap="none" spc="0" normalizeH="0" baseline="0" noProof="0" dirty="0" smtClean="0">
                <a:ln>
                  <a:noFill/>
                </a:ln>
                <a:solidFill>
                  <a:srgbClr val="008000"/>
                </a:solidFill>
                <a:effectLst/>
                <a:uLnTx/>
                <a:uFillTx/>
                <a:latin typeface="+mj-lt"/>
                <a:ea typeface="+mj-ea"/>
                <a:cs typeface="+mj-cs"/>
              </a:rPr>
              <a:t>Ten things you can do to reduce exam tension</a:t>
            </a:r>
            <a:endParaRPr kumimoji="0" lang="en-GB" sz="4000" b="1" i="0" u="none" strike="noStrike" kern="0" cap="none" spc="0" normalizeH="0" baseline="0" noProof="0" dirty="0">
              <a:ln>
                <a:noFill/>
              </a:ln>
              <a:solidFill>
                <a:srgbClr val="008000"/>
              </a:solidFill>
              <a:effectLst/>
              <a:uLnTx/>
              <a:uFillTx/>
              <a:latin typeface="+mj-lt"/>
              <a:ea typeface="+mj-ea"/>
              <a:cs typeface="+mj-cs"/>
            </a:endParaRPr>
          </a:p>
        </p:txBody>
      </p:sp>
      <p:sp>
        <p:nvSpPr>
          <p:cNvPr id="5" name="Content Placeholder 4"/>
          <p:cNvSpPr txBox="1">
            <a:spLocks/>
          </p:cNvSpPr>
          <p:nvPr/>
        </p:nvSpPr>
        <p:spPr>
          <a:xfrm>
            <a:off x="358775" y="1196975"/>
            <a:ext cx="8605838" cy="4670425"/>
          </a:xfrm>
          <a:prstGeom prst="rect">
            <a:avLst/>
          </a:prstGeom>
        </p:spPr>
        <p:txBody>
          <a:bodyPr/>
          <a:lstStyle/>
          <a:p>
            <a:pPr marL="533400" indent="-533400" fontAlgn="base">
              <a:lnSpc>
                <a:spcPct val="90000"/>
              </a:lnSpc>
              <a:spcBef>
                <a:spcPct val="35000"/>
              </a:spcBef>
              <a:spcAft>
                <a:spcPct val="0"/>
              </a:spcAft>
              <a:buClr>
                <a:srgbClr val="009900"/>
              </a:buClr>
              <a:buAutoNum type="arabicPlain" startAt="2"/>
            </a:pPr>
            <a:r>
              <a:rPr lang="en-GB" sz="3600" b="1" dirty="0" smtClean="0">
                <a:solidFill>
                  <a:srgbClr val="660066"/>
                </a:solidFill>
                <a:latin typeface="Calibri" pitchFamily="34" charset="0"/>
              </a:rPr>
              <a:t>Explore </a:t>
            </a:r>
            <a:r>
              <a:rPr lang="en-GB" sz="3600" b="1" dirty="0">
                <a:solidFill>
                  <a:srgbClr val="660066"/>
                </a:solidFill>
                <a:latin typeface="Calibri" pitchFamily="34" charset="0"/>
              </a:rPr>
              <a:t>different ways of looking at material. </a:t>
            </a:r>
            <a:endParaRPr lang="en-GB" sz="3600" b="1" dirty="0" smtClean="0">
              <a:solidFill>
                <a:srgbClr val="660066"/>
              </a:solidFill>
              <a:latin typeface="Calibri" pitchFamily="34" charset="0"/>
            </a:endParaRPr>
          </a:p>
          <a:p>
            <a:pPr marL="533400" indent="-533400" fontAlgn="base">
              <a:lnSpc>
                <a:spcPct val="90000"/>
              </a:lnSpc>
              <a:spcBef>
                <a:spcPct val="35000"/>
              </a:spcBef>
              <a:spcAft>
                <a:spcPct val="0"/>
              </a:spcAft>
              <a:buClr>
                <a:srgbClr val="009900"/>
              </a:buClr>
            </a:pPr>
            <a:r>
              <a:rPr lang="en-GB" sz="3200" b="1" dirty="0">
                <a:solidFill>
                  <a:srgbClr val="660066"/>
                </a:solidFill>
                <a:latin typeface="Calibri" pitchFamily="34" charset="0"/>
              </a:rPr>
              <a:t>	</a:t>
            </a:r>
            <a:r>
              <a:rPr lang="en-GB" sz="3200" b="1" dirty="0" smtClean="0">
                <a:solidFill>
                  <a:srgbClr val="660066"/>
                </a:solidFill>
                <a:latin typeface="Calibri" pitchFamily="34" charset="0"/>
              </a:rPr>
              <a:t>If </a:t>
            </a:r>
            <a:r>
              <a:rPr lang="en-GB" sz="3200" b="1" dirty="0">
                <a:solidFill>
                  <a:srgbClr val="660066"/>
                </a:solidFill>
                <a:latin typeface="Calibri" pitchFamily="34" charset="0"/>
              </a:rPr>
              <a:t>you are principally working from notes you have downloaded on-line from a virtual resource bank, maybe try making some summarised notes to help you engage with the material. If you are working mainly with your own lecture notes, consider making mind-maps, diagrams and other personal resources to aid retention of material.</a:t>
            </a:r>
          </a:p>
          <a:p>
            <a:pPr marL="533400" marR="0" lvl="0" indent="-533400" algn="l" defTabSz="914400" rtl="0" eaLnBrk="1" fontAlgn="base" latinLnBrk="0" hangingPunct="1">
              <a:lnSpc>
                <a:spcPct val="90000"/>
              </a:lnSpc>
              <a:spcBef>
                <a:spcPct val="35000"/>
              </a:spcBef>
              <a:spcAft>
                <a:spcPct val="0"/>
              </a:spcAft>
              <a:buClr>
                <a:srgbClr val="009900"/>
              </a:buClr>
              <a:buSzTx/>
              <a:tabLst/>
              <a:defRPr/>
            </a:pPr>
            <a:endParaRPr kumimoji="0" lang="en-GB" sz="3200" b="1" i="0" u="none" strike="noStrike" kern="0" cap="none" spc="0" normalizeH="0" baseline="0" noProof="0" dirty="0">
              <a:ln>
                <a:noFill/>
              </a:ln>
              <a:solidFill>
                <a:srgbClr val="660066"/>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50825" y="188913"/>
            <a:ext cx="8713788" cy="935037"/>
          </a:xfrm>
          <a:prstGeom prst="rect">
            <a:avLst/>
          </a:prstGeom>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4000" b="1" i="0" u="none" strike="noStrike" kern="0" cap="none" spc="0" normalizeH="0" baseline="0" noProof="0" dirty="0" smtClean="0">
                <a:ln>
                  <a:noFill/>
                </a:ln>
                <a:solidFill>
                  <a:srgbClr val="008000"/>
                </a:solidFill>
                <a:effectLst/>
                <a:uLnTx/>
                <a:uFillTx/>
                <a:latin typeface="+mj-lt"/>
                <a:ea typeface="+mj-ea"/>
                <a:cs typeface="+mj-cs"/>
              </a:rPr>
              <a:t>Ten things you can do to reduce exam tension</a:t>
            </a:r>
            <a:endParaRPr kumimoji="0" lang="en-GB" sz="4000" b="1" i="0" u="none" strike="noStrike" kern="0" cap="none" spc="0" normalizeH="0" baseline="0" noProof="0" dirty="0">
              <a:ln>
                <a:noFill/>
              </a:ln>
              <a:solidFill>
                <a:srgbClr val="008000"/>
              </a:solidFill>
              <a:effectLst/>
              <a:uLnTx/>
              <a:uFillTx/>
              <a:latin typeface="+mj-lt"/>
              <a:ea typeface="+mj-ea"/>
              <a:cs typeface="+mj-cs"/>
            </a:endParaRPr>
          </a:p>
        </p:txBody>
      </p:sp>
      <p:sp>
        <p:nvSpPr>
          <p:cNvPr id="3" name="Content Placeholder 4"/>
          <p:cNvSpPr txBox="1">
            <a:spLocks/>
          </p:cNvSpPr>
          <p:nvPr/>
        </p:nvSpPr>
        <p:spPr>
          <a:xfrm>
            <a:off x="358775" y="1196975"/>
            <a:ext cx="8605838" cy="4670425"/>
          </a:xfrm>
          <a:prstGeom prst="rect">
            <a:avLst/>
          </a:prstGeom>
        </p:spPr>
        <p:txBody>
          <a:bodyPr/>
          <a:lstStyle/>
          <a:p>
            <a:pPr marL="533400" lvl="0" indent="-533400" fontAlgn="base">
              <a:lnSpc>
                <a:spcPct val="90000"/>
              </a:lnSpc>
              <a:spcBef>
                <a:spcPct val="35000"/>
              </a:spcBef>
              <a:spcAft>
                <a:spcPct val="0"/>
              </a:spcAft>
              <a:buClr>
                <a:srgbClr val="009900"/>
              </a:buClr>
              <a:buAutoNum type="arabicPlain" startAt="3"/>
            </a:pPr>
            <a:r>
              <a:rPr lang="en-GB" sz="3600" b="1" dirty="0" smtClean="0">
                <a:solidFill>
                  <a:srgbClr val="660066"/>
                </a:solidFill>
                <a:latin typeface="Calibri" pitchFamily="34" charset="0"/>
              </a:rPr>
              <a:t>Use </a:t>
            </a:r>
            <a:r>
              <a:rPr lang="en-GB" sz="3600" b="1" dirty="0">
                <a:solidFill>
                  <a:srgbClr val="660066"/>
                </a:solidFill>
                <a:latin typeface="Calibri" pitchFamily="34" charset="0"/>
              </a:rPr>
              <a:t>diverse resources. </a:t>
            </a:r>
            <a:endParaRPr lang="en-GB" sz="3600" b="1" dirty="0" smtClean="0">
              <a:solidFill>
                <a:srgbClr val="660066"/>
              </a:solidFill>
              <a:latin typeface="Calibri" pitchFamily="34" charset="0"/>
            </a:endParaRPr>
          </a:p>
          <a:p>
            <a:pPr marL="533400" lvl="0" indent="-533400" fontAlgn="base">
              <a:lnSpc>
                <a:spcPct val="90000"/>
              </a:lnSpc>
              <a:spcBef>
                <a:spcPct val="35000"/>
              </a:spcBef>
              <a:spcAft>
                <a:spcPct val="0"/>
              </a:spcAft>
              <a:buClr>
                <a:srgbClr val="009900"/>
              </a:buClr>
            </a:pPr>
            <a:r>
              <a:rPr lang="en-GB" sz="3200" b="1" dirty="0">
                <a:solidFill>
                  <a:srgbClr val="660066"/>
                </a:solidFill>
                <a:latin typeface="Calibri" pitchFamily="34" charset="0"/>
              </a:rPr>
              <a:t>	</a:t>
            </a:r>
            <a:r>
              <a:rPr lang="en-GB" sz="3200" b="1" dirty="0" smtClean="0">
                <a:solidFill>
                  <a:srgbClr val="660066"/>
                </a:solidFill>
                <a:latin typeface="Calibri" pitchFamily="34" charset="0"/>
              </a:rPr>
              <a:t>For </a:t>
            </a:r>
            <a:r>
              <a:rPr lang="en-GB" sz="3200" b="1" dirty="0">
                <a:solidFill>
                  <a:srgbClr val="660066"/>
                </a:solidFill>
                <a:latin typeface="Calibri" pitchFamily="34" charset="0"/>
              </a:rPr>
              <a:t>example if you have been working mainly from a single text book, buy or borrow a book that approaches the topic from a different angle. Search out and use material on YouTube, MOOCs, TED talks and Open Educational Resources (OERs) from  universities which make their materials available through Creative Commons licenses (e.g. much is readily available from the Open University</a:t>
            </a:r>
            <a:r>
              <a:rPr lang="en-GB" sz="3200" b="1" dirty="0" smtClean="0">
                <a:solidFill>
                  <a:srgbClr val="660066"/>
                </a:solidFill>
                <a:latin typeface="Calibri" pitchFamily="34" charset="0"/>
              </a:rPr>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50825" y="188913"/>
            <a:ext cx="8713788" cy="935037"/>
          </a:xfrm>
          <a:prstGeom prst="rect">
            <a:avLst/>
          </a:prstGeom>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4000" b="1" i="0" u="none" strike="noStrike" kern="0" cap="none" spc="0" normalizeH="0" baseline="0" noProof="0" dirty="0" smtClean="0">
                <a:ln>
                  <a:noFill/>
                </a:ln>
                <a:solidFill>
                  <a:srgbClr val="008000"/>
                </a:solidFill>
                <a:effectLst/>
                <a:uLnTx/>
                <a:uFillTx/>
                <a:latin typeface="+mj-lt"/>
                <a:ea typeface="+mj-ea"/>
                <a:cs typeface="+mj-cs"/>
              </a:rPr>
              <a:t>Ten things you can do to reduce exam tension</a:t>
            </a:r>
            <a:endParaRPr kumimoji="0" lang="en-GB" sz="4000" b="1" i="0" u="none" strike="noStrike" kern="0" cap="none" spc="0" normalizeH="0" baseline="0" noProof="0" dirty="0">
              <a:ln>
                <a:noFill/>
              </a:ln>
              <a:solidFill>
                <a:srgbClr val="008000"/>
              </a:solidFill>
              <a:effectLst/>
              <a:uLnTx/>
              <a:uFillTx/>
              <a:latin typeface="+mj-lt"/>
              <a:ea typeface="+mj-ea"/>
              <a:cs typeface="+mj-cs"/>
            </a:endParaRPr>
          </a:p>
        </p:txBody>
      </p:sp>
      <p:sp>
        <p:nvSpPr>
          <p:cNvPr id="3" name="Content Placeholder 4"/>
          <p:cNvSpPr txBox="1">
            <a:spLocks/>
          </p:cNvSpPr>
          <p:nvPr/>
        </p:nvSpPr>
        <p:spPr>
          <a:xfrm>
            <a:off x="358775" y="1196975"/>
            <a:ext cx="8605838" cy="4670425"/>
          </a:xfrm>
          <a:prstGeom prst="rect">
            <a:avLst/>
          </a:prstGeom>
        </p:spPr>
        <p:txBody>
          <a:bodyPr/>
          <a:lstStyle/>
          <a:p>
            <a:pPr marL="533400" indent="-533400" fontAlgn="base">
              <a:lnSpc>
                <a:spcPct val="90000"/>
              </a:lnSpc>
              <a:spcBef>
                <a:spcPct val="35000"/>
              </a:spcBef>
              <a:spcAft>
                <a:spcPct val="0"/>
              </a:spcAft>
              <a:buClr>
                <a:srgbClr val="009900"/>
              </a:buClr>
              <a:buAutoNum type="arabicPlain" startAt="4"/>
            </a:pPr>
            <a:r>
              <a:rPr kumimoji="0" lang="en-US" sz="3600" b="1" i="0" u="none" strike="noStrike" kern="0" cap="none" spc="0" normalizeH="0" baseline="0" noProof="0" dirty="0" smtClean="0">
                <a:ln>
                  <a:noFill/>
                </a:ln>
                <a:solidFill>
                  <a:srgbClr val="660066"/>
                </a:solidFill>
                <a:effectLst/>
                <a:uLnTx/>
                <a:uFillTx/>
                <a:latin typeface="Calibri" pitchFamily="34" charset="0"/>
                <a:ea typeface="+mn-ea"/>
                <a:cs typeface="+mn-cs"/>
              </a:rPr>
              <a:t>Work with fellow students in informal or formal peer support groups. </a:t>
            </a:r>
          </a:p>
          <a:p>
            <a:pPr marL="533400" indent="-533400" fontAlgn="base">
              <a:lnSpc>
                <a:spcPct val="90000"/>
              </a:lnSpc>
              <a:spcBef>
                <a:spcPct val="35000"/>
              </a:spcBef>
              <a:spcAft>
                <a:spcPct val="0"/>
              </a:spcAft>
              <a:buClr>
                <a:srgbClr val="009900"/>
              </a:buClr>
            </a:pPr>
            <a:r>
              <a:rPr lang="en-US" sz="3200" b="1" kern="0" dirty="0">
                <a:solidFill>
                  <a:srgbClr val="660066"/>
                </a:solidFill>
                <a:latin typeface="Calibri" pitchFamily="34" charset="0"/>
              </a:rPr>
              <a:t>	</a:t>
            </a:r>
            <a:r>
              <a:rPr kumimoji="0" lang="en-US" sz="3200" b="1" i="0" u="none" strike="noStrike" kern="0" cap="none" spc="0" normalizeH="0" baseline="0" noProof="0" dirty="0" smtClean="0">
                <a:ln>
                  <a:noFill/>
                </a:ln>
                <a:solidFill>
                  <a:srgbClr val="660066"/>
                </a:solidFill>
                <a:effectLst/>
                <a:uLnTx/>
                <a:uFillTx/>
                <a:latin typeface="Calibri" pitchFamily="34" charset="0"/>
                <a:ea typeface="+mn-ea"/>
                <a:cs typeface="+mn-cs"/>
              </a:rPr>
              <a:t>Often helping explain something to another person helps you get a stronger grip on it yourself, and making arrangements to work with others in person or online can be more motivating than just slogging it out on your own. Maybe you could share out topics and take responsibility for preparing revision notes or other materials, and then leading others through what you’ve prepared.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50825" y="188913"/>
            <a:ext cx="8713788" cy="935037"/>
          </a:xfrm>
          <a:prstGeom prst="rect">
            <a:avLst/>
          </a:prstGeom>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4000" b="1" i="0" u="none" strike="noStrike" kern="0" cap="none" spc="0" normalizeH="0" baseline="0" noProof="0" dirty="0" smtClean="0">
                <a:ln>
                  <a:noFill/>
                </a:ln>
                <a:solidFill>
                  <a:srgbClr val="008000"/>
                </a:solidFill>
                <a:effectLst/>
                <a:uLnTx/>
                <a:uFillTx/>
                <a:latin typeface="+mj-lt"/>
                <a:ea typeface="+mj-ea"/>
                <a:cs typeface="+mj-cs"/>
              </a:rPr>
              <a:t>Ten things you can do to reduce exam tension:</a:t>
            </a:r>
            <a:endParaRPr kumimoji="0" lang="en-GB" sz="4000" b="1" i="0" u="none" strike="noStrike" kern="0" cap="none" spc="0" normalizeH="0" baseline="0" noProof="0" dirty="0">
              <a:ln>
                <a:noFill/>
              </a:ln>
              <a:solidFill>
                <a:srgbClr val="FF0000"/>
              </a:solidFill>
              <a:effectLst/>
              <a:uLnTx/>
              <a:uFillTx/>
              <a:latin typeface="+mj-lt"/>
              <a:ea typeface="+mj-ea"/>
              <a:cs typeface="+mj-cs"/>
            </a:endParaRPr>
          </a:p>
        </p:txBody>
      </p:sp>
      <p:sp>
        <p:nvSpPr>
          <p:cNvPr id="3" name="Content Placeholder 4"/>
          <p:cNvSpPr txBox="1">
            <a:spLocks/>
          </p:cNvSpPr>
          <p:nvPr/>
        </p:nvSpPr>
        <p:spPr>
          <a:xfrm>
            <a:off x="358775" y="1196975"/>
            <a:ext cx="8605838" cy="4670425"/>
          </a:xfrm>
          <a:prstGeom prst="rect">
            <a:avLst/>
          </a:prstGeom>
        </p:spPr>
        <p:txBody>
          <a:bodyPr/>
          <a:lstStyle/>
          <a:p>
            <a:pPr marL="533400" lvl="0" indent="-533400" fontAlgn="base">
              <a:lnSpc>
                <a:spcPct val="90000"/>
              </a:lnSpc>
              <a:spcBef>
                <a:spcPct val="35000"/>
              </a:spcBef>
              <a:spcAft>
                <a:spcPct val="0"/>
              </a:spcAft>
              <a:buClr>
                <a:srgbClr val="009900"/>
              </a:buClr>
              <a:buAutoNum type="arabicPlain" startAt="5"/>
            </a:pPr>
            <a:r>
              <a:rPr kumimoji="0" lang="en-US" sz="3600" b="1" i="0" u="none" strike="noStrike" kern="0" cap="none" spc="0" normalizeH="0" baseline="0" noProof="0" dirty="0" smtClean="0">
                <a:ln>
                  <a:noFill/>
                </a:ln>
                <a:solidFill>
                  <a:srgbClr val="660066"/>
                </a:solidFill>
                <a:effectLst/>
                <a:uLnTx/>
                <a:uFillTx/>
                <a:latin typeface="Calibri" pitchFamily="34" charset="0"/>
                <a:ea typeface="+mn-ea"/>
                <a:cs typeface="+mn-cs"/>
              </a:rPr>
              <a:t>Keep in mind what you are really trying to achieve.  </a:t>
            </a:r>
          </a:p>
          <a:p>
            <a:pPr marL="533400" lvl="0" indent="-533400" fontAlgn="base">
              <a:lnSpc>
                <a:spcPct val="90000"/>
              </a:lnSpc>
              <a:spcBef>
                <a:spcPct val="35000"/>
              </a:spcBef>
              <a:spcAft>
                <a:spcPct val="0"/>
              </a:spcAft>
              <a:buClr>
                <a:srgbClr val="009900"/>
              </a:buClr>
            </a:pPr>
            <a:r>
              <a:rPr kumimoji="0" lang="en-US" sz="3200" b="1" i="0" u="none" strike="noStrike" kern="0" cap="none" spc="0" normalizeH="0" baseline="0" noProof="0" dirty="0" smtClean="0">
                <a:ln>
                  <a:noFill/>
                </a:ln>
                <a:solidFill>
                  <a:srgbClr val="660066"/>
                </a:solidFill>
                <a:effectLst/>
                <a:uLnTx/>
                <a:uFillTx/>
                <a:latin typeface="Calibri" pitchFamily="34" charset="0"/>
                <a:ea typeface="+mn-ea"/>
                <a:cs typeface="+mn-cs"/>
              </a:rPr>
              <a:t>	The idea is not just to cram material short term, but to understand it well enough to use it in the exam, but also importantly in your subsequent professional experiences.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50825" y="188913"/>
            <a:ext cx="8713788" cy="935037"/>
          </a:xfrm>
          <a:prstGeom prst="rect">
            <a:avLst/>
          </a:prstGeom>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4000" b="1" i="0" u="none" strike="noStrike" kern="0" cap="none" spc="0" normalizeH="0" baseline="0" noProof="0" dirty="0" smtClean="0">
                <a:ln>
                  <a:noFill/>
                </a:ln>
                <a:solidFill>
                  <a:srgbClr val="008000"/>
                </a:solidFill>
                <a:effectLst/>
                <a:uLnTx/>
                <a:uFillTx/>
                <a:latin typeface="+mj-lt"/>
                <a:ea typeface="+mj-ea"/>
                <a:cs typeface="+mj-cs"/>
              </a:rPr>
              <a:t>Ten things you can do to reduce exam tension</a:t>
            </a:r>
            <a:endParaRPr kumimoji="0" lang="en-GB" sz="4000" b="1" i="0" u="none" strike="noStrike" kern="0" cap="none" spc="0" normalizeH="0" baseline="0" noProof="0" dirty="0">
              <a:ln>
                <a:noFill/>
              </a:ln>
              <a:solidFill>
                <a:srgbClr val="008000"/>
              </a:solidFill>
              <a:effectLst/>
              <a:uLnTx/>
              <a:uFillTx/>
              <a:latin typeface="+mj-lt"/>
              <a:ea typeface="+mj-ea"/>
              <a:cs typeface="+mj-cs"/>
            </a:endParaRPr>
          </a:p>
        </p:txBody>
      </p:sp>
      <p:sp>
        <p:nvSpPr>
          <p:cNvPr id="3" name="Content Placeholder 4"/>
          <p:cNvSpPr txBox="1">
            <a:spLocks/>
          </p:cNvSpPr>
          <p:nvPr/>
        </p:nvSpPr>
        <p:spPr>
          <a:xfrm>
            <a:off x="358775" y="1196975"/>
            <a:ext cx="8605838" cy="4670425"/>
          </a:xfrm>
          <a:prstGeom prst="rect">
            <a:avLst/>
          </a:prstGeom>
        </p:spPr>
        <p:txBody>
          <a:bodyPr/>
          <a:lstStyle/>
          <a:p>
            <a:pPr marL="533400" lvl="0" indent="-533400" fontAlgn="base">
              <a:lnSpc>
                <a:spcPct val="90000"/>
              </a:lnSpc>
              <a:spcBef>
                <a:spcPct val="35000"/>
              </a:spcBef>
              <a:spcAft>
                <a:spcPct val="0"/>
              </a:spcAft>
              <a:buClr>
                <a:srgbClr val="009900"/>
              </a:buClr>
              <a:buAutoNum type="arabicPlain" startAt="6"/>
            </a:pPr>
            <a:r>
              <a:rPr lang="en-US" sz="3600" b="1" kern="0" dirty="0" smtClean="0">
                <a:solidFill>
                  <a:srgbClr val="FF0000"/>
                </a:solidFill>
                <a:latin typeface="Calibri" pitchFamily="34" charset="0"/>
              </a:rPr>
              <a:t>Don’t</a:t>
            </a:r>
            <a:r>
              <a:rPr lang="en-US" sz="3600" b="1" kern="0" dirty="0" smtClean="0">
                <a:solidFill>
                  <a:srgbClr val="660066"/>
                </a:solidFill>
                <a:latin typeface="Calibri" pitchFamily="34" charset="0"/>
              </a:rPr>
              <a:t> over-concentrate on learning one area to the detriment of others. </a:t>
            </a:r>
          </a:p>
          <a:p>
            <a:pPr marL="533400" lvl="0" indent="-533400" fontAlgn="base">
              <a:lnSpc>
                <a:spcPct val="90000"/>
              </a:lnSpc>
              <a:spcBef>
                <a:spcPct val="35000"/>
              </a:spcBef>
              <a:spcAft>
                <a:spcPct val="0"/>
              </a:spcAft>
              <a:buClr>
                <a:srgbClr val="009900"/>
              </a:buClr>
            </a:pPr>
            <a:r>
              <a:rPr lang="en-US" sz="3200" b="1" kern="0" dirty="0">
                <a:solidFill>
                  <a:srgbClr val="660066"/>
                </a:solidFill>
                <a:latin typeface="Calibri" pitchFamily="34" charset="0"/>
              </a:rPr>
              <a:t>	</a:t>
            </a:r>
            <a:r>
              <a:rPr lang="en-US" sz="3200" b="1" kern="0" dirty="0" smtClean="0">
                <a:solidFill>
                  <a:srgbClr val="660066"/>
                </a:solidFill>
                <a:latin typeface="Calibri" pitchFamily="34" charset="0"/>
              </a:rPr>
              <a:t>Over a </a:t>
            </a:r>
            <a:r>
              <a:rPr lang="en-US" sz="3200" b="1" kern="0" dirty="0" err="1" smtClean="0">
                <a:solidFill>
                  <a:srgbClr val="660066"/>
                </a:solidFill>
                <a:latin typeface="Calibri" pitchFamily="34" charset="0"/>
              </a:rPr>
              <a:t>programme</a:t>
            </a:r>
            <a:r>
              <a:rPr lang="en-US" sz="3200" b="1" kern="0" dirty="0" smtClean="0">
                <a:solidFill>
                  <a:srgbClr val="660066"/>
                </a:solidFill>
                <a:latin typeface="Calibri" pitchFamily="34" charset="0"/>
              </a:rPr>
              <a:t> of revision you will keep yourself fresher if you cover different areas even within a single evening. By its nature revision can be boring so you need to </a:t>
            </a:r>
            <a:r>
              <a:rPr lang="en-US" sz="3200" b="1" kern="0" dirty="0" err="1" smtClean="0">
                <a:solidFill>
                  <a:srgbClr val="660066"/>
                </a:solidFill>
                <a:latin typeface="Calibri" pitchFamily="34" charset="0"/>
              </a:rPr>
              <a:t>incentivise</a:t>
            </a:r>
            <a:r>
              <a:rPr lang="en-US" sz="3200" b="1" kern="0" dirty="0" smtClean="0">
                <a:solidFill>
                  <a:srgbClr val="660066"/>
                </a:solidFill>
                <a:latin typeface="Calibri" pitchFamily="34" charset="0"/>
              </a:rPr>
              <a:t> yourself to keep going.</a:t>
            </a:r>
          </a:p>
          <a:p>
            <a:pPr marL="533400" marR="0" lvl="0" indent="-533400" algn="l" defTabSz="914400" rtl="0" eaLnBrk="1" fontAlgn="base" latinLnBrk="0" hangingPunct="1">
              <a:lnSpc>
                <a:spcPct val="90000"/>
              </a:lnSpc>
              <a:spcBef>
                <a:spcPct val="35000"/>
              </a:spcBef>
              <a:spcAft>
                <a:spcPct val="0"/>
              </a:spcAft>
              <a:buClr>
                <a:srgbClr val="009900"/>
              </a:buClr>
              <a:buSzTx/>
              <a:tabLst/>
              <a:defRPr/>
            </a:pPr>
            <a:endParaRPr kumimoji="0" lang="en-GB" sz="3200" b="1" i="0" u="none" strike="noStrike" kern="0" cap="none" spc="0" normalizeH="0" baseline="0" noProof="0" dirty="0" smtClean="0">
              <a:ln>
                <a:noFill/>
              </a:ln>
              <a:solidFill>
                <a:srgbClr val="660066"/>
              </a:solidFill>
              <a:effectLst/>
              <a:uLnTx/>
              <a:uFillTx/>
              <a:latin typeface="Calibri" pitchFamily="34" charset="0"/>
              <a:ea typeface="+mn-ea"/>
              <a:cs typeface="+mn-cs"/>
            </a:endParaRP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200" b="1" i="0" u="none" strike="noStrike" kern="0" cap="none" spc="0" normalizeH="0" baseline="0" noProof="0" dirty="0" smtClean="0">
                <a:ln>
                  <a:noFill/>
                </a:ln>
                <a:solidFill>
                  <a:srgbClr val="660066"/>
                </a:solidFill>
                <a:effectLst/>
                <a:uLnTx/>
                <a:uFillTx/>
                <a:latin typeface="Calibri" pitchFamily="34" charset="0"/>
                <a:ea typeface="+mn-ea"/>
                <a:cs typeface="+mn-cs"/>
              </a:rPr>
              <a:t>	</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endParaRPr kumimoji="0" lang="en-GB" sz="3200" b="1" i="0" u="none" strike="noStrike" kern="0" cap="none" spc="0" normalizeH="0" baseline="0" noProof="0" dirty="0">
              <a:ln>
                <a:noFill/>
              </a:ln>
              <a:solidFill>
                <a:srgbClr val="660066"/>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50825" y="188913"/>
            <a:ext cx="8713788" cy="935037"/>
          </a:xfrm>
          <a:prstGeom prst="rect">
            <a:avLst/>
          </a:prstGeom>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4000" b="1" i="0" u="none" strike="noStrike" kern="0" cap="none" spc="0" normalizeH="0" baseline="0" noProof="0" dirty="0" smtClean="0">
                <a:ln>
                  <a:noFill/>
                </a:ln>
                <a:solidFill>
                  <a:srgbClr val="008000"/>
                </a:solidFill>
                <a:effectLst/>
                <a:uLnTx/>
                <a:uFillTx/>
                <a:latin typeface="+mj-lt"/>
                <a:ea typeface="+mj-ea"/>
                <a:cs typeface="+mj-cs"/>
              </a:rPr>
              <a:t>Ten things you can do to reduce exam tension</a:t>
            </a:r>
            <a:endParaRPr kumimoji="0" lang="en-GB" sz="4000" b="1" i="0" u="none" strike="noStrike" kern="0" cap="none" spc="0" normalizeH="0" baseline="0" noProof="0" dirty="0">
              <a:ln>
                <a:noFill/>
              </a:ln>
              <a:solidFill>
                <a:srgbClr val="008000"/>
              </a:solidFill>
              <a:effectLst/>
              <a:uLnTx/>
              <a:uFillTx/>
              <a:latin typeface="+mj-lt"/>
              <a:ea typeface="+mj-ea"/>
              <a:cs typeface="+mj-cs"/>
            </a:endParaRPr>
          </a:p>
        </p:txBody>
      </p:sp>
      <p:sp>
        <p:nvSpPr>
          <p:cNvPr id="3" name="Content Placeholder 4"/>
          <p:cNvSpPr txBox="1">
            <a:spLocks/>
          </p:cNvSpPr>
          <p:nvPr/>
        </p:nvSpPr>
        <p:spPr>
          <a:xfrm>
            <a:off x="358775" y="1196975"/>
            <a:ext cx="8605838" cy="4670425"/>
          </a:xfrm>
          <a:prstGeom prst="rect">
            <a:avLst/>
          </a:prstGeom>
        </p:spPr>
        <p:txBody>
          <a:bodyPr/>
          <a:lstStyle/>
          <a:p>
            <a:pPr marL="533400" lvl="0" indent="-533400" fontAlgn="base">
              <a:lnSpc>
                <a:spcPct val="90000"/>
              </a:lnSpc>
              <a:spcBef>
                <a:spcPct val="35000"/>
              </a:spcBef>
              <a:spcAft>
                <a:spcPct val="0"/>
              </a:spcAft>
              <a:buClr>
                <a:srgbClr val="009900"/>
              </a:buClr>
              <a:buAutoNum type="arabicPlain" startAt="7"/>
            </a:pPr>
            <a:r>
              <a:rPr lang="en-US" sz="3600" b="1" kern="0" dirty="0" smtClean="0">
                <a:solidFill>
                  <a:srgbClr val="FF0000"/>
                </a:solidFill>
                <a:latin typeface="Calibri" pitchFamily="34" charset="0"/>
              </a:rPr>
              <a:t>Don’t</a:t>
            </a:r>
            <a:r>
              <a:rPr lang="en-US" sz="3600" b="1" kern="0" dirty="0" smtClean="0">
                <a:solidFill>
                  <a:srgbClr val="660066"/>
                </a:solidFill>
                <a:latin typeface="Calibri" pitchFamily="34" charset="0"/>
              </a:rPr>
              <a:t> e</a:t>
            </a:r>
            <a:r>
              <a:rPr kumimoji="0" lang="en-US" sz="3600" b="1" i="0" u="none" strike="noStrike" kern="0" cap="none" spc="0" normalizeH="0" baseline="0" noProof="0" dirty="0" err="1" smtClean="0">
                <a:ln>
                  <a:noFill/>
                </a:ln>
                <a:solidFill>
                  <a:srgbClr val="660066"/>
                </a:solidFill>
                <a:effectLst/>
                <a:uLnTx/>
                <a:uFillTx/>
                <a:latin typeface="Calibri" pitchFamily="34" charset="0"/>
                <a:ea typeface="+mn-ea"/>
                <a:cs typeface="+mn-cs"/>
              </a:rPr>
              <a:t>ndlessly</a:t>
            </a:r>
            <a:r>
              <a:rPr kumimoji="0" lang="en-US" sz="3600" b="1" i="0" u="none" strike="noStrike" kern="0" cap="none" spc="0" normalizeH="0" baseline="0" noProof="0" dirty="0" smtClean="0">
                <a:ln>
                  <a:noFill/>
                </a:ln>
                <a:solidFill>
                  <a:srgbClr val="660066"/>
                </a:solidFill>
                <a:effectLst/>
                <a:uLnTx/>
                <a:uFillTx/>
                <a:latin typeface="Calibri" pitchFamily="34" charset="0"/>
                <a:ea typeface="+mn-ea"/>
                <a:cs typeface="+mn-cs"/>
              </a:rPr>
              <a:t> compare what you are doing with your peers. </a:t>
            </a:r>
          </a:p>
          <a:p>
            <a:pPr marL="533400" lvl="0" indent="-533400" fontAlgn="base">
              <a:lnSpc>
                <a:spcPct val="90000"/>
              </a:lnSpc>
              <a:spcBef>
                <a:spcPct val="35000"/>
              </a:spcBef>
              <a:spcAft>
                <a:spcPct val="0"/>
              </a:spcAft>
              <a:buClr>
                <a:srgbClr val="009900"/>
              </a:buClr>
            </a:pPr>
            <a:r>
              <a:rPr lang="en-US" sz="3200" b="1" kern="0" dirty="0">
                <a:solidFill>
                  <a:srgbClr val="660066"/>
                </a:solidFill>
                <a:latin typeface="Calibri" pitchFamily="34" charset="0"/>
              </a:rPr>
              <a:t>	</a:t>
            </a:r>
            <a:r>
              <a:rPr kumimoji="0" lang="en-US" sz="3200" b="1" i="0" u="none" strike="noStrike" kern="0" cap="none" spc="0" normalizeH="0" baseline="0" noProof="0" dirty="0" smtClean="0">
                <a:ln>
                  <a:noFill/>
                </a:ln>
                <a:solidFill>
                  <a:srgbClr val="660066"/>
                </a:solidFill>
                <a:effectLst/>
                <a:uLnTx/>
                <a:uFillTx/>
                <a:latin typeface="Calibri" pitchFamily="34" charset="0"/>
                <a:ea typeface="+mn-ea"/>
                <a:cs typeface="+mn-cs"/>
              </a:rPr>
              <a:t>You can frighten  or </a:t>
            </a:r>
            <a:r>
              <a:rPr kumimoji="0" lang="en-US" sz="3200" b="1" i="0" u="none" strike="noStrike" kern="0" cap="none" spc="0" normalizeH="0" baseline="0" noProof="0" dirty="0" err="1" smtClean="0">
                <a:ln>
                  <a:noFill/>
                </a:ln>
                <a:solidFill>
                  <a:srgbClr val="660066"/>
                </a:solidFill>
                <a:effectLst/>
                <a:uLnTx/>
                <a:uFillTx/>
                <a:latin typeface="Calibri" pitchFamily="34" charset="0"/>
                <a:ea typeface="+mn-ea"/>
                <a:cs typeface="+mn-cs"/>
              </a:rPr>
              <a:t>demoralise</a:t>
            </a:r>
            <a:r>
              <a:rPr kumimoji="0" lang="en-US" sz="3200" b="1" i="0" u="none" strike="noStrike" kern="0" cap="none" spc="0" normalizeH="0" baseline="0" noProof="0" dirty="0" smtClean="0">
                <a:ln>
                  <a:noFill/>
                </a:ln>
                <a:solidFill>
                  <a:srgbClr val="660066"/>
                </a:solidFill>
                <a:effectLst/>
                <a:uLnTx/>
                <a:uFillTx/>
                <a:latin typeface="Calibri" pitchFamily="34" charset="0"/>
                <a:ea typeface="+mn-ea"/>
                <a:cs typeface="+mn-cs"/>
              </a:rPr>
              <a:t> yourself by repeatedly trying to find out how much work your peers are doing. Often people exaggerate or pretend to be doing less than they actually are in order not to look like a </a:t>
            </a:r>
            <a:r>
              <a:rPr kumimoji="0" lang="en-US" sz="3200" b="1" i="0" u="none" strike="noStrike" kern="0" cap="none" spc="0" normalizeH="0" baseline="0" noProof="0" dirty="0" err="1" smtClean="0">
                <a:ln>
                  <a:noFill/>
                </a:ln>
                <a:solidFill>
                  <a:srgbClr val="660066"/>
                </a:solidFill>
                <a:effectLst/>
                <a:uLnTx/>
                <a:uFillTx/>
                <a:latin typeface="Calibri" pitchFamily="34" charset="0"/>
                <a:ea typeface="+mn-ea"/>
                <a:cs typeface="+mn-cs"/>
              </a:rPr>
              <a:t>swot</a:t>
            </a:r>
            <a:r>
              <a:rPr kumimoji="0" lang="en-US" sz="3200" b="1" i="0" u="none" strike="noStrike" kern="0" cap="none" spc="0" normalizeH="0" baseline="0" noProof="0" dirty="0" smtClean="0">
                <a:ln>
                  <a:noFill/>
                </a:ln>
                <a:solidFill>
                  <a:srgbClr val="660066"/>
                </a:solidFill>
                <a:effectLst/>
                <a:uLnTx/>
                <a:uFillTx/>
                <a:latin typeface="Calibri" pitchFamily="34" charset="0"/>
                <a:ea typeface="+mn-ea"/>
                <a:cs typeface="+mn-cs"/>
              </a:rPr>
              <a:t>. In the end, it only really matters what you are doing in the way of preparation and revision;</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endParaRPr kumimoji="0" lang="en-GB" sz="3200" b="1" i="0" u="none" strike="noStrike" kern="0" cap="none" spc="0" normalizeH="0" baseline="0" noProof="0" dirty="0">
              <a:ln>
                <a:noFill/>
              </a:ln>
              <a:solidFill>
                <a:srgbClr val="660066"/>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50825" y="188913"/>
            <a:ext cx="8713788" cy="935037"/>
          </a:xfrm>
          <a:prstGeom prst="rect">
            <a:avLst/>
          </a:prstGeom>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4000" b="1" i="0" u="none" strike="noStrike" kern="0" cap="none" spc="0" normalizeH="0" baseline="0" noProof="0" dirty="0" smtClean="0">
                <a:ln>
                  <a:noFill/>
                </a:ln>
                <a:solidFill>
                  <a:srgbClr val="008000"/>
                </a:solidFill>
                <a:effectLst/>
                <a:uLnTx/>
                <a:uFillTx/>
                <a:latin typeface="+mj-lt"/>
                <a:ea typeface="+mj-ea"/>
                <a:cs typeface="+mj-cs"/>
              </a:rPr>
              <a:t>Ten things you can do to reduce exam tension</a:t>
            </a:r>
            <a:endParaRPr kumimoji="0" lang="en-GB" sz="4000" b="1" i="0" u="none" strike="noStrike" kern="0" cap="none" spc="0" normalizeH="0" baseline="0" noProof="0" dirty="0">
              <a:ln>
                <a:noFill/>
              </a:ln>
              <a:solidFill>
                <a:srgbClr val="008000"/>
              </a:solidFill>
              <a:effectLst/>
              <a:uLnTx/>
              <a:uFillTx/>
              <a:latin typeface="+mj-lt"/>
              <a:ea typeface="+mj-ea"/>
              <a:cs typeface="+mj-cs"/>
            </a:endParaRPr>
          </a:p>
        </p:txBody>
      </p:sp>
      <p:sp>
        <p:nvSpPr>
          <p:cNvPr id="3" name="Content Placeholder 4"/>
          <p:cNvSpPr txBox="1">
            <a:spLocks/>
          </p:cNvSpPr>
          <p:nvPr/>
        </p:nvSpPr>
        <p:spPr>
          <a:xfrm>
            <a:off x="358775" y="1196975"/>
            <a:ext cx="8605838" cy="4670425"/>
          </a:xfrm>
          <a:prstGeom prst="rect">
            <a:avLst/>
          </a:prstGeom>
        </p:spPr>
        <p:txBody>
          <a:bodyPr/>
          <a:lstStyle/>
          <a:p>
            <a:pPr marL="533400" indent="-533400" fontAlgn="base">
              <a:lnSpc>
                <a:spcPct val="90000"/>
              </a:lnSpc>
              <a:spcBef>
                <a:spcPct val="35000"/>
              </a:spcBef>
              <a:spcAft>
                <a:spcPct val="0"/>
              </a:spcAft>
              <a:buClr>
                <a:srgbClr val="009900"/>
              </a:buClr>
              <a:buAutoNum type="arabicPlain" startAt="8"/>
            </a:pPr>
            <a:r>
              <a:rPr lang="en-US" sz="3600" b="1" kern="0" dirty="0" smtClean="0">
                <a:solidFill>
                  <a:srgbClr val="FF0000"/>
                </a:solidFill>
                <a:latin typeface="Calibri" pitchFamily="34" charset="0"/>
              </a:rPr>
              <a:t>Don’t</a:t>
            </a:r>
            <a:r>
              <a:rPr lang="en-US" sz="3600" b="1" kern="0" dirty="0" smtClean="0">
                <a:solidFill>
                  <a:srgbClr val="660066"/>
                </a:solidFill>
                <a:latin typeface="Calibri" pitchFamily="34" charset="0"/>
              </a:rPr>
              <a:t> p</a:t>
            </a:r>
            <a:r>
              <a:rPr kumimoji="0" lang="en-US" sz="3600" b="1" i="0" u="none" strike="noStrike" kern="0" cap="none" spc="0" normalizeH="0" baseline="0" noProof="0" dirty="0" err="1" smtClean="0">
                <a:ln>
                  <a:noFill/>
                </a:ln>
                <a:solidFill>
                  <a:srgbClr val="660066"/>
                </a:solidFill>
                <a:effectLst/>
                <a:uLnTx/>
                <a:uFillTx/>
                <a:latin typeface="Calibri" pitchFamily="34" charset="0"/>
                <a:ea typeface="+mn-ea"/>
                <a:cs typeface="+mn-cs"/>
              </a:rPr>
              <a:t>ull</a:t>
            </a:r>
            <a:r>
              <a:rPr kumimoji="0" lang="en-US" sz="3600" b="1" i="0" u="none" strike="noStrike" kern="0" cap="none" spc="0" normalizeH="0" baseline="0" noProof="0" dirty="0" smtClean="0">
                <a:ln>
                  <a:noFill/>
                </a:ln>
                <a:solidFill>
                  <a:srgbClr val="660066"/>
                </a:solidFill>
                <a:effectLst/>
                <a:uLnTx/>
                <a:uFillTx/>
                <a:latin typeface="Calibri" pitchFamily="34" charset="0"/>
                <a:ea typeface="+mn-ea"/>
                <a:cs typeface="+mn-cs"/>
              </a:rPr>
              <a:t> “all-nighters”. </a:t>
            </a:r>
          </a:p>
          <a:p>
            <a:pPr marL="533400" indent="-533400" fontAlgn="base">
              <a:lnSpc>
                <a:spcPct val="90000"/>
              </a:lnSpc>
              <a:spcBef>
                <a:spcPct val="35000"/>
              </a:spcBef>
              <a:spcAft>
                <a:spcPct val="0"/>
              </a:spcAft>
              <a:buClr>
                <a:srgbClr val="009900"/>
              </a:buClr>
            </a:pPr>
            <a:r>
              <a:rPr lang="en-US" sz="3200" b="1" kern="0" dirty="0">
                <a:solidFill>
                  <a:srgbClr val="660066"/>
                </a:solidFill>
                <a:latin typeface="Calibri" pitchFamily="34" charset="0"/>
              </a:rPr>
              <a:t>	</a:t>
            </a:r>
            <a:r>
              <a:rPr kumimoji="0" lang="en-US" sz="3200" b="1" i="0" u="none" strike="noStrike" kern="0" cap="none" spc="0" normalizeH="0" baseline="0" noProof="0" dirty="0" smtClean="0">
                <a:ln>
                  <a:noFill/>
                </a:ln>
                <a:solidFill>
                  <a:srgbClr val="660066"/>
                </a:solidFill>
                <a:effectLst/>
                <a:uLnTx/>
                <a:uFillTx/>
                <a:latin typeface="Calibri" pitchFamily="34" charset="0"/>
                <a:ea typeface="+mn-ea"/>
                <a:cs typeface="+mn-cs"/>
              </a:rPr>
              <a:t>If you miss out on sleep you are less likely to perform well the next day, so resting (even if you find it difficult to sleep soundly) will do you more good, especially if you can avoid over-thinking about the material when you are lying awake. Use the radio, music or relaxation techniques to give your brain a rest.</a:t>
            </a:r>
            <a:endParaRPr kumimoji="0" lang="en-GB" sz="3200" b="1" i="0" u="none" strike="noStrike" kern="0" cap="none" spc="0" normalizeH="0" baseline="0" noProof="0" dirty="0">
              <a:ln>
                <a:noFill/>
              </a:ln>
              <a:solidFill>
                <a:srgbClr val="660066"/>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43" y="515815"/>
            <a:ext cx="9107426" cy="5838093"/>
          </a:xfrm>
          <a:prstGeom prst="rect">
            <a:avLst/>
          </a:prstGeom>
        </p:spPr>
      </p:pic>
      <p:sp>
        <p:nvSpPr>
          <p:cNvPr id="3" name="TextBox 2"/>
          <p:cNvSpPr txBox="1"/>
          <p:nvPr/>
        </p:nvSpPr>
        <p:spPr>
          <a:xfrm>
            <a:off x="896816" y="1008185"/>
            <a:ext cx="3428999" cy="1200329"/>
          </a:xfrm>
          <a:prstGeom prst="rect">
            <a:avLst/>
          </a:prstGeom>
          <a:solidFill>
            <a:srgbClr val="00B050"/>
          </a:solidFill>
        </p:spPr>
        <p:txBody>
          <a:bodyPr wrap="square" rtlCol="0">
            <a:spAutoFit/>
          </a:bodyPr>
          <a:lstStyle/>
          <a:p>
            <a:r>
              <a:rPr lang="en-GB" sz="3600" b="1" dirty="0">
                <a:solidFill>
                  <a:srgbClr val="FFFF00"/>
                </a:solidFill>
              </a:rPr>
              <a:t>Don’t pull all nighters!</a:t>
            </a:r>
          </a:p>
        </p:txBody>
      </p:sp>
    </p:spTree>
    <p:extLst>
      <p:ext uri="{BB962C8B-B14F-4D97-AF65-F5344CB8AC3E}">
        <p14:creationId xmlns:p14="http://schemas.microsoft.com/office/powerpoint/2010/main" val="32690708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50825" y="188913"/>
            <a:ext cx="8713788" cy="935037"/>
          </a:xfrm>
          <a:prstGeom prst="rect">
            <a:avLst/>
          </a:prstGeom>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4000" b="1" i="0" u="none" strike="noStrike" kern="0" cap="none" spc="0" normalizeH="0" baseline="0" noProof="0" dirty="0" smtClean="0">
                <a:ln>
                  <a:noFill/>
                </a:ln>
                <a:solidFill>
                  <a:srgbClr val="008000"/>
                </a:solidFill>
                <a:effectLst/>
                <a:uLnTx/>
                <a:uFillTx/>
                <a:latin typeface="+mj-lt"/>
                <a:ea typeface="+mj-ea"/>
                <a:cs typeface="+mj-cs"/>
              </a:rPr>
              <a:t>Ten things you can do to reduce exam tension</a:t>
            </a:r>
            <a:endParaRPr kumimoji="0" lang="en-GB" sz="4000" b="1" i="0" u="none" strike="noStrike" kern="0" cap="none" spc="0" normalizeH="0" baseline="0" noProof="0" dirty="0">
              <a:ln>
                <a:noFill/>
              </a:ln>
              <a:solidFill>
                <a:srgbClr val="008000"/>
              </a:solidFill>
              <a:effectLst/>
              <a:uLnTx/>
              <a:uFillTx/>
              <a:latin typeface="+mj-lt"/>
              <a:ea typeface="+mj-ea"/>
              <a:cs typeface="+mj-cs"/>
            </a:endParaRPr>
          </a:p>
        </p:txBody>
      </p:sp>
      <p:sp>
        <p:nvSpPr>
          <p:cNvPr id="3" name="Content Placeholder 4"/>
          <p:cNvSpPr txBox="1">
            <a:spLocks/>
          </p:cNvSpPr>
          <p:nvPr/>
        </p:nvSpPr>
        <p:spPr>
          <a:xfrm>
            <a:off x="358775" y="1196975"/>
            <a:ext cx="8605838" cy="4670425"/>
          </a:xfrm>
          <a:prstGeom prst="rect">
            <a:avLst/>
          </a:prstGeom>
        </p:spPr>
        <p:txBody>
          <a:bodyPr/>
          <a:lstStyle/>
          <a:p>
            <a:pPr marL="533400" indent="-533400" fontAlgn="base">
              <a:lnSpc>
                <a:spcPct val="90000"/>
              </a:lnSpc>
              <a:spcBef>
                <a:spcPct val="35000"/>
              </a:spcBef>
              <a:spcAft>
                <a:spcPct val="0"/>
              </a:spcAft>
              <a:buClr>
                <a:srgbClr val="009900"/>
              </a:buClr>
              <a:buAutoNum type="arabicPlain" startAt="9"/>
            </a:pPr>
            <a:r>
              <a:rPr lang="en-US" sz="3600" b="1" kern="0" dirty="0" smtClean="0">
                <a:solidFill>
                  <a:srgbClr val="FF0000"/>
                </a:solidFill>
                <a:latin typeface="Calibri" pitchFamily="34" charset="0"/>
              </a:rPr>
              <a:t>Don’t</a:t>
            </a:r>
            <a:r>
              <a:rPr lang="en-US" sz="3600" b="1" kern="0" dirty="0" smtClean="0">
                <a:solidFill>
                  <a:srgbClr val="660066"/>
                </a:solidFill>
                <a:latin typeface="Calibri" pitchFamily="34" charset="0"/>
              </a:rPr>
              <a:t> u</a:t>
            </a:r>
            <a:r>
              <a:rPr kumimoji="0" lang="en-US" sz="3600" b="1" i="0" u="none" strike="noStrike" kern="0" cap="none" spc="0" normalizeH="0" baseline="0" noProof="0" dirty="0" smtClean="0">
                <a:ln>
                  <a:noFill/>
                </a:ln>
                <a:solidFill>
                  <a:srgbClr val="660066"/>
                </a:solidFill>
                <a:effectLst/>
                <a:uLnTx/>
                <a:uFillTx/>
                <a:latin typeface="Calibri" pitchFamily="34" charset="0"/>
                <a:ea typeface="+mn-ea"/>
                <a:cs typeface="+mn-cs"/>
              </a:rPr>
              <a:t>se stimulants to keep you awake so you can revise for excessively long hours. </a:t>
            </a:r>
          </a:p>
          <a:p>
            <a:pPr marL="533400" indent="-533400" fontAlgn="base">
              <a:lnSpc>
                <a:spcPct val="90000"/>
              </a:lnSpc>
              <a:spcBef>
                <a:spcPct val="35000"/>
              </a:spcBef>
              <a:spcAft>
                <a:spcPct val="0"/>
              </a:spcAft>
              <a:buClr>
                <a:srgbClr val="009900"/>
              </a:buClr>
            </a:pPr>
            <a:r>
              <a:rPr lang="en-US" sz="3200" b="1" kern="0" dirty="0">
                <a:solidFill>
                  <a:srgbClr val="660066"/>
                </a:solidFill>
                <a:latin typeface="Calibri" pitchFamily="34" charset="0"/>
              </a:rPr>
              <a:t>	</a:t>
            </a:r>
            <a:r>
              <a:rPr kumimoji="0" lang="en-US" sz="3200" b="1" i="0" u="none" strike="noStrike" kern="0" cap="none" spc="0" normalizeH="0" baseline="0" noProof="0" dirty="0" smtClean="0">
                <a:ln>
                  <a:noFill/>
                </a:ln>
                <a:solidFill>
                  <a:srgbClr val="660066"/>
                </a:solidFill>
                <a:effectLst/>
                <a:uLnTx/>
                <a:uFillTx/>
                <a:latin typeface="Calibri" pitchFamily="34" charset="0"/>
                <a:ea typeface="+mn-ea"/>
                <a:cs typeface="+mn-cs"/>
              </a:rPr>
              <a:t>They can be harmful to your health and often leave you with such jangly nerves during the exam itself that you can’t concentrate properly, or perhaps feel ill.</a:t>
            </a:r>
            <a:r>
              <a:rPr kumimoji="0" lang="en-GB" sz="3200" b="1" i="0" u="none" strike="noStrike" kern="0" cap="none" spc="0" normalizeH="0" baseline="0" noProof="0" dirty="0" smtClean="0">
                <a:ln>
                  <a:noFill/>
                </a:ln>
                <a:solidFill>
                  <a:srgbClr val="660066"/>
                </a:solidFill>
                <a:effectLst/>
                <a:uLnTx/>
                <a:uFillTx/>
                <a:latin typeface="Calibri" pitchFamily="34" charset="0"/>
                <a:ea typeface="+mn-ea"/>
                <a:cs typeface="+mn-cs"/>
              </a:rPr>
              <a:t>	</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endParaRPr kumimoji="0" lang="en-GB" sz="3200" b="1" i="0" u="none" strike="noStrike" kern="0" cap="none" spc="0" normalizeH="0" baseline="0" noProof="0" dirty="0">
              <a:ln>
                <a:noFill/>
              </a:ln>
              <a:solidFill>
                <a:srgbClr val="660066"/>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50825" y="188913"/>
            <a:ext cx="8713788" cy="935037"/>
          </a:xfrm>
          <a:prstGeom prst="rect">
            <a:avLst/>
          </a:prstGeom>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4000" b="1" i="0" u="none" strike="noStrike" kern="0" cap="none" spc="0" normalizeH="0" baseline="0" noProof="0" dirty="0" smtClean="0">
                <a:ln>
                  <a:noFill/>
                </a:ln>
                <a:solidFill>
                  <a:srgbClr val="008000"/>
                </a:solidFill>
                <a:effectLst/>
                <a:uLnTx/>
                <a:uFillTx/>
                <a:latin typeface="+mj-lt"/>
                <a:ea typeface="+mj-ea"/>
                <a:cs typeface="+mj-cs"/>
              </a:rPr>
              <a:t>Ten things you can do to reduce exam tension</a:t>
            </a:r>
            <a:endParaRPr kumimoji="0" lang="en-GB" sz="4000" b="1" i="0" u="none" strike="noStrike" kern="0" cap="none" spc="0" normalizeH="0" baseline="0" noProof="0" dirty="0">
              <a:ln>
                <a:noFill/>
              </a:ln>
              <a:solidFill>
                <a:srgbClr val="008000"/>
              </a:solidFill>
              <a:effectLst/>
              <a:uLnTx/>
              <a:uFillTx/>
              <a:latin typeface="+mj-lt"/>
              <a:ea typeface="+mj-ea"/>
              <a:cs typeface="+mj-cs"/>
            </a:endParaRPr>
          </a:p>
        </p:txBody>
      </p:sp>
      <p:sp>
        <p:nvSpPr>
          <p:cNvPr id="3" name="Content Placeholder 4"/>
          <p:cNvSpPr txBox="1">
            <a:spLocks/>
          </p:cNvSpPr>
          <p:nvPr/>
        </p:nvSpPr>
        <p:spPr>
          <a:xfrm>
            <a:off x="358775" y="1196975"/>
            <a:ext cx="8605838" cy="4670425"/>
          </a:xfrm>
          <a:prstGeom prst="rect">
            <a:avLst/>
          </a:prstGeom>
        </p:spPr>
        <p:txBody>
          <a:bodyPr/>
          <a:lstStyle/>
          <a:p>
            <a:pPr marL="533400" indent="-533400" fontAlgn="base">
              <a:lnSpc>
                <a:spcPct val="90000"/>
              </a:lnSpc>
              <a:spcBef>
                <a:spcPct val="35000"/>
              </a:spcBef>
              <a:spcAft>
                <a:spcPct val="0"/>
              </a:spcAft>
              <a:buClr>
                <a:srgbClr val="009900"/>
              </a:buClr>
              <a:buAutoNum type="arabicPlain" startAt="10"/>
            </a:pPr>
            <a:r>
              <a:rPr lang="en-US" sz="3600" b="1" kern="0" dirty="0" smtClean="0">
                <a:solidFill>
                  <a:srgbClr val="FF0000"/>
                </a:solidFill>
                <a:latin typeface="Calibri" pitchFamily="34" charset="0"/>
              </a:rPr>
              <a:t>Don’t</a:t>
            </a:r>
            <a:r>
              <a:rPr lang="en-US" sz="3600" b="1" kern="0" dirty="0" smtClean="0">
                <a:solidFill>
                  <a:srgbClr val="660066"/>
                </a:solidFill>
                <a:latin typeface="Calibri" pitchFamily="34" charset="0"/>
              </a:rPr>
              <a:t> l</a:t>
            </a:r>
            <a:r>
              <a:rPr kumimoji="0" lang="en-US" sz="3600" b="1" i="0" u="none" strike="noStrike" kern="0" cap="none" spc="0" normalizeH="0" baseline="0" noProof="0" dirty="0" err="1" smtClean="0">
                <a:ln>
                  <a:noFill/>
                </a:ln>
                <a:solidFill>
                  <a:srgbClr val="660066"/>
                </a:solidFill>
                <a:effectLst/>
                <a:uLnTx/>
                <a:uFillTx/>
                <a:latin typeface="Calibri" pitchFamily="34" charset="0"/>
                <a:ea typeface="+mn-ea"/>
                <a:cs typeface="+mn-cs"/>
              </a:rPr>
              <a:t>ose</a:t>
            </a:r>
            <a:r>
              <a:rPr lang="en-US" sz="3600" b="1" kern="0" dirty="0" smtClean="0">
                <a:solidFill>
                  <a:srgbClr val="660066"/>
                </a:solidFill>
                <a:latin typeface="Calibri" pitchFamily="34" charset="0"/>
              </a:rPr>
              <a:t> </a:t>
            </a:r>
            <a:r>
              <a:rPr kumimoji="0" lang="en-US" sz="3600" b="1" i="0" u="none" strike="noStrike" kern="0" cap="none" spc="0" normalizeH="0" baseline="0" noProof="0" dirty="0" smtClean="0">
                <a:ln>
                  <a:noFill/>
                </a:ln>
                <a:solidFill>
                  <a:srgbClr val="660066"/>
                </a:solidFill>
                <a:effectLst/>
                <a:uLnTx/>
                <a:uFillTx/>
                <a:latin typeface="Calibri" pitchFamily="34" charset="0"/>
                <a:ea typeface="+mn-ea"/>
                <a:cs typeface="+mn-cs"/>
              </a:rPr>
              <a:t>your sense of proportion  </a:t>
            </a:r>
          </a:p>
          <a:p>
            <a:pPr marL="533400" indent="-533400" fontAlgn="base">
              <a:lnSpc>
                <a:spcPct val="90000"/>
              </a:lnSpc>
              <a:spcBef>
                <a:spcPct val="35000"/>
              </a:spcBef>
              <a:spcAft>
                <a:spcPct val="0"/>
              </a:spcAft>
              <a:buClr>
                <a:srgbClr val="009900"/>
              </a:buClr>
            </a:pPr>
            <a:r>
              <a:rPr lang="en-US" sz="3200" b="1" kern="0" dirty="0">
                <a:solidFill>
                  <a:srgbClr val="660066"/>
                </a:solidFill>
                <a:latin typeface="Calibri" pitchFamily="34" charset="0"/>
              </a:rPr>
              <a:t>	</a:t>
            </a:r>
            <a:r>
              <a:rPr kumimoji="0" lang="en-US" sz="3200" b="1" i="0" u="none" strike="noStrike" kern="0" cap="none" spc="0" normalizeH="0" baseline="0" noProof="0" dirty="0" smtClean="0">
                <a:ln>
                  <a:noFill/>
                </a:ln>
                <a:solidFill>
                  <a:srgbClr val="660066"/>
                </a:solidFill>
                <a:effectLst/>
                <a:uLnTx/>
                <a:uFillTx/>
                <a:latin typeface="Calibri" pitchFamily="34" charset="0"/>
                <a:ea typeface="+mn-ea"/>
                <a:cs typeface="+mn-cs"/>
              </a:rPr>
              <a:t>Don’t forget that while exams are important, it is normally possible to recover from failure fairly readily on a future occasion. However high the stakes feel, it’s important to retain a sense of balance and try not to think about letting yourself or others down. As most people’s mums would say, all you can do is to do your best!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dirty="0" smtClean="0">
                <a:latin typeface="Calibri" pitchFamily="34" charset="0"/>
              </a:rPr>
              <a:t>You don’t need to take notes.</a:t>
            </a:r>
          </a:p>
          <a:p>
            <a:r>
              <a:rPr lang="en-GB" dirty="0" smtClean="0">
                <a:latin typeface="Calibri" pitchFamily="34" charset="0"/>
              </a:rPr>
              <a:t>I’ll put the main slides up on my website this evening: </a:t>
            </a:r>
            <a:r>
              <a:rPr lang="en-GB" dirty="0" smtClean="0">
                <a:solidFill>
                  <a:srgbClr val="008000"/>
                </a:solidFill>
                <a:latin typeface="Calibri" pitchFamily="34" charset="0"/>
              </a:rPr>
              <a:t>(http://phil-race.co.uk/)</a:t>
            </a:r>
          </a:p>
          <a:p>
            <a:r>
              <a:rPr lang="en-GB" dirty="0" smtClean="0">
                <a:latin typeface="Calibri" pitchFamily="34" charset="0"/>
              </a:rPr>
              <a:t>I won’t include the pictures and video-clips, as this would make the file-size too large.</a:t>
            </a:r>
          </a:p>
          <a:p>
            <a:r>
              <a:rPr lang="en-GB" dirty="0" smtClean="0">
                <a:latin typeface="Calibri" pitchFamily="34" charset="0"/>
              </a:rPr>
              <a:t>I may sometimes go through slides quite fast, but you can study them as you wish at your leisure.</a:t>
            </a:r>
            <a:endParaRPr lang="en-US" dirty="0">
              <a:latin typeface="Calibri" pitchFamily="34"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849313" y="1052736"/>
            <a:ext cx="7747000" cy="2952328"/>
          </a:xfrm>
          <a:solidFill>
            <a:schemeClr val="bg1"/>
          </a:solidFill>
          <a:ln cap="flat"/>
        </p:spPr>
        <p:txBody>
          <a:bodyPr/>
          <a:lstStyle/>
          <a:p>
            <a:r>
              <a:rPr lang="en-US" sz="7200" b="1" dirty="0" smtClean="0"/>
              <a:t>Revision</a:t>
            </a:r>
            <a:br>
              <a:rPr lang="en-US" sz="7200" b="1" dirty="0" smtClean="0"/>
            </a:br>
            <a:r>
              <a:rPr lang="en-US" sz="3600" b="1" dirty="0" smtClean="0"/>
              <a:t>- the more often you’ve explained something, the faster and better you can explain it next time.</a:t>
            </a:r>
            <a:endParaRPr lang="en-US" sz="7200" b="1" dirty="0" smtClean="0"/>
          </a:p>
        </p:txBody>
      </p:sp>
      <p:sp>
        <p:nvSpPr>
          <p:cNvPr id="191491" name="Rectangle 3"/>
          <p:cNvSpPr>
            <a:spLocks noGrp="1" noChangeArrowheads="1"/>
          </p:cNvSpPr>
          <p:nvPr>
            <p:ph type="subTitle" idx="1"/>
          </p:nvPr>
        </p:nvSpPr>
        <p:spPr>
          <a:noFill/>
          <a:ln>
            <a:noFill/>
          </a:ln>
        </p:spPr>
        <p:txBody>
          <a:bodyPr/>
          <a:lstStyle/>
          <a:p>
            <a:r>
              <a:rPr lang="en-US" dirty="0" smtClean="0"/>
              <a:t>Revision is the key to the quality of the rest of your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149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91491">
                                            <p:txEl>
                                              <p:pRg st="0" end="0"/>
                                            </p:txEl>
                                          </p:spTgt>
                                        </p:tgtEl>
                                        <p:attrNameLst>
                                          <p:attrName>ppt_c</p:attrName>
                                        </p:attrNameLst>
                                      </p:cBhvr>
                                      <p:to>
                                        <a:srgbClr val="3333C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Have you started ‘serious’ revision yet?</a:t>
            </a:r>
            <a:endParaRPr lang="en-GB" dirty="0"/>
          </a:p>
        </p:txBody>
      </p:sp>
      <p:sp>
        <p:nvSpPr>
          <p:cNvPr id="5" name="Content Placeholder 4"/>
          <p:cNvSpPr>
            <a:spLocks noGrp="1"/>
          </p:cNvSpPr>
          <p:nvPr>
            <p:ph idx="1"/>
          </p:nvPr>
        </p:nvSpPr>
        <p:spPr/>
        <p:txBody>
          <a:bodyPr/>
          <a:lstStyle/>
          <a:p>
            <a:r>
              <a:rPr lang="en-GB" dirty="0" smtClean="0"/>
              <a:t>Two hands: ‘yes, of course’</a:t>
            </a:r>
          </a:p>
          <a:p>
            <a:r>
              <a:rPr lang="en-GB" dirty="0" smtClean="0"/>
              <a:t>One hand: ‘just about to start’</a:t>
            </a:r>
          </a:p>
          <a:p>
            <a:r>
              <a:rPr lang="en-GB" dirty="0" smtClean="0"/>
              <a:t>Left ear: ‘what revision?’</a:t>
            </a:r>
            <a:endParaRPr lang="en-GB"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Why I’ve not started revising yet...</a:t>
            </a:r>
            <a:endParaRPr lang="en-GB" dirty="0"/>
          </a:p>
        </p:txBody>
      </p:sp>
      <p:sp>
        <p:nvSpPr>
          <p:cNvPr id="5" name="Content Placeholder 4"/>
          <p:cNvSpPr>
            <a:spLocks noGrp="1"/>
          </p:cNvSpPr>
          <p:nvPr>
            <p:ph idx="1"/>
          </p:nvPr>
        </p:nvSpPr>
        <p:spPr/>
        <p:txBody>
          <a:bodyPr/>
          <a:lstStyle/>
          <a:p>
            <a:r>
              <a:rPr lang="en-GB" dirty="0" smtClean="0"/>
              <a:t>I’m not motivated enough</a:t>
            </a:r>
          </a:p>
          <a:p>
            <a:r>
              <a:rPr lang="en-GB" dirty="0" smtClean="0"/>
              <a:t>I’m still learning the content</a:t>
            </a:r>
          </a:p>
          <a:p>
            <a:r>
              <a:rPr lang="en-GB" dirty="0" smtClean="0"/>
              <a:t>I always find time for more important things to do</a:t>
            </a:r>
          </a:p>
          <a:p>
            <a:r>
              <a:rPr lang="en-GB" dirty="0" smtClean="0"/>
              <a:t>I don’t manage my time very well</a:t>
            </a:r>
          </a:p>
          <a:p>
            <a:r>
              <a:rPr lang="en-GB" dirty="0" smtClean="0"/>
              <a:t>I haven’t an exam till November </a:t>
            </a:r>
          </a:p>
          <a:p>
            <a:r>
              <a:rPr lang="en-GB" dirty="0" smtClean="0"/>
              <a:t>I haven’t picked up my book yet, because I haven’t bothered to collect it</a:t>
            </a:r>
            <a:endParaRPr lang="en-GB"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a:xfrm>
            <a:off x="0" y="0"/>
            <a:ext cx="9144000" cy="1092200"/>
          </a:xfrm>
        </p:spPr>
        <p:txBody>
          <a:bodyPr/>
          <a:lstStyle/>
          <a:p>
            <a:r>
              <a:rPr lang="en-GB" sz="3200" dirty="0" smtClean="0"/>
              <a:t>Some favourites: ‘I’ll not start revising yet because…’</a:t>
            </a:r>
          </a:p>
        </p:txBody>
      </p:sp>
      <p:sp>
        <p:nvSpPr>
          <p:cNvPr id="39941" name="Rectangle 3"/>
          <p:cNvSpPr>
            <a:spLocks noGrp="1" noChangeArrowheads="1"/>
          </p:cNvSpPr>
          <p:nvPr>
            <p:ph type="body" idx="1"/>
          </p:nvPr>
        </p:nvSpPr>
        <p:spPr>
          <a:xfrm>
            <a:off x="0" y="1066800"/>
            <a:ext cx="9144000" cy="4954488"/>
          </a:xfrm>
          <a:noFill/>
        </p:spPr>
        <p:txBody>
          <a:bodyPr/>
          <a:lstStyle/>
          <a:p>
            <a:pPr marL="681038" indent="-681038">
              <a:buFont typeface="Wingdings" pitchFamily="2" charset="2"/>
              <a:buChar char="v"/>
            </a:pPr>
            <a:r>
              <a:rPr lang="en-GB" sz="2800" dirty="0" smtClean="0"/>
              <a:t>Other things to do.</a:t>
            </a:r>
          </a:p>
          <a:p>
            <a:pPr marL="681038" indent="-681038">
              <a:buFont typeface="Wingdings" pitchFamily="2" charset="2"/>
              <a:buChar char="v"/>
            </a:pPr>
            <a:r>
              <a:rPr lang="en-GB" sz="2800" dirty="0" smtClean="0"/>
              <a:t>It’s far too early,…</a:t>
            </a:r>
          </a:p>
          <a:p>
            <a:pPr marL="681038" indent="-681038">
              <a:buFont typeface="Wingdings" pitchFamily="2" charset="2"/>
              <a:buChar char="v"/>
            </a:pPr>
            <a:r>
              <a:rPr lang="en-GB" sz="2800" dirty="0" smtClean="0"/>
              <a:t>Too busy, sock draws,….</a:t>
            </a:r>
          </a:p>
          <a:p>
            <a:pPr marL="681038" indent="-681038">
              <a:buFont typeface="Wingdings" pitchFamily="2" charset="2"/>
              <a:buChar char="v"/>
            </a:pPr>
            <a:r>
              <a:rPr lang="en-GB" sz="2800" dirty="0" smtClean="0"/>
              <a:t>I won’t remember it again – too far away.</a:t>
            </a:r>
          </a:p>
          <a:p>
            <a:pPr marL="681038" indent="-681038">
              <a:buFont typeface="Wingdings" pitchFamily="2" charset="2"/>
              <a:buChar char="v"/>
            </a:pPr>
            <a:r>
              <a:rPr lang="en-GB" sz="2800" dirty="0" smtClean="0"/>
              <a:t>I can’t be asked.</a:t>
            </a:r>
          </a:p>
          <a:p>
            <a:pPr marL="681038" indent="-681038">
              <a:buFont typeface="Wingdings" pitchFamily="2" charset="2"/>
              <a:buChar char="v"/>
            </a:pPr>
            <a:r>
              <a:rPr lang="en-GB" sz="2800" dirty="0" smtClean="0"/>
              <a:t>Work best under pressure</a:t>
            </a:r>
          </a:p>
          <a:p>
            <a:pPr marL="681038" indent="-681038">
              <a:buFont typeface="Wingdings" pitchFamily="2" charset="2"/>
              <a:buChar char="v"/>
            </a:pPr>
            <a:r>
              <a:rPr lang="en-GB" sz="2800" dirty="0" smtClean="0"/>
              <a:t>I’m not comfortable enough.</a:t>
            </a:r>
          </a:p>
          <a:p>
            <a:pPr marL="681038" indent="-681038">
              <a:buFont typeface="Wingdings" pitchFamily="2" charset="2"/>
              <a:buChar char="v"/>
            </a:pPr>
            <a:r>
              <a:rPr lang="en-GB" sz="2800" dirty="0" smtClean="0"/>
              <a:t>The pub’s just opened…</a:t>
            </a:r>
          </a:p>
          <a:p>
            <a:pPr marL="681038" indent="-681038">
              <a:buFont typeface="Wingdings" pitchFamily="2" charset="2"/>
              <a:buChar char="v"/>
            </a:pPr>
            <a:r>
              <a:rPr lang="en-GB" sz="2800" dirty="0" smtClean="0"/>
              <a:t>I’m leaving you unless you…</a:t>
            </a:r>
          </a:p>
          <a:p>
            <a:pPr marL="681038" indent="-681038">
              <a:buFont typeface="Wingdings" pitchFamily="2" charset="2"/>
              <a:buChar char="v"/>
            </a:pPr>
            <a:r>
              <a:rPr lang="en-GB" sz="2800" dirty="0" smtClean="0"/>
              <a:t>There’s a y in the day...</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noFill/>
        </p:spPr>
        <p:txBody>
          <a:bodyPr/>
          <a:lstStyle/>
          <a:p>
            <a:pPr algn="l"/>
            <a:r>
              <a:rPr lang="en-US" sz="3200" dirty="0" smtClean="0"/>
              <a:t>Revision processes: learning payoff: </a:t>
            </a:r>
            <a:br>
              <a:rPr lang="en-US" sz="3200" dirty="0" smtClean="0"/>
            </a:br>
            <a:r>
              <a:rPr lang="en-US" sz="3200" dirty="0" smtClean="0"/>
              <a:t>high, medium or low?</a:t>
            </a:r>
          </a:p>
        </p:txBody>
      </p:sp>
      <p:sp>
        <p:nvSpPr>
          <p:cNvPr id="193539" name="Rectangle 3"/>
          <p:cNvSpPr>
            <a:spLocks noGrp="1" noChangeArrowheads="1"/>
          </p:cNvSpPr>
          <p:nvPr>
            <p:ph type="body" idx="1"/>
          </p:nvPr>
        </p:nvSpPr>
        <p:spPr>
          <a:noFill/>
        </p:spPr>
        <p:txBody>
          <a:bodyPr/>
          <a:lstStyle/>
          <a:p>
            <a:pPr marL="681038" indent="-681038">
              <a:buClrTx/>
              <a:buFontTx/>
              <a:buNone/>
            </a:pPr>
            <a:r>
              <a:rPr lang="en-US" dirty="0" smtClean="0"/>
              <a:t>1	Reading your notes, books and articles over and over again.</a:t>
            </a:r>
          </a:p>
          <a:p>
            <a:pPr marL="681038" indent="-681038">
              <a:buClrTx/>
              <a:buFontTx/>
              <a:buNone/>
            </a:pPr>
            <a:r>
              <a:rPr lang="en-US" dirty="0" smtClean="0"/>
              <a:t>2	Making summaries of your source materials as you read them.</a:t>
            </a:r>
          </a:p>
          <a:p>
            <a:pPr marL="681038" indent="-681038">
              <a:buClrTx/>
              <a:buFontTx/>
              <a:buNone/>
            </a:pPr>
            <a:r>
              <a:rPr lang="en-US" dirty="0" smtClean="0"/>
              <a:t>3	Writing important things out over and over again.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3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3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35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keep calm.png"/>
          <p:cNvPicPr>
            <a:picLocks noChangeAspect="1"/>
          </p:cNvPicPr>
          <p:nvPr/>
        </p:nvPicPr>
        <p:blipFill>
          <a:blip r:embed="rId2" cstate="email"/>
          <a:stretch>
            <a:fillRect/>
          </a:stretch>
        </p:blipFill>
        <p:spPr>
          <a:xfrm>
            <a:off x="2195736" y="28920"/>
            <a:ext cx="4752528" cy="6800159"/>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Mice_and_Men_Revision_Mat.jpg"/>
          <p:cNvPicPr>
            <a:picLocks noChangeAspect="1"/>
          </p:cNvPicPr>
          <p:nvPr/>
        </p:nvPicPr>
        <p:blipFill>
          <a:blip r:embed="rId2" cstate="email"/>
          <a:stretch>
            <a:fillRect/>
          </a:stretch>
        </p:blipFill>
        <p:spPr>
          <a:xfrm>
            <a:off x="43405" y="0"/>
            <a:ext cx="9057190" cy="6858000"/>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Rectangle 3"/>
          <p:cNvSpPr>
            <a:spLocks noChangeArrowheads="1"/>
          </p:cNvSpPr>
          <p:nvPr/>
        </p:nvSpPr>
        <p:spPr bwMode="auto">
          <a:xfrm>
            <a:off x="0" y="1758950"/>
            <a:ext cx="9144000" cy="4483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81038" indent="-681038" fontAlgn="base">
              <a:lnSpc>
                <a:spcPct val="90000"/>
              </a:lnSpc>
              <a:spcBef>
                <a:spcPct val="35000"/>
              </a:spcBef>
              <a:spcAft>
                <a:spcPct val="0"/>
              </a:spcAft>
            </a:pPr>
            <a:r>
              <a:rPr lang="en-US" sz="3200" b="1" dirty="0">
                <a:solidFill>
                  <a:srgbClr val="660066"/>
                </a:solidFill>
                <a:latin typeface="Calibri" pitchFamily="34" charset="0"/>
              </a:rPr>
              <a:t>4	</a:t>
            </a:r>
            <a:r>
              <a:rPr lang="en-US" sz="3200" b="1" dirty="0" err="1">
                <a:solidFill>
                  <a:srgbClr val="660066"/>
                </a:solidFill>
                <a:latin typeface="Calibri" pitchFamily="34" charset="0"/>
              </a:rPr>
              <a:t>Practising</a:t>
            </a:r>
            <a:r>
              <a:rPr lang="en-US" sz="3200" b="1" dirty="0">
                <a:solidFill>
                  <a:srgbClr val="660066"/>
                </a:solidFill>
                <a:latin typeface="Calibri" pitchFamily="34" charset="0"/>
              </a:rPr>
              <a:t> writing out full essay-answers.</a:t>
            </a:r>
          </a:p>
          <a:p>
            <a:pPr marL="681038" indent="-681038" fontAlgn="base">
              <a:lnSpc>
                <a:spcPct val="90000"/>
              </a:lnSpc>
              <a:spcBef>
                <a:spcPct val="35000"/>
              </a:spcBef>
              <a:spcAft>
                <a:spcPct val="0"/>
              </a:spcAft>
            </a:pPr>
            <a:r>
              <a:rPr lang="en-US" sz="3200" b="1" dirty="0">
                <a:solidFill>
                  <a:srgbClr val="660066"/>
                </a:solidFill>
                <a:latin typeface="Calibri" pitchFamily="34" charset="0"/>
              </a:rPr>
              <a:t>5	Making essay-plans for essay-question possibilities.</a:t>
            </a:r>
          </a:p>
          <a:p>
            <a:pPr marL="681038" indent="-681038" fontAlgn="base">
              <a:lnSpc>
                <a:spcPct val="90000"/>
              </a:lnSpc>
              <a:spcBef>
                <a:spcPct val="35000"/>
              </a:spcBef>
              <a:spcAft>
                <a:spcPct val="0"/>
              </a:spcAft>
            </a:pPr>
            <a:r>
              <a:rPr lang="en-US" sz="3200" b="1" dirty="0">
                <a:solidFill>
                  <a:srgbClr val="660066"/>
                </a:solidFill>
                <a:latin typeface="Calibri" pitchFamily="34" charset="0"/>
              </a:rPr>
              <a:t>6	</a:t>
            </a:r>
            <a:r>
              <a:rPr lang="en-US" sz="3200" b="1" dirty="0" err="1">
                <a:solidFill>
                  <a:srgbClr val="660066"/>
                </a:solidFill>
                <a:latin typeface="Calibri" pitchFamily="34" charset="0"/>
              </a:rPr>
              <a:t>Practising</a:t>
            </a:r>
            <a:r>
              <a:rPr lang="en-US" sz="3200" b="1" dirty="0">
                <a:solidFill>
                  <a:srgbClr val="660066"/>
                </a:solidFill>
                <a:latin typeface="Calibri" pitchFamily="34" charset="0"/>
              </a:rPr>
              <a:t> writing out answers to old exam questions.</a:t>
            </a:r>
          </a:p>
        </p:txBody>
      </p:sp>
      <p:sp>
        <p:nvSpPr>
          <p:cNvPr id="7" name="Rectangle 2"/>
          <p:cNvSpPr txBox="1">
            <a:spLocks noChangeArrowheads="1"/>
          </p:cNvSpPr>
          <p:nvPr/>
        </p:nvSpPr>
        <p:spPr>
          <a:xfrm>
            <a:off x="250825" y="188913"/>
            <a:ext cx="8713788" cy="935037"/>
          </a:xfrm>
          <a:prstGeom prst="rect">
            <a:avLst/>
          </a:prstGeom>
          <a:noFill/>
        </p:spPr>
        <p:txBody>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08000"/>
                </a:solidFill>
                <a:effectLst/>
                <a:uLnTx/>
                <a:uFillTx/>
                <a:latin typeface="+mj-lt"/>
                <a:ea typeface="+mj-ea"/>
                <a:cs typeface="+mj-cs"/>
              </a:rPr>
              <a:t>Revision processes: learning payoff: </a:t>
            </a:r>
            <a:br>
              <a:rPr kumimoji="0" lang="en-US" sz="3200" b="1" i="0" u="none" strike="noStrike" kern="0" cap="none" spc="0" normalizeH="0" baseline="0" noProof="0" dirty="0" smtClean="0">
                <a:ln>
                  <a:noFill/>
                </a:ln>
                <a:solidFill>
                  <a:srgbClr val="008000"/>
                </a:solidFill>
                <a:effectLst/>
                <a:uLnTx/>
                <a:uFillTx/>
                <a:latin typeface="+mj-lt"/>
                <a:ea typeface="+mj-ea"/>
                <a:cs typeface="+mj-cs"/>
              </a:rPr>
            </a:br>
            <a:r>
              <a:rPr kumimoji="0" lang="en-US" sz="3200" b="1" i="0" u="none" strike="noStrike" kern="0" cap="none" spc="0" normalizeH="0" baseline="0" noProof="0" dirty="0" smtClean="0">
                <a:ln>
                  <a:noFill/>
                </a:ln>
                <a:solidFill>
                  <a:srgbClr val="008000"/>
                </a:solidFill>
                <a:effectLst/>
                <a:uLnTx/>
                <a:uFillTx/>
                <a:latin typeface="+mj-lt"/>
                <a:ea typeface="+mj-ea"/>
                <a:cs typeface="+mj-cs"/>
              </a:rPr>
              <a:t>high, medium or low?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5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55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55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3"/>
          <p:cNvSpPr>
            <a:spLocks noChangeArrowheads="1"/>
          </p:cNvSpPr>
          <p:nvPr/>
        </p:nvSpPr>
        <p:spPr bwMode="auto">
          <a:xfrm>
            <a:off x="0" y="1758950"/>
            <a:ext cx="9144000" cy="4483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81038" indent="-681038" fontAlgn="base">
              <a:lnSpc>
                <a:spcPct val="90000"/>
              </a:lnSpc>
              <a:spcBef>
                <a:spcPct val="35000"/>
              </a:spcBef>
              <a:spcAft>
                <a:spcPct val="0"/>
              </a:spcAft>
            </a:pPr>
            <a:r>
              <a:rPr lang="en-US" sz="3200" b="1" dirty="0">
                <a:solidFill>
                  <a:srgbClr val="660066"/>
                </a:solidFill>
                <a:latin typeface="Calibri" pitchFamily="34" charset="0"/>
              </a:rPr>
              <a:t>7	Working out hundreds of short sharp questions of your own, and </a:t>
            </a:r>
            <a:r>
              <a:rPr lang="en-US" sz="3200" b="1" dirty="0" err="1">
                <a:solidFill>
                  <a:srgbClr val="660066"/>
                </a:solidFill>
                <a:latin typeface="Calibri" pitchFamily="34" charset="0"/>
              </a:rPr>
              <a:t>practising</a:t>
            </a:r>
            <a:r>
              <a:rPr lang="en-US" sz="3200" b="1" dirty="0">
                <a:solidFill>
                  <a:srgbClr val="660066"/>
                </a:solidFill>
                <a:latin typeface="Calibri" pitchFamily="34" charset="0"/>
              </a:rPr>
              <a:t> writing out answers to these.</a:t>
            </a:r>
          </a:p>
          <a:p>
            <a:pPr marL="681038" indent="-681038" fontAlgn="base">
              <a:lnSpc>
                <a:spcPct val="90000"/>
              </a:lnSpc>
              <a:spcBef>
                <a:spcPct val="35000"/>
              </a:spcBef>
              <a:spcAft>
                <a:spcPct val="0"/>
              </a:spcAft>
            </a:pPr>
            <a:r>
              <a:rPr lang="en-US" sz="3200" b="1" dirty="0">
                <a:solidFill>
                  <a:srgbClr val="660066"/>
                </a:solidFill>
                <a:latin typeface="Calibri" pitchFamily="34" charset="0"/>
              </a:rPr>
              <a:t>8	</a:t>
            </a:r>
            <a:r>
              <a:rPr lang="en-US" sz="3200" b="1" dirty="0" err="1">
                <a:solidFill>
                  <a:srgbClr val="660066"/>
                </a:solidFill>
                <a:latin typeface="Calibri" pitchFamily="34" charset="0"/>
              </a:rPr>
              <a:t>Practising</a:t>
            </a:r>
            <a:r>
              <a:rPr lang="en-US" sz="3200" b="1" dirty="0">
                <a:solidFill>
                  <a:srgbClr val="660066"/>
                </a:solidFill>
                <a:latin typeface="Calibri" pitchFamily="34" charset="0"/>
              </a:rPr>
              <a:t> speaking the answers to past questions, and to short, sharp questions that you have written for yourself.</a:t>
            </a:r>
          </a:p>
        </p:txBody>
      </p:sp>
      <p:sp>
        <p:nvSpPr>
          <p:cNvPr id="7" name="Rectangle 2"/>
          <p:cNvSpPr txBox="1">
            <a:spLocks noChangeArrowheads="1"/>
          </p:cNvSpPr>
          <p:nvPr/>
        </p:nvSpPr>
        <p:spPr>
          <a:xfrm>
            <a:off x="250825" y="188913"/>
            <a:ext cx="8713788" cy="935037"/>
          </a:xfrm>
          <a:prstGeom prst="rect">
            <a:avLst/>
          </a:prstGeom>
          <a:noFill/>
        </p:spPr>
        <p:txBody>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08000"/>
                </a:solidFill>
                <a:effectLst/>
                <a:uLnTx/>
                <a:uFillTx/>
                <a:latin typeface="+mj-lt"/>
                <a:ea typeface="+mj-ea"/>
                <a:cs typeface="+mj-cs"/>
              </a:rPr>
              <a:t>Revision processes: learning payoff: </a:t>
            </a:r>
            <a:br>
              <a:rPr kumimoji="0" lang="en-US" sz="3200" b="1" i="0" u="none" strike="noStrike" kern="0" cap="none" spc="0" normalizeH="0" baseline="0" noProof="0" dirty="0" smtClean="0">
                <a:ln>
                  <a:noFill/>
                </a:ln>
                <a:solidFill>
                  <a:srgbClr val="008000"/>
                </a:solidFill>
                <a:effectLst/>
                <a:uLnTx/>
                <a:uFillTx/>
                <a:latin typeface="+mj-lt"/>
                <a:ea typeface="+mj-ea"/>
                <a:cs typeface="+mj-cs"/>
              </a:rPr>
            </a:br>
            <a:r>
              <a:rPr kumimoji="0" lang="en-US" sz="3200" b="1" i="0" u="none" strike="noStrike" kern="0" cap="none" spc="0" normalizeH="0" baseline="0" noProof="0" dirty="0" smtClean="0">
                <a:ln>
                  <a:noFill/>
                </a:ln>
                <a:solidFill>
                  <a:srgbClr val="008000"/>
                </a:solidFill>
                <a:effectLst/>
                <a:uLnTx/>
                <a:uFillTx/>
                <a:latin typeface="+mj-lt"/>
                <a:ea typeface="+mj-ea"/>
                <a:cs typeface="+mj-cs"/>
              </a:rPr>
              <a:t>high, medium or low?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7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76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3"/>
          <p:cNvSpPr>
            <a:spLocks noChangeArrowheads="1"/>
          </p:cNvSpPr>
          <p:nvPr/>
        </p:nvSpPr>
        <p:spPr bwMode="auto">
          <a:xfrm>
            <a:off x="0" y="1758950"/>
            <a:ext cx="9144000" cy="4483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81038" indent="-681038" fontAlgn="base">
              <a:lnSpc>
                <a:spcPct val="90000"/>
              </a:lnSpc>
              <a:spcBef>
                <a:spcPct val="35000"/>
              </a:spcBef>
              <a:spcAft>
                <a:spcPct val="0"/>
              </a:spcAft>
            </a:pPr>
            <a:r>
              <a:rPr lang="en-US" sz="3200" b="1" dirty="0">
                <a:solidFill>
                  <a:srgbClr val="660066"/>
                </a:solidFill>
                <a:latin typeface="Calibri" pitchFamily="34" charset="0"/>
              </a:rPr>
              <a:t>9	</a:t>
            </a:r>
            <a:r>
              <a:rPr lang="en-US" sz="3200" b="1" dirty="0" err="1">
                <a:solidFill>
                  <a:srgbClr val="660066"/>
                </a:solidFill>
                <a:latin typeface="Calibri" pitchFamily="34" charset="0"/>
              </a:rPr>
              <a:t>Practising</a:t>
            </a:r>
            <a:r>
              <a:rPr lang="en-US" sz="3200" b="1" dirty="0">
                <a:solidFill>
                  <a:srgbClr val="660066"/>
                </a:solidFill>
                <a:latin typeface="Calibri" pitchFamily="34" charset="0"/>
              </a:rPr>
              <a:t> thinking through how you would answer questions.</a:t>
            </a:r>
          </a:p>
          <a:p>
            <a:pPr marL="681038" indent="-681038" fontAlgn="base">
              <a:lnSpc>
                <a:spcPct val="90000"/>
              </a:lnSpc>
              <a:spcBef>
                <a:spcPct val="35000"/>
              </a:spcBef>
              <a:spcAft>
                <a:spcPct val="0"/>
              </a:spcAft>
            </a:pPr>
            <a:r>
              <a:rPr lang="en-US" sz="3200" b="1" dirty="0">
                <a:solidFill>
                  <a:srgbClr val="660066"/>
                </a:solidFill>
                <a:latin typeface="Calibri" pitchFamily="34" charset="0"/>
              </a:rPr>
              <a:t>10	</a:t>
            </a:r>
            <a:r>
              <a:rPr lang="en-US" sz="3200" b="1" dirty="0" err="1">
                <a:solidFill>
                  <a:srgbClr val="660066"/>
                </a:solidFill>
                <a:latin typeface="Calibri" pitchFamily="34" charset="0"/>
              </a:rPr>
              <a:t>Practising</a:t>
            </a:r>
            <a:r>
              <a:rPr lang="en-US" sz="3200" b="1" dirty="0">
                <a:solidFill>
                  <a:srgbClr val="660066"/>
                </a:solidFill>
                <a:latin typeface="Calibri" pitchFamily="34" charset="0"/>
              </a:rPr>
              <a:t> solving problems.</a:t>
            </a:r>
          </a:p>
          <a:p>
            <a:pPr marL="681038" indent="-681038" fontAlgn="base">
              <a:lnSpc>
                <a:spcPct val="90000"/>
              </a:lnSpc>
              <a:spcBef>
                <a:spcPct val="35000"/>
              </a:spcBef>
              <a:spcAft>
                <a:spcPct val="0"/>
              </a:spcAft>
            </a:pPr>
            <a:r>
              <a:rPr lang="en-US" sz="3200" b="1" dirty="0">
                <a:solidFill>
                  <a:srgbClr val="660066"/>
                </a:solidFill>
                <a:latin typeface="Calibri" pitchFamily="34" charset="0"/>
              </a:rPr>
              <a:t>11	Getting fellow-students to quiz you, and quizzing them.</a:t>
            </a:r>
          </a:p>
        </p:txBody>
      </p:sp>
      <p:sp>
        <p:nvSpPr>
          <p:cNvPr id="6" name="Rectangle 2"/>
          <p:cNvSpPr txBox="1">
            <a:spLocks noChangeArrowheads="1"/>
          </p:cNvSpPr>
          <p:nvPr/>
        </p:nvSpPr>
        <p:spPr>
          <a:xfrm>
            <a:off x="250825" y="188913"/>
            <a:ext cx="8713788" cy="935037"/>
          </a:xfrm>
          <a:prstGeom prst="rect">
            <a:avLst/>
          </a:prstGeom>
          <a:noFill/>
        </p:spPr>
        <p:txBody>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08000"/>
                </a:solidFill>
                <a:effectLst/>
                <a:uLnTx/>
                <a:uFillTx/>
                <a:latin typeface="+mj-lt"/>
                <a:ea typeface="+mj-ea"/>
                <a:cs typeface="+mj-cs"/>
              </a:rPr>
              <a:t>Revision processes: learning payoff: </a:t>
            </a:r>
            <a:br>
              <a:rPr kumimoji="0" lang="en-US" sz="3200" b="1" i="0" u="none" strike="noStrike" kern="0" cap="none" spc="0" normalizeH="0" baseline="0" noProof="0" dirty="0" smtClean="0">
                <a:ln>
                  <a:noFill/>
                </a:ln>
                <a:solidFill>
                  <a:srgbClr val="008000"/>
                </a:solidFill>
                <a:effectLst/>
                <a:uLnTx/>
                <a:uFillTx/>
                <a:latin typeface="+mj-lt"/>
                <a:ea typeface="+mj-ea"/>
                <a:cs typeface="+mj-cs"/>
              </a:rPr>
            </a:br>
            <a:r>
              <a:rPr kumimoji="0" lang="en-US" sz="3200" b="1" i="0" u="none" strike="noStrike" kern="0" cap="none" spc="0" normalizeH="0" baseline="0" noProof="0" dirty="0" smtClean="0">
                <a:ln>
                  <a:noFill/>
                </a:ln>
                <a:solidFill>
                  <a:srgbClr val="008000"/>
                </a:solidFill>
                <a:effectLst/>
                <a:uLnTx/>
                <a:uFillTx/>
                <a:latin typeface="+mj-lt"/>
                <a:ea typeface="+mj-ea"/>
                <a:cs typeface="+mj-cs"/>
              </a:rPr>
              <a:t>high, medium or low?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9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9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96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solidFill>
                  <a:srgbClr val="008000"/>
                </a:solidFill>
                <a:latin typeface="Calibri" pitchFamily="34" charset="0"/>
              </a:rPr>
              <a:t>Thanks to students</a:t>
            </a:r>
            <a:endParaRPr lang="en-US" sz="3600" dirty="0">
              <a:solidFill>
                <a:srgbClr val="008000"/>
              </a:solidFill>
              <a:latin typeface="Calibri" pitchFamily="34" charset="0"/>
            </a:endParaRPr>
          </a:p>
        </p:txBody>
      </p:sp>
      <p:sp>
        <p:nvSpPr>
          <p:cNvPr id="3" name="Content Placeholder 2"/>
          <p:cNvSpPr>
            <a:spLocks noGrp="1"/>
          </p:cNvSpPr>
          <p:nvPr>
            <p:ph idx="1"/>
          </p:nvPr>
        </p:nvSpPr>
        <p:spPr/>
        <p:txBody>
          <a:bodyPr/>
          <a:lstStyle/>
          <a:p>
            <a:pPr>
              <a:lnSpc>
                <a:spcPct val="100000"/>
              </a:lnSpc>
            </a:pPr>
            <a:r>
              <a:rPr lang="en-GB" sz="2800" dirty="0" smtClean="0"/>
              <a:t>I could not do what I do nowadays if I did not continue to spend a fair bit of my time working with </a:t>
            </a:r>
            <a:r>
              <a:rPr lang="en-GB" sz="2800" dirty="0" smtClean="0">
                <a:solidFill>
                  <a:srgbClr val="FF0000"/>
                </a:solidFill>
              </a:rPr>
              <a:t>students</a:t>
            </a:r>
            <a:r>
              <a:rPr lang="en-GB" sz="2800" dirty="0" smtClean="0"/>
              <a:t> – they’ve taught me most of what I know.</a:t>
            </a:r>
            <a:endParaRPr lang="en-US" sz="2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1027"/>
          <p:cNvSpPr>
            <a:spLocks noGrp="1" noChangeArrowheads="1"/>
          </p:cNvSpPr>
          <p:nvPr>
            <p:ph type="body" idx="1"/>
          </p:nvPr>
        </p:nvSpPr>
        <p:spPr>
          <a:xfrm>
            <a:off x="0" y="836712"/>
            <a:ext cx="9144000" cy="6858000"/>
          </a:xfrm>
          <a:noFill/>
        </p:spPr>
        <p:txBody>
          <a:bodyPr/>
          <a:lstStyle/>
          <a:p>
            <a:pPr marL="681038" indent="-681038">
              <a:lnSpc>
                <a:spcPct val="85000"/>
              </a:lnSpc>
              <a:buClrTx/>
              <a:buFontTx/>
              <a:buAutoNum type="arabicPeriod"/>
            </a:pPr>
            <a:r>
              <a:rPr lang="en-US" sz="2400" dirty="0" smtClean="0"/>
              <a:t>Reading your notes, books and articles over and over again.</a:t>
            </a:r>
          </a:p>
          <a:p>
            <a:pPr marL="681038" indent="-681038">
              <a:lnSpc>
                <a:spcPct val="85000"/>
              </a:lnSpc>
              <a:buClrTx/>
              <a:buFontTx/>
              <a:buAutoNum type="arabicPeriod"/>
            </a:pPr>
            <a:r>
              <a:rPr lang="en-US" sz="2400" dirty="0" smtClean="0"/>
              <a:t>Making summaries of your source materials as you read them.</a:t>
            </a:r>
          </a:p>
          <a:p>
            <a:pPr marL="681038" indent="-681038">
              <a:lnSpc>
                <a:spcPct val="85000"/>
              </a:lnSpc>
              <a:buClrTx/>
              <a:buFontTx/>
              <a:buAutoNum type="arabicPeriod"/>
            </a:pPr>
            <a:r>
              <a:rPr lang="en-US" sz="2400" dirty="0" smtClean="0"/>
              <a:t>Writing important things out over and over again. </a:t>
            </a:r>
          </a:p>
          <a:p>
            <a:pPr marL="681038" indent="-681038">
              <a:lnSpc>
                <a:spcPct val="85000"/>
              </a:lnSpc>
              <a:buClrTx/>
              <a:buFontTx/>
              <a:buAutoNum type="arabicPeriod"/>
            </a:pPr>
            <a:r>
              <a:rPr lang="en-US" sz="2400" dirty="0" err="1" smtClean="0"/>
              <a:t>Practising</a:t>
            </a:r>
            <a:r>
              <a:rPr lang="en-US" sz="2400" dirty="0" smtClean="0"/>
              <a:t> writing out full essay-answers.</a:t>
            </a:r>
          </a:p>
          <a:p>
            <a:pPr marL="681038" indent="-681038">
              <a:lnSpc>
                <a:spcPct val="85000"/>
              </a:lnSpc>
              <a:buClrTx/>
              <a:buFontTx/>
              <a:buAutoNum type="arabicPeriod"/>
            </a:pPr>
            <a:r>
              <a:rPr lang="en-US" sz="2400" dirty="0" smtClean="0"/>
              <a:t>Making essay-plans for essay-question possibilities.</a:t>
            </a:r>
          </a:p>
          <a:p>
            <a:pPr marL="681038" indent="-681038">
              <a:lnSpc>
                <a:spcPct val="85000"/>
              </a:lnSpc>
              <a:buClrTx/>
              <a:buFontTx/>
              <a:buAutoNum type="arabicPeriod"/>
            </a:pPr>
            <a:r>
              <a:rPr lang="en-US" sz="2400" dirty="0" err="1" smtClean="0"/>
              <a:t>Practising</a:t>
            </a:r>
            <a:r>
              <a:rPr lang="en-US" sz="2400" dirty="0" smtClean="0"/>
              <a:t> writing out answers to old exam questions.</a:t>
            </a:r>
          </a:p>
          <a:p>
            <a:pPr marL="681038" indent="-681038">
              <a:lnSpc>
                <a:spcPct val="85000"/>
              </a:lnSpc>
              <a:buClrTx/>
              <a:buFontTx/>
              <a:buAutoNum type="arabicPeriod"/>
            </a:pPr>
            <a:r>
              <a:rPr lang="en-US" sz="2400" dirty="0" smtClean="0"/>
              <a:t>Working out hundreds of short sharp questions of your own, and </a:t>
            </a:r>
            <a:r>
              <a:rPr lang="en-US" sz="2400" dirty="0" err="1" smtClean="0"/>
              <a:t>practising</a:t>
            </a:r>
            <a:r>
              <a:rPr lang="en-US" sz="2400" dirty="0" smtClean="0"/>
              <a:t> writing out answers to these.</a:t>
            </a:r>
          </a:p>
          <a:p>
            <a:pPr marL="681038" indent="-681038">
              <a:lnSpc>
                <a:spcPct val="85000"/>
              </a:lnSpc>
              <a:buClrTx/>
              <a:buFontTx/>
              <a:buAutoNum type="arabicPeriod"/>
            </a:pPr>
            <a:r>
              <a:rPr lang="en-US" sz="2400" dirty="0" err="1" smtClean="0"/>
              <a:t>Practising</a:t>
            </a:r>
            <a:r>
              <a:rPr lang="en-US" sz="2400" dirty="0" smtClean="0"/>
              <a:t> speaking the answers to past questions, and to short, sharp questions that you have written for yourself.</a:t>
            </a:r>
          </a:p>
          <a:p>
            <a:pPr marL="681038" indent="-681038">
              <a:lnSpc>
                <a:spcPct val="85000"/>
              </a:lnSpc>
              <a:buClrTx/>
              <a:buFontTx/>
              <a:buAutoNum type="arabicPeriod"/>
            </a:pPr>
            <a:r>
              <a:rPr lang="en-US" sz="2400" dirty="0" err="1" smtClean="0"/>
              <a:t>Practising</a:t>
            </a:r>
            <a:r>
              <a:rPr lang="en-US" sz="2400" dirty="0" smtClean="0"/>
              <a:t> thinking through how you would answer questions.</a:t>
            </a:r>
          </a:p>
          <a:p>
            <a:pPr marL="681038" indent="-681038">
              <a:lnSpc>
                <a:spcPct val="85000"/>
              </a:lnSpc>
              <a:buClrTx/>
              <a:buFontTx/>
              <a:buAutoNum type="arabicPeriod"/>
            </a:pPr>
            <a:r>
              <a:rPr lang="en-US" sz="2400" dirty="0" err="1" smtClean="0"/>
              <a:t>Practising</a:t>
            </a:r>
            <a:r>
              <a:rPr lang="en-US" sz="2400" dirty="0" smtClean="0"/>
              <a:t> solving problems.</a:t>
            </a:r>
          </a:p>
          <a:p>
            <a:pPr marL="681038" indent="-681038">
              <a:lnSpc>
                <a:spcPct val="85000"/>
              </a:lnSpc>
              <a:buClrTx/>
              <a:buFontTx/>
              <a:buAutoNum type="arabicPeriod"/>
            </a:pPr>
            <a:r>
              <a:rPr lang="en-US" sz="2400" dirty="0" smtClean="0"/>
              <a:t>Getting fellow-students to quiz you, and quizzing them.</a:t>
            </a:r>
          </a:p>
          <a:p>
            <a:pPr marL="681038" indent="-681038">
              <a:lnSpc>
                <a:spcPct val="85000"/>
              </a:lnSpc>
              <a:buClrTx/>
              <a:buFontTx/>
              <a:buAutoNum type="arabicPeriod"/>
            </a:pPr>
            <a:endParaRPr lang="en-US" sz="2400" dirty="0" smtClean="0"/>
          </a:p>
          <a:p>
            <a:pPr marL="681038" indent="-681038">
              <a:lnSpc>
                <a:spcPct val="85000"/>
              </a:lnSpc>
              <a:buClrTx/>
              <a:buFontTx/>
              <a:buAutoNum type="arabicPeriod"/>
            </a:pPr>
            <a:endParaRPr lang="en-US" sz="2400" dirty="0" smtClean="0"/>
          </a:p>
          <a:p>
            <a:pPr marL="681038" indent="-681038">
              <a:lnSpc>
                <a:spcPct val="85000"/>
              </a:lnSpc>
              <a:buClrTx/>
              <a:buFontTx/>
              <a:buAutoNum type="arabicPeriod"/>
            </a:pPr>
            <a:endParaRPr lang="en-GB" sz="2400" dirty="0" smtClean="0"/>
          </a:p>
        </p:txBody>
      </p:sp>
      <p:sp>
        <p:nvSpPr>
          <p:cNvPr id="3" name="Rectangle 2"/>
          <p:cNvSpPr txBox="1">
            <a:spLocks noChangeArrowheads="1"/>
          </p:cNvSpPr>
          <p:nvPr/>
        </p:nvSpPr>
        <p:spPr>
          <a:xfrm>
            <a:off x="250825" y="188913"/>
            <a:ext cx="8713788" cy="647799"/>
          </a:xfrm>
          <a:prstGeom prst="rect">
            <a:avLst/>
          </a:prstGeom>
          <a:noFill/>
        </p:spPr>
        <p:txBody>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08000"/>
                </a:solidFill>
                <a:effectLst/>
                <a:uLnTx/>
                <a:uFillTx/>
                <a:latin typeface="+mj-lt"/>
                <a:ea typeface="+mj-ea"/>
                <a:cs typeface="+mj-cs"/>
              </a:rPr>
              <a:t>All eleven: which is the best?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78720" y="0"/>
            <a:ext cx="4165280" cy="6599696"/>
          </a:xfrm>
          <a:prstGeom prst="rect">
            <a:avLst/>
          </a:prstGeom>
        </p:spPr>
      </p:pic>
      <p:sp>
        <p:nvSpPr>
          <p:cNvPr id="3" name="TextBox 2"/>
          <p:cNvSpPr txBox="1"/>
          <p:nvPr/>
        </p:nvSpPr>
        <p:spPr>
          <a:xfrm>
            <a:off x="1090247" y="3235570"/>
            <a:ext cx="2697240" cy="1200329"/>
          </a:xfrm>
          <a:prstGeom prst="rect">
            <a:avLst/>
          </a:prstGeom>
          <a:solidFill>
            <a:srgbClr val="00B050"/>
          </a:solidFill>
        </p:spPr>
        <p:txBody>
          <a:bodyPr wrap="square" rtlCol="0">
            <a:spAutoFit/>
          </a:bodyPr>
          <a:lstStyle/>
          <a:p>
            <a:r>
              <a:rPr lang="en-GB" sz="3600" b="1" dirty="0">
                <a:solidFill>
                  <a:srgbClr val="FFFF00"/>
                </a:solidFill>
              </a:rPr>
              <a:t>Stress reduction:</a:t>
            </a:r>
          </a:p>
        </p:txBody>
      </p:sp>
    </p:spTree>
    <p:extLst>
      <p:ext uri="{BB962C8B-B14F-4D97-AF65-F5344CB8AC3E}">
        <p14:creationId xmlns:p14="http://schemas.microsoft.com/office/powerpoint/2010/main" val="14497008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30658" y="0"/>
            <a:ext cx="6413342" cy="6858000"/>
          </a:xfrm>
          <a:prstGeom prst="rect">
            <a:avLst/>
          </a:prstGeom>
        </p:spPr>
      </p:pic>
      <p:sp>
        <p:nvSpPr>
          <p:cNvPr id="3" name="TextBox 2"/>
          <p:cNvSpPr txBox="1"/>
          <p:nvPr/>
        </p:nvSpPr>
        <p:spPr>
          <a:xfrm>
            <a:off x="279756" y="2238041"/>
            <a:ext cx="2401099" cy="3416320"/>
          </a:xfrm>
          <a:prstGeom prst="rect">
            <a:avLst/>
          </a:prstGeom>
          <a:solidFill>
            <a:srgbClr val="00B050"/>
          </a:solidFill>
        </p:spPr>
        <p:txBody>
          <a:bodyPr wrap="square" rtlCol="0">
            <a:spAutoFit/>
          </a:bodyPr>
          <a:lstStyle/>
          <a:p>
            <a:pPr algn="ctr"/>
            <a:r>
              <a:rPr lang="en-GB" sz="3600" b="1" dirty="0">
                <a:solidFill>
                  <a:srgbClr val="FFFF00"/>
                </a:solidFill>
              </a:rPr>
              <a:t>Exam stress affects different people in different ways</a:t>
            </a:r>
          </a:p>
        </p:txBody>
      </p:sp>
    </p:spTree>
    <p:extLst>
      <p:ext uri="{BB962C8B-B14F-4D97-AF65-F5344CB8AC3E}">
        <p14:creationId xmlns:p14="http://schemas.microsoft.com/office/powerpoint/2010/main" val="15554681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noFill/>
        </p:spPr>
        <p:txBody>
          <a:bodyPr/>
          <a:lstStyle/>
          <a:p>
            <a:pPr algn="l"/>
            <a:r>
              <a:rPr lang="en-GB" sz="3200" smtClean="0"/>
              <a:t>Make your own question bank</a:t>
            </a:r>
          </a:p>
        </p:txBody>
      </p:sp>
      <p:sp>
        <p:nvSpPr>
          <p:cNvPr id="37893" name="Rectangle 3"/>
          <p:cNvSpPr>
            <a:spLocks noGrp="1" noChangeArrowheads="1"/>
          </p:cNvSpPr>
          <p:nvPr>
            <p:ph type="body" idx="1"/>
          </p:nvPr>
        </p:nvSpPr>
        <p:spPr>
          <a:xfrm>
            <a:off x="0" y="980728"/>
            <a:ext cx="9144000" cy="5572472"/>
          </a:xfrm>
          <a:noFill/>
        </p:spPr>
        <p:txBody>
          <a:bodyPr/>
          <a:lstStyle/>
          <a:p>
            <a:r>
              <a:rPr lang="en-GB" sz="2800" dirty="0" smtClean="0"/>
              <a:t>Imagine how pleased you’d feel if you could have a list, weeks in advance, of all the possible exam questions you needed to prepare to be able to answer. You can have exactly this! </a:t>
            </a:r>
          </a:p>
          <a:p>
            <a:r>
              <a:rPr lang="en-GB" sz="2800" dirty="0" smtClean="0"/>
              <a:t>You can </a:t>
            </a:r>
            <a:r>
              <a:rPr lang="en-GB" sz="2800" i="1" dirty="0" smtClean="0"/>
              <a:t>make </a:t>
            </a:r>
            <a:r>
              <a:rPr lang="en-GB" sz="2800" dirty="0" smtClean="0"/>
              <a:t>just such a list for yourself. Making – and </a:t>
            </a:r>
            <a:r>
              <a:rPr lang="en-GB" sz="2800" i="1" dirty="0" smtClean="0"/>
              <a:t>using</a:t>
            </a:r>
            <a:r>
              <a:rPr lang="en-GB" sz="2800" dirty="0" smtClean="0"/>
              <a:t> – such a list of questions can be the key to effective, efficient revision. This in turn leads to good exam results, and everything which follows on from that. </a:t>
            </a:r>
          </a:p>
          <a:p>
            <a:r>
              <a:rPr lang="en-GB" sz="2800" dirty="0" smtClean="0"/>
              <a:t>But what’s a ‘question bank’ and how can you make one? The following tips explain more.</a:t>
            </a:r>
            <a:endParaRPr lang="en-GB" sz="28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
            <a:ext cx="8713788" cy="980727"/>
          </a:xfrm>
        </p:spPr>
        <p:txBody>
          <a:bodyPr/>
          <a:lstStyle/>
          <a:p>
            <a:r>
              <a:rPr lang="en-GB" dirty="0" smtClean="0"/>
              <a:t>Some tips on question banks</a:t>
            </a:r>
            <a:br>
              <a:rPr lang="en-GB" dirty="0" smtClean="0"/>
            </a:br>
            <a:r>
              <a:rPr lang="en-GB" sz="2400" dirty="0" smtClean="0"/>
              <a:t>(Many more on http://phil-race.co.uk)</a:t>
            </a:r>
            <a:endParaRPr lang="en-GB" sz="2400" dirty="0"/>
          </a:p>
        </p:txBody>
      </p:sp>
      <p:sp>
        <p:nvSpPr>
          <p:cNvPr id="5" name="Content Placeholder 4"/>
          <p:cNvSpPr>
            <a:spLocks noGrp="1"/>
          </p:cNvSpPr>
          <p:nvPr>
            <p:ph idx="1"/>
          </p:nvPr>
        </p:nvSpPr>
        <p:spPr>
          <a:xfrm>
            <a:off x="0" y="908720"/>
            <a:ext cx="9144000" cy="4958681"/>
          </a:xfrm>
        </p:spPr>
        <p:txBody>
          <a:bodyPr/>
          <a:lstStyle/>
          <a:p>
            <a:pPr lvl="0"/>
            <a:r>
              <a:rPr lang="en-GB" sz="2800" dirty="0" smtClean="0"/>
              <a:t>If you know all of the questions, you’re well on the way to being able to give all of the answers.</a:t>
            </a:r>
          </a:p>
          <a:p>
            <a:pPr lvl="0"/>
            <a:r>
              <a:rPr lang="en-GB" sz="2800" dirty="0" smtClean="0"/>
              <a:t>What sort of questions? The questions which are most useful as part of your question bank are the short, sharp ones. Most of these questions will be one-liners – sometimes containing only a few words each.</a:t>
            </a:r>
          </a:p>
          <a:p>
            <a:pPr lvl="0"/>
            <a:r>
              <a:rPr lang="en-GB" sz="2800" dirty="0" smtClean="0"/>
              <a:t>Keep asking yourself ‘what am I </a:t>
            </a:r>
            <a:r>
              <a:rPr lang="en-GB" sz="2800" i="1" dirty="0" smtClean="0"/>
              <a:t>reasonably</a:t>
            </a:r>
            <a:r>
              <a:rPr lang="en-GB" sz="2800" dirty="0" smtClean="0"/>
              <a:t> expected to become able to do with this?’. </a:t>
            </a:r>
          </a:p>
          <a:p>
            <a:pPr lvl="0"/>
            <a:r>
              <a:rPr lang="en-GB" sz="2800" dirty="0" smtClean="0"/>
              <a:t>What’s a question word or phrase? These almost all have a word containing ‘w’ in them. Such words and phrases include ‘Why…?’ ‘What…?’, ‘Where…?’, ‘Who…?’, ‘How…?’ ‘When…?’.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a:noFill/>
        </p:spPr>
        <p:txBody>
          <a:bodyPr/>
          <a:lstStyle/>
          <a:p>
            <a:pPr algn="l"/>
            <a:r>
              <a:rPr lang="en-GB" sz="4400" smtClean="0"/>
              <a:t>Questions such as...</a:t>
            </a:r>
          </a:p>
        </p:txBody>
      </p:sp>
      <p:sp>
        <p:nvSpPr>
          <p:cNvPr id="38917" name="Rectangle 3"/>
          <p:cNvSpPr>
            <a:spLocks noGrp="1" noChangeArrowheads="1"/>
          </p:cNvSpPr>
          <p:nvPr>
            <p:ph type="body" idx="1"/>
          </p:nvPr>
        </p:nvSpPr>
        <p:spPr>
          <a:noFill/>
        </p:spPr>
        <p:txBody>
          <a:bodyPr/>
          <a:lstStyle/>
          <a:p>
            <a:pPr marL="681038" indent="-681038">
              <a:buFont typeface="Wingdings" pitchFamily="2" charset="2"/>
              <a:buChar char="v"/>
            </a:pPr>
            <a:r>
              <a:rPr lang="en-GB" sz="2800" dirty="0" smtClean="0"/>
              <a:t>What is ….?</a:t>
            </a:r>
          </a:p>
          <a:p>
            <a:pPr marL="681038" indent="-681038">
              <a:buFont typeface="Wingdings" pitchFamily="2" charset="2"/>
              <a:buChar char="v"/>
            </a:pPr>
            <a:r>
              <a:rPr lang="en-GB" sz="2800" dirty="0" smtClean="0"/>
              <a:t>Why does …. happen?</a:t>
            </a:r>
          </a:p>
          <a:p>
            <a:pPr marL="681038" indent="-681038">
              <a:buFont typeface="Wingdings" pitchFamily="2" charset="2"/>
              <a:buChar char="v"/>
            </a:pPr>
            <a:r>
              <a:rPr lang="en-GB" sz="2800" dirty="0" smtClean="0"/>
              <a:t>Who discovered ….?</a:t>
            </a:r>
          </a:p>
          <a:p>
            <a:pPr marL="681038" indent="-681038">
              <a:buFont typeface="Wingdings" pitchFamily="2" charset="2"/>
              <a:buChar char="v"/>
            </a:pPr>
            <a:r>
              <a:rPr lang="en-GB" sz="2800" dirty="0" smtClean="0"/>
              <a:t>How does …. work?</a:t>
            </a:r>
          </a:p>
          <a:p>
            <a:pPr marL="681038" indent="-681038">
              <a:buFont typeface="Wingdings" pitchFamily="2" charset="2"/>
              <a:buChar char="v"/>
            </a:pPr>
            <a:r>
              <a:rPr lang="en-GB" sz="2800" dirty="0" smtClean="0"/>
              <a:t>When do you need …?</a:t>
            </a:r>
          </a:p>
          <a:p>
            <a:pPr marL="681038" indent="-681038">
              <a:buFont typeface="Wingdings" pitchFamily="2" charset="2"/>
              <a:buChar char="v"/>
            </a:pPr>
            <a:r>
              <a:rPr lang="en-GB" sz="2800" dirty="0" smtClean="0"/>
              <a:t>Where do you find …?</a:t>
            </a:r>
          </a:p>
          <a:p>
            <a:pPr marL="681038" indent="-681038">
              <a:buNone/>
            </a:pPr>
            <a:r>
              <a:rPr lang="en-GB" sz="2800" dirty="0" smtClean="0"/>
              <a:t>If you know the answers to all the ‘w’ questions, you know it all.</a:t>
            </a:r>
          </a:p>
          <a:p>
            <a:pPr marL="681038" indent="-681038">
              <a:buFont typeface="Wingdings" pitchFamily="2" charset="2"/>
              <a:buChar char="v"/>
            </a:pPr>
            <a:endParaRPr lang="en-GB" sz="2800"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solidFill>
            <a:schemeClr val="bg1"/>
          </a:solidFill>
        </p:spPr>
        <p:txBody>
          <a:bodyPr/>
          <a:lstStyle/>
          <a:p>
            <a:r>
              <a:rPr lang="en-US" sz="8800" dirty="0" smtClean="0"/>
              <a:t>Exam Technique</a:t>
            </a:r>
            <a:r>
              <a:rPr lang="en-US" sz="6600" dirty="0" smtClean="0"/>
              <a:t/>
            </a:r>
            <a:br>
              <a:rPr lang="en-US" sz="6600" dirty="0" smtClean="0"/>
            </a:br>
            <a:r>
              <a:rPr lang="en-US" sz="5400" b="1" dirty="0" smtClean="0">
                <a:solidFill>
                  <a:srgbClr val="FF0000"/>
                </a:solidFill>
              </a:rPr>
              <a:t>timing and tricks</a:t>
            </a:r>
            <a:endParaRPr lang="en-US" sz="6600" b="1" dirty="0" smtClean="0">
              <a:solidFill>
                <a:srgbClr val="FF0000"/>
              </a:solidFill>
            </a:endParaRPr>
          </a:p>
        </p:txBody>
      </p:sp>
      <p:sp>
        <p:nvSpPr>
          <p:cNvPr id="40963" name="Rectangle 3"/>
          <p:cNvSpPr>
            <a:spLocks noGrp="1" noChangeArrowheads="1"/>
          </p:cNvSpPr>
          <p:nvPr>
            <p:ph type="subTitle" idx="1"/>
          </p:nvPr>
        </p:nvSpPr>
        <p:spPr>
          <a:noFill/>
          <a:ln>
            <a:noFill/>
          </a:ln>
        </p:spPr>
        <p:txBody>
          <a:bodyPr/>
          <a:lstStyle/>
          <a:p>
            <a:r>
              <a:rPr lang="en-US" smtClean="0"/>
              <a:t>It’s not too late to improve it!</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r>
              <a:rPr lang="en-US" smtClean="0"/>
              <a:t>The main stages...</a:t>
            </a:r>
          </a:p>
        </p:txBody>
      </p:sp>
      <p:sp>
        <p:nvSpPr>
          <p:cNvPr id="229379" name="Rectangle 3"/>
          <p:cNvSpPr>
            <a:spLocks noGrp="1" noChangeArrowheads="1"/>
          </p:cNvSpPr>
          <p:nvPr>
            <p:ph type="body" idx="1"/>
          </p:nvPr>
        </p:nvSpPr>
        <p:spPr/>
        <p:txBody>
          <a:bodyPr/>
          <a:lstStyle/>
          <a:p>
            <a:r>
              <a:rPr lang="en-US" dirty="0" smtClean="0"/>
              <a:t>Before your exam</a:t>
            </a:r>
          </a:p>
          <a:p>
            <a:r>
              <a:rPr lang="en-US" dirty="0" smtClean="0"/>
              <a:t>At the start</a:t>
            </a:r>
          </a:p>
          <a:p>
            <a:r>
              <a:rPr lang="en-US" dirty="0" smtClean="0"/>
              <a:t>Writing your answers</a:t>
            </a:r>
          </a:p>
          <a:p>
            <a:r>
              <a:rPr lang="en-US" dirty="0" smtClean="0"/>
              <a:t>Towards the end</a:t>
            </a:r>
          </a:p>
          <a:p>
            <a:r>
              <a:rPr lang="en-US" dirty="0" smtClean="0"/>
              <a:t>After an exam</a:t>
            </a:r>
          </a:p>
          <a:p>
            <a:pPr>
              <a:tabLst>
                <a:tab pos="3230563" algn="l"/>
              </a:tabLst>
            </a:pPr>
            <a:r>
              <a:rPr lang="en-US" dirty="0" smtClean="0"/>
              <a:t>For more detailed suggestions, please download from </a:t>
            </a:r>
            <a:r>
              <a:rPr lang="en-US" dirty="0" smtClean="0">
                <a:hlinkClick r:id="rId3"/>
              </a:rPr>
              <a:t>http://phil-race.co.uk/preparing-for-and-doing-exams-18th-may/</a:t>
            </a:r>
            <a:r>
              <a:rPr lang="en-US"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93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93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93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93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93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293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GB" sz="6000" b="1" dirty="0" smtClean="0"/>
              <a:t>A great exam answer is something else</a:t>
            </a:r>
            <a:endParaRPr lang="en-GB" sz="6000" b="1"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
            <a:ext cx="9144000" cy="1124679"/>
          </a:xfrm>
        </p:spPr>
        <p:txBody>
          <a:bodyPr/>
          <a:lstStyle/>
          <a:p>
            <a:r>
              <a:rPr lang="en-GB" sz="3200" b="1" dirty="0" smtClean="0">
                <a:solidFill>
                  <a:srgbClr val="FF0000"/>
                </a:solidFill>
              </a:rPr>
              <a:t>Writing great exam answers</a:t>
            </a:r>
            <a:br>
              <a:rPr lang="en-GB" sz="3200" b="1" dirty="0" smtClean="0">
                <a:solidFill>
                  <a:srgbClr val="FF0000"/>
                </a:solidFill>
              </a:rPr>
            </a:br>
            <a:r>
              <a:rPr lang="en-GB" sz="3200" b="1" dirty="0" smtClean="0">
                <a:solidFill>
                  <a:srgbClr val="FF0000"/>
                </a:solidFill>
              </a:rPr>
              <a:t>the most important ten things to address</a:t>
            </a:r>
          </a:p>
        </p:txBody>
      </p:sp>
      <p:sp>
        <p:nvSpPr>
          <p:cNvPr id="23555" name="Content Placeholder 2"/>
          <p:cNvSpPr>
            <a:spLocks noGrp="1"/>
          </p:cNvSpPr>
          <p:nvPr>
            <p:ph sz="half" idx="1"/>
          </p:nvPr>
        </p:nvSpPr>
        <p:spPr>
          <a:xfrm>
            <a:off x="285720" y="1643050"/>
            <a:ext cx="4225925" cy="3438532"/>
          </a:xfrm>
        </p:spPr>
        <p:txBody>
          <a:bodyPr/>
          <a:lstStyle/>
          <a:p>
            <a:r>
              <a:rPr lang="en-GB" dirty="0" smtClean="0"/>
              <a:t>Why?</a:t>
            </a:r>
          </a:p>
          <a:p>
            <a:r>
              <a:rPr lang="en-GB" dirty="0" smtClean="0"/>
              <a:t>What?</a:t>
            </a:r>
          </a:p>
          <a:p>
            <a:r>
              <a:rPr lang="en-GB" dirty="0" smtClean="0"/>
              <a:t>Who?</a:t>
            </a:r>
          </a:p>
          <a:p>
            <a:r>
              <a:rPr lang="en-GB" dirty="0" smtClean="0"/>
              <a:t>Where?</a:t>
            </a:r>
          </a:p>
          <a:p>
            <a:r>
              <a:rPr lang="en-GB" dirty="0" smtClean="0"/>
              <a:t>When?</a:t>
            </a:r>
          </a:p>
          <a:p>
            <a:r>
              <a:rPr lang="en-GB" dirty="0" smtClean="0"/>
              <a:t>How?</a:t>
            </a:r>
          </a:p>
        </p:txBody>
      </p:sp>
      <p:sp>
        <p:nvSpPr>
          <p:cNvPr id="23556" name="Content Placeholder 3"/>
          <p:cNvSpPr>
            <a:spLocks noGrp="1"/>
          </p:cNvSpPr>
          <p:nvPr>
            <p:ph sz="half" idx="2"/>
          </p:nvPr>
        </p:nvSpPr>
        <p:spPr>
          <a:xfrm>
            <a:off x="3714744" y="1714488"/>
            <a:ext cx="4227513" cy="3509970"/>
          </a:xfrm>
        </p:spPr>
        <p:txBody>
          <a:bodyPr/>
          <a:lstStyle/>
          <a:p>
            <a:r>
              <a:rPr lang="en-GB" dirty="0" smtClean="0"/>
              <a:t>Which?</a:t>
            </a:r>
          </a:p>
          <a:p>
            <a:r>
              <a:rPr lang="en-GB" dirty="0" smtClean="0"/>
              <a:t>So what?</a:t>
            </a:r>
          </a:p>
          <a:p>
            <a:r>
              <a:rPr lang="en-GB" dirty="0" smtClean="0"/>
              <a:t>Wow?</a:t>
            </a:r>
          </a:p>
          <a:p>
            <a:pPr>
              <a:buNone/>
            </a:pPr>
            <a:r>
              <a:rPr lang="en-GB" dirty="0" smtClean="0"/>
              <a:t>And the most powerful four-letter word in the English language...</a:t>
            </a:r>
          </a:p>
          <a:p>
            <a:pPr>
              <a:buNone/>
            </a:pPr>
            <a:r>
              <a:rPr lang="en-GB" sz="4000" dirty="0" smtClean="0">
                <a:solidFill>
                  <a:srgbClr val="CC0000"/>
                </a:solidFill>
              </a:rPr>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Thanks also to Bill Tipping</a:t>
            </a:r>
            <a:endParaRPr lang="en-GB" dirty="0"/>
          </a:p>
        </p:txBody>
      </p:sp>
      <p:sp>
        <p:nvSpPr>
          <p:cNvPr id="3" name="Content Placeholder 2"/>
          <p:cNvSpPr>
            <a:spLocks noGrp="1"/>
          </p:cNvSpPr>
          <p:nvPr>
            <p:ph idx="1"/>
          </p:nvPr>
        </p:nvSpPr>
        <p:spPr/>
        <p:txBody>
          <a:bodyPr/>
          <a:lstStyle/>
          <a:p>
            <a:r>
              <a:rPr lang="en-GB" dirty="0" smtClean="0"/>
              <a:t>It was great hearing exactly how papers are marked, and how much care examiners take to try to give you credit for what you have written.</a:t>
            </a:r>
            <a:endParaRPr lang="en-GB"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‘what’ </a:t>
            </a:r>
            <a:r>
              <a:rPr lang="en-GB" sz="3600" dirty="0" smtClean="0">
                <a:solidFill>
                  <a:srgbClr val="00B050"/>
                </a:solidFill>
              </a:rPr>
              <a:t>is getting ever less important</a:t>
            </a:r>
            <a:endParaRPr lang="en-GB" sz="3600" dirty="0">
              <a:solidFill>
                <a:srgbClr val="00B050"/>
              </a:solidFill>
            </a:endParaRPr>
          </a:p>
        </p:txBody>
      </p:sp>
      <p:sp>
        <p:nvSpPr>
          <p:cNvPr id="3" name="Content Placeholder 2"/>
          <p:cNvSpPr>
            <a:spLocks noGrp="1"/>
          </p:cNvSpPr>
          <p:nvPr>
            <p:ph idx="1"/>
          </p:nvPr>
        </p:nvSpPr>
        <p:spPr/>
        <p:txBody>
          <a:bodyPr/>
          <a:lstStyle/>
          <a:p>
            <a:pPr>
              <a:lnSpc>
                <a:spcPct val="100000"/>
              </a:lnSpc>
            </a:pPr>
            <a:r>
              <a:rPr lang="en-GB" sz="2000" dirty="0" smtClean="0"/>
              <a:t>Columbia University research published recently (2011)  in Science magazine shows that people are much less prepared to remember ‘</a:t>
            </a:r>
            <a:r>
              <a:rPr lang="en-GB" sz="2000" dirty="0" smtClean="0">
                <a:solidFill>
                  <a:srgbClr val="FF0000"/>
                </a:solidFill>
              </a:rPr>
              <a:t>what</a:t>
            </a:r>
            <a:r>
              <a:rPr lang="en-GB" sz="2000" dirty="0" smtClean="0"/>
              <a:t>’, but better at remembering </a:t>
            </a:r>
            <a:r>
              <a:rPr lang="en-GB" sz="2000" dirty="0" smtClean="0">
                <a:solidFill>
                  <a:srgbClr val="FF0000"/>
                </a:solidFill>
              </a:rPr>
              <a:t>where</a:t>
            </a:r>
            <a:r>
              <a:rPr lang="en-GB" sz="2000" dirty="0" smtClean="0"/>
              <a:t> to access information, and </a:t>
            </a:r>
            <a:r>
              <a:rPr lang="en-GB" sz="2000" dirty="0" smtClean="0">
                <a:solidFill>
                  <a:srgbClr val="FF0000"/>
                </a:solidFill>
              </a:rPr>
              <a:t>how</a:t>
            </a:r>
            <a:r>
              <a:rPr lang="en-GB" sz="2000" dirty="0" smtClean="0"/>
              <a:t> to do so.</a:t>
            </a:r>
          </a:p>
          <a:p>
            <a:pPr>
              <a:lnSpc>
                <a:spcPct val="100000"/>
              </a:lnSpc>
            </a:pPr>
            <a:r>
              <a:rPr lang="en-GB" sz="2000" dirty="0" smtClean="0"/>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1800" i="1" dirty="0" smtClean="0">
                <a:solidFill>
                  <a:schemeClr val="tx1"/>
                </a:solidFill>
              </a:rPr>
              <a:t>Published Online July 14 2011 </a:t>
            </a:r>
            <a:r>
              <a:rPr lang="en-US" sz="1800" i="1" dirty="0" smtClean="0">
                <a:solidFill>
                  <a:schemeClr val="tx1"/>
                </a:solidFill>
                <a:hlinkClick r:id="rId2" action="ppaction://hlinkfile"/>
              </a:rPr>
              <a:t>&lt; Science Express Index</a:t>
            </a:r>
            <a:r>
              <a:rPr lang="en-US" sz="1800" i="1" dirty="0" smtClean="0">
                <a:solidFill>
                  <a:schemeClr val="tx1"/>
                </a:solidFill>
              </a:rPr>
              <a:t>  Science DOI: 10.1126/science.1207745 </a:t>
            </a:r>
            <a:endParaRPr lang="en-US" sz="1800" dirty="0" smtClean="0">
              <a:solidFill>
                <a:schemeClr val="tx1"/>
              </a:solidFill>
            </a:endParaRPr>
          </a:p>
          <a:p>
            <a:pPr>
              <a:buNone/>
            </a:pPr>
            <a:r>
              <a:rPr lang="en-US" sz="1800" dirty="0" smtClean="0">
                <a:solidFill>
                  <a:schemeClr val="tx1"/>
                </a:solidFill>
              </a:rPr>
              <a:t>Report: Google Effects on Memory: Cognitive Consequences of Having Information at Our Fingertips </a:t>
            </a:r>
            <a:r>
              <a:rPr lang="en-US" sz="1800" dirty="0" smtClean="0">
                <a:solidFill>
                  <a:schemeClr val="tx1"/>
                </a:solidFill>
                <a:hlinkClick r:id="rId3" action="ppaction://hlinkfile"/>
              </a:rPr>
              <a:t>Betsy Sparrow</a:t>
            </a:r>
            <a:r>
              <a:rPr lang="en-US" sz="1800" dirty="0" smtClean="0">
                <a:solidFill>
                  <a:schemeClr val="tx1"/>
                </a:solidFill>
              </a:rPr>
              <a:t>,</a:t>
            </a:r>
            <a:r>
              <a:rPr lang="en-US" sz="1800" dirty="0" smtClean="0">
                <a:solidFill>
                  <a:schemeClr val="tx1"/>
                </a:solidFill>
                <a:hlinkClick r:id="" action="ppaction://hlinkfile"/>
              </a:rPr>
              <a:t>*</a:t>
            </a:r>
            <a:r>
              <a:rPr lang="en-US" sz="1800" dirty="0" smtClean="0">
                <a:solidFill>
                  <a:schemeClr val="tx1"/>
                </a:solidFill>
              </a:rPr>
              <a:t>, </a:t>
            </a:r>
            <a:r>
              <a:rPr lang="en-US" sz="1800" dirty="0" smtClean="0">
                <a:solidFill>
                  <a:schemeClr val="tx1"/>
                </a:solidFill>
                <a:hlinkClick r:id="rId4" action="ppaction://hlinkfile"/>
              </a:rPr>
              <a:t>Jenny Liu</a:t>
            </a:r>
            <a:r>
              <a:rPr lang="en-US" sz="1800" dirty="0" smtClean="0">
                <a:solidFill>
                  <a:schemeClr val="tx1"/>
                </a:solidFill>
              </a:rPr>
              <a:t>,  </a:t>
            </a:r>
            <a:r>
              <a:rPr lang="en-US" sz="1800" dirty="0" smtClean="0">
                <a:solidFill>
                  <a:schemeClr val="tx1"/>
                </a:solidFill>
                <a:hlinkClick r:id="rId5" action="ppaction://hlinkfile"/>
              </a:rPr>
              <a:t>Daniel M. Wegner</a:t>
            </a:r>
            <a:endParaRPr lang="en-US" sz="1800" dirty="0" smtClean="0">
              <a:solidFill>
                <a:schemeClr val="tx1"/>
              </a:solidFill>
            </a:endParaRPr>
          </a:p>
          <a:p>
            <a:pPr>
              <a:lnSpc>
                <a:spcPct val="100000"/>
              </a:lnSpc>
            </a:pPr>
            <a:endParaRPr lang="en-GB" sz="2000" dirty="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indent="-533400" fontAlgn="base">
              <a:lnSpc>
                <a:spcPct val="90000"/>
              </a:lnSpc>
              <a:spcBef>
                <a:spcPct val="35000"/>
              </a:spcBef>
              <a:spcAft>
                <a:spcPct val="0"/>
              </a:spcAft>
              <a:buClr>
                <a:srgbClr val="009900"/>
              </a:buClr>
              <a:buFont typeface="Wingdings" pitchFamily="2" charset="2"/>
              <a:buChar char="v"/>
              <a:defRPr/>
            </a:pPr>
            <a:r>
              <a:rPr lang="en-GB" sz="2800" b="1" kern="0" dirty="0">
                <a:solidFill>
                  <a:srgbClr val="660066"/>
                </a:solidFill>
              </a:rPr>
              <a:t>Why? </a:t>
            </a:r>
            <a:r>
              <a:rPr lang="en-GB" sz="2800" b="1" kern="0" dirty="0">
                <a:solidFill>
                  <a:srgbClr val="C00000"/>
                </a:solidFill>
              </a:rPr>
              <a:t>(rationale)</a:t>
            </a:r>
          </a:p>
          <a:p>
            <a:pPr marL="533400" indent="-533400" fontAlgn="base">
              <a:lnSpc>
                <a:spcPct val="90000"/>
              </a:lnSpc>
              <a:spcBef>
                <a:spcPct val="35000"/>
              </a:spcBef>
              <a:spcAft>
                <a:spcPct val="0"/>
              </a:spcAft>
              <a:buClr>
                <a:srgbClr val="009900"/>
              </a:buClr>
              <a:buFont typeface="Wingdings" pitchFamily="2" charset="2"/>
              <a:buChar char="v"/>
              <a:defRPr/>
            </a:pPr>
            <a:r>
              <a:rPr lang="en-GB" sz="2800" b="1" kern="0" dirty="0">
                <a:solidFill>
                  <a:srgbClr val="660066"/>
                </a:solidFill>
              </a:rPr>
              <a:t>What? </a:t>
            </a:r>
            <a:r>
              <a:rPr lang="en-GB" sz="2800" b="1" kern="0" dirty="0">
                <a:solidFill>
                  <a:srgbClr val="C00000"/>
                </a:solidFill>
              </a:rPr>
              <a:t>(content)</a:t>
            </a:r>
          </a:p>
          <a:p>
            <a:pPr marL="533400" indent="-533400" fontAlgn="base">
              <a:lnSpc>
                <a:spcPct val="90000"/>
              </a:lnSpc>
              <a:spcBef>
                <a:spcPct val="35000"/>
              </a:spcBef>
              <a:spcAft>
                <a:spcPct val="0"/>
              </a:spcAft>
              <a:buClr>
                <a:srgbClr val="009900"/>
              </a:buClr>
              <a:buFont typeface="Wingdings" pitchFamily="2" charset="2"/>
              <a:buChar char="v"/>
              <a:defRPr/>
            </a:pPr>
            <a:r>
              <a:rPr lang="en-GB" sz="2800" b="1" kern="0" dirty="0">
                <a:solidFill>
                  <a:srgbClr val="660066"/>
                </a:solidFill>
              </a:rPr>
              <a:t>Who? </a:t>
            </a:r>
            <a:r>
              <a:rPr lang="en-GB" sz="2800" b="1" kern="0" dirty="0">
                <a:solidFill>
                  <a:srgbClr val="C00000"/>
                </a:solidFill>
              </a:rPr>
              <a:t>(people, you, me, them)</a:t>
            </a:r>
          </a:p>
          <a:p>
            <a:pPr marL="533400" indent="-533400" fontAlgn="base">
              <a:lnSpc>
                <a:spcPct val="90000"/>
              </a:lnSpc>
              <a:spcBef>
                <a:spcPct val="35000"/>
              </a:spcBef>
              <a:spcAft>
                <a:spcPct val="0"/>
              </a:spcAft>
              <a:buClr>
                <a:srgbClr val="009900"/>
              </a:buClr>
              <a:buFont typeface="Wingdings" pitchFamily="2" charset="2"/>
              <a:buChar char="v"/>
              <a:defRPr/>
            </a:pPr>
            <a:r>
              <a:rPr lang="en-GB" sz="2800" b="1" kern="0" dirty="0">
                <a:solidFill>
                  <a:srgbClr val="660066"/>
                </a:solidFill>
              </a:rPr>
              <a:t>Where? </a:t>
            </a:r>
            <a:r>
              <a:rPr lang="en-GB" sz="2800" b="1" kern="0" dirty="0">
                <a:solidFill>
                  <a:srgbClr val="C00000"/>
                </a:solidFill>
              </a:rPr>
              <a:t>(locations)</a:t>
            </a:r>
          </a:p>
          <a:p>
            <a:pPr marL="533400" indent="-533400" fontAlgn="base">
              <a:lnSpc>
                <a:spcPct val="90000"/>
              </a:lnSpc>
              <a:spcBef>
                <a:spcPct val="35000"/>
              </a:spcBef>
              <a:spcAft>
                <a:spcPct val="0"/>
              </a:spcAft>
              <a:buClr>
                <a:srgbClr val="009900"/>
              </a:buClr>
              <a:buFont typeface="Wingdings" pitchFamily="2" charset="2"/>
              <a:buChar char="v"/>
              <a:defRPr/>
            </a:pPr>
            <a:r>
              <a:rPr lang="en-GB" sz="2800" b="1" kern="0" dirty="0">
                <a:solidFill>
                  <a:srgbClr val="660066"/>
                </a:solidFill>
              </a:rPr>
              <a:t>When? </a:t>
            </a:r>
            <a:r>
              <a:rPr lang="en-GB" sz="2800" b="1" kern="0" dirty="0">
                <a:solidFill>
                  <a:srgbClr val="C00000"/>
                </a:solidFill>
              </a:rPr>
              <a:t>(times)</a:t>
            </a:r>
          </a:p>
          <a:p>
            <a:pPr marL="533400" indent="-533400" fontAlgn="base">
              <a:lnSpc>
                <a:spcPct val="90000"/>
              </a:lnSpc>
              <a:spcBef>
                <a:spcPct val="35000"/>
              </a:spcBef>
              <a:spcAft>
                <a:spcPct val="0"/>
              </a:spcAft>
              <a:buClr>
                <a:srgbClr val="009900"/>
              </a:buClr>
              <a:buFont typeface="Wingdings" pitchFamily="2" charset="2"/>
              <a:buChar char="v"/>
              <a:defRPr/>
            </a:pPr>
            <a:r>
              <a:rPr lang="en-GB" sz="2800" b="1" kern="0" dirty="0">
                <a:solidFill>
                  <a:srgbClr val="660066"/>
                </a:solidFill>
              </a:rPr>
              <a:t>How? </a:t>
            </a:r>
            <a:r>
              <a:rPr lang="en-GB" sz="2800" b="1" kern="0" dirty="0">
                <a:solidFill>
                  <a:srgbClr val="C00000"/>
                </a:solidFill>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indent="-533400" fontAlgn="base">
              <a:lnSpc>
                <a:spcPct val="90000"/>
              </a:lnSpc>
              <a:spcBef>
                <a:spcPct val="35000"/>
              </a:spcBef>
              <a:spcAft>
                <a:spcPct val="0"/>
              </a:spcAft>
              <a:buClr>
                <a:srgbClr val="009900"/>
              </a:buClr>
              <a:buFont typeface="Wingdings" pitchFamily="2" charset="2"/>
              <a:buChar char="v"/>
              <a:defRPr/>
            </a:pPr>
            <a:r>
              <a:rPr lang="en-GB" sz="2800" b="1" kern="0" dirty="0">
                <a:solidFill>
                  <a:srgbClr val="660066"/>
                </a:solidFill>
              </a:rPr>
              <a:t>Which? </a:t>
            </a:r>
            <a:r>
              <a:rPr lang="en-GB" sz="2800" b="1" kern="0" dirty="0">
                <a:solidFill>
                  <a:srgbClr val="C00000"/>
                </a:solidFill>
              </a:rPr>
              <a:t>(decisions)</a:t>
            </a:r>
          </a:p>
          <a:p>
            <a:pPr marL="533400" indent="-533400" fontAlgn="base">
              <a:lnSpc>
                <a:spcPct val="90000"/>
              </a:lnSpc>
              <a:spcBef>
                <a:spcPct val="35000"/>
              </a:spcBef>
              <a:spcAft>
                <a:spcPct val="0"/>
              </a:spcAft>
              <a:buClr>
                <a:srgbClr val="009900"/>
              </a:buClr>
              <a:buFont typeface="Wingdings" pitchFamily="2" charset="2"/>
              <a:buChar char="v"/>
              <a:defRPr/>
            </a:pPr>
            <a:r>
              <a:rPr lang="en-GB" sz="2800" b="1" kern="0" dirty="0">
                <a:solidFill>
                  <a:srgbClr val="660066"/>
                </a:solidFill>
              </a:rPr>
              <a:t>So what? </a:t>
            </a:r>
            <a:r>
              <a:rPr lang="en-GB" sz="2800" b="1" kern="0" dirty="0">
                <a:solidFill>
                  <a:srgbClr val="C00000"/>
                </a:solidFill>
              </a:rPr>
              <a:t>(importance?)</a:t>
            </a:r>
          </a:p>
          <a:p>
            <a:pPr marL="533400" indent="-533400" fontAlgn="base">
              <a:lnSpc>
                <a:spcPct val="90000"/>
              </a:lnSpc>
              <a:spcBef>
                <a:spcPct val="35000"/>
              </a:spcBef>
              <a:spcAft>
                <a:spcPct val="0"/>
              </a:spcAft>
              <a:buClr>
                <a:srgbClr val="009900"/>
              </a:buClr>
              <a:buFont typeface="Wingdings" pitchFamily="2" charset="2"/>
              <a:buChar char="v"/>
              <a:defRPr/>
            </a:pPr>
            <a:r>
              <a:rPr lang="en-GB" sz="2800" b="1" kern="0" dirty="0">
                <a:solidFill>
                  <a:srgbClr val="660066"/>
                </a:solidFill>
              </a:rPr>
              <a:t>Wow? </a:t>
            </a:r>
            <a:r>
              <a:rPr lang="en-GB" sz="2800" b="1" kern="0" dirty="0">
                <a:solidFill>
                  <a:srgbClr val="C00000"/>
                </a:solidFill>
              </a:rPr>
              <a:t>(impact?)</a:t>
            </a:r>
          </a:p>
          <a:p>
            <a:pPr marL="533400" indent="-533400" fontAlgn="base">
              <a:lnSpc>
                <a:spcPct val="90000"/>
              </a:lnSpc>
              <a:spcBef>
                <a:spcPct val="35000"/>
              </a:spcBef>
              <a:spcAft>
                <a:spcPct val="0"/>
              </a:spcAft>
              <a:buClr>
                <a:srgbClr val="009900"/>
              </a:buClr>
              <a:buFont typeface="Wingdings" pitchFamily="2" charset="2"/>
              <a:buNone/>
              <a:defRPr/>
            </a:pPr>
            <a:r>
              <a:rPr lang="en-GB" sz="2800" b="1" kern="0" dirty="0">
                <a:solidFill>
                  <a:srgbClr val="660066"/>
                </a:solidFill>
              </a:rPr>
              <a:t>And the most powerful four-letter word in the English language...</a:t>
            </a:r>
          </a:p>
          <a:p>
            <a:pPr marL="533400" indent="-533400" fontAlgn="base">
              <a:lnSpc>
                <a:spcPct val="90000"/>
              </a:lnSpc>
              <a:spcBef>
                <a:spcPct val="35000"/>
              </a:spcBef>
              <a:spcAft>
                <a:spcPct val="0"/>
              </a:spcAft>
              <a:buClr>
                <a:srgbClr val="009900"/>
              </a:buClr>
              <a:buFont typeface="Wingdings" pitchFamily="2" charset="2"/>
              <a:buNone/>
              <a:defRPr/>
            </a:pPr>
            <a:r>
              <a:rPr lang="en-GB" sz="3600" b="1" kern="0" dirty="0">
                <a:solidFill>
                  <a:srgbClr val="CC0000"/>
                </a:solidFill>
              </a:rPr>
              <a:t>	????</a:t>
            </a:r>
          </a:p>
        </p:txBody>
      </p:sp>
      <p:sp>
        <p:nvSpPr>
          <p:cNvPr id="5" name="Title 1"/>
          <p:cNvSpPr txBox="1">
            <a:spLocks/>
          </p:cNvSpPr>
          <p:nvPr/>
        </p:nvSpPr>
        <p:spPr>
          <a:xfrm>
            <a:off x="0" y="1"/>
            <a:ext cx="9144000" cy="1124679"/>
          </a:xfrm>
          <a:prstGeom prst="rect">
            <a:avLst/>
          </a:prstGeom>
        </p:spPr>
        <p:txBody>
          <a:bodyPr/>
          <a:lstStyle/>
          <a:p>
            <a:pPr algn="ctr" fontAlgn="base">
              <a:lnSpc>
                <a:spcPct val="85000"/>
              </a:lnSpc>
              <a:spcBef>
                <a:spcPct val="0"/>
              </a:spcBef>
              <a:spcAft>
                <a:spcPct val="0"/>
              </a:spcAft>
              <a:defRPr/>
            </a:pPr>
            <a:r>
              <a:rPr lang="en-GB" sz="3200" b="1" dirty="0" smtClean="0">
                <a:solidFill>
                  <a:srgbClr val="FF0000"/>
                </a:solidFill>
              </a:rPr>
              <a:t>Writing </a:t>
            </a:r>
            <a:r>
              <a:rPr lang="en-GB" sz="3200" b="1" dirty="0">
                <a:solidFill>
                  <a:srgbClr val="FF0000"/>
                </a:solidFill>
              </a:rPr>
              <a:t>great exam answers</a:t>
            </a:r>
            <a:br>
              <a:rPr lang="en-GB" sz="3200" b="1" dirty="0">
                <a:solidFill>
                  <a:srgbClr val="FF0000"/>
                </a:solidFill>
              </a:rPr>
            </a:br>
            <a:r>
              <a:rPr lang="en-GB" sz="3200" b="1" dirty="0">
                <a:solidFill>
                  <a:srgbClr val="FF0000"/>
                </a:solidFill>
              </a:rPr>
              <a:t>the most important ten things to address</a:t>
            </a:r>
            <a:endParaRPr lang="en-GB" sz="3200" b="1" kern="0" dirty="0">
              <a:solidFill>
                <a:srgbClr val="FF0000"/>
              </a:solidFill>
              <a:latin typeface="Arial Rounded MT Bold"/>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lstStyle/>
          <a:p>
            <a:r>
              <a:rPr lang="en-US" smtClean="0"/>
              <a:t>Before your exam...</a:t>
            </a:r>
          </a:p>
        </p:txBody>
      </p:sp>
      <p:sp>
        <p:nvSpPr>
          <p:cNvPr id="43013" name="Rectangle 3"/>
          <p:cNvSpPr>
            <a:spLocks noGrp="1" noChangeArrowheads="1"/>
          </p:cNvSpPr>
          <p:nvPr>
            <p:ph type="body" idx="1"/>
          </p:nvPr>
        </p:nvSpPr>
        <p:spPr/>
        <p:txBody>
          <a:bodyPr/>
          <a:lstStyle/>
          <a:p>
            <a:r>
              <a:rPr lang="en-US" smtClean="0"/>
              <a:t>Don’t revise too hard.</a:t>
            </a:r>
          </a:p>
          <a:p>
            <a:r>
              <a:rPr lang="en-US" smtClean="0"/>
              <a:t>Get things together.</a:t>
            </a:r>
          </a:p>
          <a:p>
            <a:r>
              <a:rPr lang="en-US" smtClean="0"/>
              <a:t>Don’t talk about it.</a:t>
            </a:r>
          </a:p>
          <a:p>
            <a:r>
              <a:rPr lang="en-US" smtClean="0"/>
              <a:t>Get there early.</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r>
              <a:rPr lang="en-US" smtClean="0"/>
              <a:t>The first few minutes</a:t>
            </a:r>
          </a:p>
        </p:txBody>
      </p:sp>
      <p:sp>
        <p:nvSpPr>
          <p:cNvPr id="44037" name="Rectangle 3"/>
          <p:cNvSpPr>
            <a:spLocks noGrp="1" noChangeArrowheads="1"/>
          </p:cNvSpPr>
          <p:nvPr>
            <p:ph type="body" idx="1"/>
          </p:nvPr>
        </p:nvSpPr>
        <p:spPr/>
        <p:txBody>
          <a:bodyPr/>
          <a:lstStyle/>
          <a:p>
            <a:r>
              <a:rPr lang="en-US" smtClean="0"/>
              <a:t>Read the instructions.</a:t>
            </a:r>
          </a:p>
          <a:p>
            <a:r>
              <a:rPr lang="en-US" smtClean="0"/>
              <a:t>Don’t start yet!</a:t>
            </a:r>
          </a:p>
          <a:p>
            <a:r>
              <a:rPr lang="en-US" smtClean="0"/>
              <a:t>Plan your time.</a:t>
            </a:r>
          </a:p>
          <a:p>
            <a:r>
              <a:rPr lang="en-US" smtClean="0"/>
              <a:t>Plan some time for editing.</a:t>
            </a:r>
          </a:p>
          <a:p>
            <a:r>
              <a:rPr lang="en-US" smtClean="0"/>
              <a:t>Work out which questions to do.</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r>
              <a:rPr lang="en-US" smtClean="0"/>
              <a:t>Writing your answers</a:t>
            </a:r>
          </a:p>
        </p:txBody>
      </p:sp>
      <p:sp>
        <p:nvSpPr>
          <p:cNvPr id="45061" name="Rectangle 3"/>
          <p:cNvSpPr>
            <a:spLocks noGrp="1" noChangeArrowheads="1"/>
          </p:cNvSpPr>
          <p:nvPr>
            <p:ph type="body" idx="1"/>
          </p:nvPr>
        </p:nvSpPr>
        <p:spPr/>
        <p:txBody>
          <a:bodyPr/>
          <a:lstStyle/>
          <a:p>
            <a:r>
              <a:rPr lang="en-US" smtClean="0"/>
              <a:t>Stick to time (within reason)</a:t>
            </a:r>
          </a:p>
          <a:p>
            <a:r>
              <a:rPr lang="en-US" smtClean="0"/>
              <a:t>Plan your answers first</a:t>
            </a:r>
          </a:p>
          <a:p>
            <a:r>
              <a:rPr lang="en-US" smtClean="0"/>
              <a:t>Show all calculations</a:t>
            </a:r>
          </a:p>
          <a:p>
            <a:r>
              <a:rPr lang="en-US" smtClean="0"/>
              <a:t>Look again and again and again at the question!</a:t>
            </a:r>
          </a:p>
          <a:p>
            <a:r>
              <a:rPr lang="en-US" smtClean="0"/>
              <a:t>If stuck, move on to something else for a while</a:t>
            </a:r>
          </a:p>
          <a:p>
            <a:endParaRPr lang="en-US"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ln cap="flat"/>
        </p:spPr>
        <p:txBody>
          <a:bodyPr/>
          <a:lstStyle/>
          <a:p>
            <a:r>
              <a:rPr lang="en-US" dirty="0"/>
              <a:t>Getting started: lay an egg...</a:t>
            </a:r>
          </a:p>
        </p:txBody>
      </p:sp>
      <p:sp>
        <p:nvSpPr>
          <p:cNvPr id="34819" name="Rectangle 3"/>
          <p:cNvSpPr>
            <a:spLocks noGrp="1" noChangeArrowheads="1"/>
          </p:cNvSpPr>
          <p:nvPr>
            <p:ph idx="1"/>
          </p:nvPr>
        </p:nvSpPr>
        <p:spPr>
          <a:noFill/>
          <a:ln/>
        </p:spPr>
        <p:txBody>
          <a:bodyPr/>
          <a:lstStyle/>
          <a:p>
            <a:r>
              <a:rPr lang="en-US" sz="2800"/>
              <a:t>Draw an egg in the middle of a blank sheet of paper.</a:t>
            </a:r>
          </a:p>
          <a:p>
            <a:r>
              <a:rPr lang="en-US" sz="2800"/>
              <a:t>Write in the egg keywords of the topic or draft title that you’re going to be writing about.</a:t>
            </a:r>
          </a:p>
          <a:p>
            <a:r>
              <a:rPr lang="en-US" sz="2800"/>
              <a:t>Start brainstorming ideas and 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1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4819">
                                            <p:txEl>
                                              <p:pRg st="0" end="0"/>
                                            </p:txEl>
                                          </p:spTgt>
                                        </p:tgtEl>
                                        <p:attrNameLst>
                                          <p:attrName>ppt_c</p:attrName>
                                        </p:attrNameLst>
                                      </p:cBhvr>
                                      <p:to>
                                        <a:srgbClr val="0066C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1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4819">
                                            <p:txEl>
                                              <p:pRg st="1" end="1"/>
                                            </p:txEl>
                                          </p:spTgt>
                                        </p:tgtEl>
                                        <p:attrNameLst>
                                          <p:attrName>ppt_c</p:attrName>
                                        </p:attrNameLst>
                                      </p:cBhvr>
                                      <p:to>
                                        <a:srgbClr val="0066C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81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4819">
                                            <p:txEl>
                                              <p:pRg st="2" end="2"/>
                                            </p:txEl>
                                          </p:spTgt>
                                        </p:tgtEl>
                                        <p:attrNameLst>
                                          <p:attrName>ppt_c</p:attrName>
                                        </p:attrNameLst>
                                      </p:cBhvr>
                                      <p:to>
                                        <a:srgbClr val="0066C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a:ln w="9525" cap="flat" algn="ctr">
            <a:noFill/>
            <a:miter lim="800000"/>
            <a:headEnd/>
            <a:tailEnd/>
          </a:ln>
        </p:spPr>
        <p:txBody>
          <a:bodyPr vert="horz" wrap="square" lIns="91440" tIns="45720" rIns="91440" bIns="45720" numCol="1" anchor="ctr" anchorCtr="0" compatLnSpc="1">
            <a:prstTxWarp prst="textNoShape">
              <a:avLst/>
            </a:prstTxWarp>
          </a:bodyPr>
          <a:lstStyle/>
          <a:p>
            <a:r>
              <a:rPr lang="en-US" b="1" dirty="0"/>
              <a:t>Getting started: lay an egg...</a:t>
            </a:r>
          </a:p>
        </p:txBody>
      </p:sp>
      <p:sp>
        <p:nvSpPr>
          <p:cNvPr id="36867" name="Oval 3"/>
          <p:cNvSpPr>
            <a:spLocks noChangeArrowheads="1"/>
          </p:cNvSpPr>
          <p:nvPr/>
        </p:nvSpPr>
        <p:spPr bwMode="auto">
          <a:xfrm>
            <a:off x="3683000" y="3530600"/>
            <a:ext cx="2463800" cy="1320800"/>
          </a:xfrm>
          <a:prstGeom prst="ellipse">
            <a:avLst/>
          </a:prstGeom>
          <a:solidFill>
            <a:srgbClr val="FFFF66"/>
          </a:solidFill>
          <a:ln w="50800">
            <a:solidFill>
              <a:schemeClr val="tx1"/>
            </a:solidFill>
            <a:round/>
            <a:headEnd/>
            <a:tailEnd/>
          </a:ln>
          <a:effectLst/>
        </p:spPr>
        <p:txBody>
          <a:bodyPr wrap="none" lIns="92075" tIns="46038" rIns="92075" bIns="46038" anchor="ctr"/>
          <a:lstStyle/>
          <a:p>
            <a:pPr algn="ctr" eaLnBrk="0" fontAlgn="base" hangingPunct="0">
              <a:spcBef>
                <a:spcPct val="0"/>
              </a:spcBef>
              <a:spcAft>
                <a:spcPct val="0"/>
              </a:spcAft>
            </a:pPr>
            <a:r>
              <a:rPr lang="en-US" sz="3200" b="1">
                <a:solidFill>
                  <a:srgbClr val="000000"/>
                </a:solidFill>
                <a:latin typeface="Comic Sans MS" pitchFamily="66" charset="0"/>
              </a:rPr>
              <a:t>Title</a:t>
            </a:r>
          </a:p>
          <a:p>
            <a:pPr algn="ctr" eaLnBrk="0" fontAlgn="base" hangingPunct="0">
              <a:spcBef>
                <a:spcPct val="0"/>
              </a:spcBef>
              <a:spcAft>
                <a:spcPct val="0"/>
              </a:spcAft>
            </a:pPr>
            <a:r>
              <a:rPr lang="en-US" sz="3200" b="1">
                <a:solidFill>
                  <a:srgbClr val="000000"/>
                </a:solidFill>
                <a:latin typeface="Comic Sans MS" pitchFamily="66" charset="0"/>
              </a:rPr>
              <a:t>keywords</a:t>
            </a:r>
          </a:p>
        </p:txBody>
      </p:sp>
      <p:sp>
        <p:nvSpPr>
          <p:cNvPr id="36868" name="Line 4"/>
          <p:cNvSpPr>
            <a:spLocks noChangeShapeType="1"/>
          </p:cNvSpPr>
          <p:nvPr/>
        </p:nvSpPr>
        <p:spPr bwMode="auto">
          <a:xfrm flipH="1" flipV="1">
            <a:off x="1600200" y="2286000"/>
            <a:ext cx="2133600" cy="1676400"/>
          </a:xfrm>
          <a:prstGeom prst="line">
            <a:avLst/>
          </a:prstGeom>
          <a:noFill/>
          <a:ln w="50800">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36869" name="Line 5"/>
          <p:cNvSpPr>
            <a:spLocks noChangeShapeType="1"/>
          </p:cNvSpPr>
          <p:nvPr/>
        </p:nvSpPr>
        <p:spPr bwMode="auto">
          <a:xfrm>
            <a:off x="5638800" y="4724400"/>
            <a:ext cx="2590800" cy="1219200"/>
          </a:xfrm>
          <a:prstGeom prst="line">
            <a:avLst/>
          </a:prstGeom>
          <a:noFill/>
          <a:ln w="50800">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36870" name="Line 6"/>
          <p:cNvSpPr>
            <a:spLocks noChangeShapeType="1"/>
          </p:cNvSpPr>
          <p:nvPr/>
        </p:nvSpPr>
        <p:spPr bwMode="auto">
          <a:xfrm flipV="1">
            <a:off x="5638800" y="2057400"/>
            <a:ext cx="2819400" cy="1600200"/>
          </a:xfrm>
          <a:prstGeom prst="line">
            <a:avLst/>
          </a:prstGeom>
          <a:noFill/>
          <a:ln w="50800">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36871" name="Line 7"/>
          <p:cNvSpPr>
            <a:spLocks noChangeShapeType="1"/>
          </p:cNvSpPr>
          <p:nvPr/>
        </p:nvSpPr>
        <p:spPr bwMode="auto">
          <a:xfrm flipH="1">
            <a:off x="1295400" y="4495800"/>
            <a:ext cx="2590800" cy="1219200"/>
          </a:xfrm>
          <a:prstGeom prst="line">
            <a:avLst/>
          </a:prstGeom>
          <a:noFill/>
          <a:ln w="50800">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36872" name="Line 8"/>
          <p:cNvSpPr>
            <a:spLocks noChangeShapeType="1"/>
          </p:cNvSpPr>
          <p:nvPr/>
        </p:nvSpPr>
        <p:spPr bwMode="auto">
          <a:xfrm flipH="1">
            <a:off x="4038600" y="4800600"/>
            <a:ext cx="304800" cy="1219200"/>
          </a:xfrm>
          <a:prstGeom prst="line">
            <a:avLst/>
          </a:prstGeom>
          <a:noFill/>
          <a:ln w="50800">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36873" name="Line 9"/>
          <p:cNvSpPr>
            <a:spLocks noChangeShapeType="1"/>
          </p:cNvSpPr>
          <p:nvPr/>
        </p:nvSpPr>
        <p:spPr bwMode="auto">
          <a:xfrm>
            <a:off x="5181600" y="4876800"/>
            <a:ext cx="838200" cy="1219200"/>
          </a:xfrm>
          <a:prstGeom prst="line">
            <a:avLst/>
          </a:prstGeom>
          <a:noFill/>
          <a:ln w="50800">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36874" name="Line 10"/>
          <p:cNvSpPr>
            <a:spLocks noChangeShapeType="1"/>
          </p:cNvSpPr>
          <p:nvPr/>
        </p:nvSpPr>
        <p:spPr bwMode="auto">
          <a:xfrm flipH="1" flipV="1">
            <a:off x="3352800" y="2133600"/>
            <a:ext cx="1143000" cy="1447800"/>
          </a:xfrm>
          <a:prstGeom prst="line">
            <a:avLst/>
          </a:prstGeom>
          <a:noFill/>
          <a:ln w="50800">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36875" name="Line 11"/>
          <p:cNvSpPr>
            <a:spLocks noChangeShapeType="1"/>
          </p:cNvSpPr>
          <p:nvPr/>
        </p:nvSpPr>
        <p:spPr bwMode="auto">
          <a:xfrm flipH="1" flipV="1">
            <a:off x="1143000" y="4114800"/>
            <a:ext cx="2514600" cy="152400"/>
          </a:xfrm>
          <a:prstGeom prst="line">
            <a:avLst/>
          </a:prstGeom>
          <a:noFill/>
          <a:ln w="50800">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36876" name="Line 12"/>
          <p:cNvSpPr>
            <a:spLocks noChangeShapeType="1"/>
          </p:cNvSpPr>
          <p:nvPr/>
        </p:nvSpPr>
        <p:spPr bwMode="auto">
          <a:xfrm flipV="1">
            <a:off x="6172200" y="4038600"/>
            <a:ext cx="2362200" cy="152400"/>
          </a:xfrm>
          <a:prstGeom prst="line">
            <a:avLst/>
          </a:prstGeom>
          <a:noFill/>
          <a:ln w="50800">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36877" name="Line 13"/>
          <p:cNvSpPr>
            <a:spLocks noChangeShapeType="1"/>
          </p:cNvSpPr>
          <p:nvPr/>
        </p:nvSpPr>
        <p:spPr bwMode="auto">
          <a:xfrm flipV="1">
            <a:off x="5257800" y="2133600"/>
            <a:ext cx="76200" cy="1447800"/>
          </a:xfrm>
          <a:prstGeom prst="line">
            <a:avLst/>
          </a:prstGeom>
          <a:noFill/>
          <a:ln w="50800">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36878" name="Rectangle 14"/>
          <p:cNvSpPr>
            <a:spLocks noChangeArrowheads="1"/>
          </p:cNvSpPr>
          <p:nvPr/>
        </p:nvSpPr>
        <p:spPr bwMode="auto">
          <a:xfrm>
            <a:off x="1355725" y="1766888"/>
            <a:ext cx="401638" cy="519112"/>
          </a:xfrm>
          <a:prstGeom prst="rect">
            <a:avLst/>
          </a:prstGeom>
          <a:noFill/>
          <a:ln w="9525">
            <a:noFill/>
            <a:miter lim="800000"/>
            <a:headEnd/>
            <a:tailEnd/>
          </a:ln>
          <a:effectLst/>
        </p:spPr>
        <p:txBody>
          <a:bodyPr wrap="none" lIns="92075" tIns="46038" rIns="92075" bIns="46038">
            <a:spAutoFit/>
          </a:bodyPr>
          <a:lstStyle/>
          <a:p>
            <a:pPr eaLnBrk="0" fontAlgn="base" hangingPunct="0">
              <a:spcBef>
                <a:spcPct val="0"/>
              </a:spcBef>
              <a:spcAft>
                <a:spcPct val="0"/>
              </a:spcAft>
            </a:pPr>
            <a:r>
              <a:rPr lang="en-US" sz="2800" b="1">
                <a:solidFill>
                  <a:srgbClr val="FF3300"/>
                </a:solidFill>
                <a:latin typeface="Comic Sans MS" pitchFamily="66" charset="0"/>
              </a:rPr>
              <a:t>1</a:t>
            </a:r>
          </a:p>
        </p:txBody>
      </p:sp>
      <p:sp>
        <p:nvSpPr>
          <p:cNvPr id="36879" name="Rectangle 15"/>
          <p:cNvSpPr>
            <a:spLocks noChangeArrowheads="1"/>
          </p:cNvSpPr>
          <p:nvPr/>
        </p:nvSpPr>
        <p:spPr bwMode="auto">
          <a:xfrm>
            <a:off x="8137525" y="5440363"/>
            <a:ext cx="184150" cy="457200"/>
          </a:xfrm>
          <a:prstGeom prst="rect">
            <a:avLst/>
          </a:prstGeom>
          <a:noFill/>
          <a:ln w="9525">
            <a:noFill/>
            <a:miter lim="800000"/>
            <a:headEnd/>
            <a:tailEnd/>
          </a:ln>
          <a:effectLst/>
        </p:spPr>
        <p:txBody>
          <a:bodyPr wrap="none" lIns="92075" tIns="46038" rIns="92075" bIns="46038">
            <a:spAutoFit/>
          </a:bodyPr>
          <a:lstStyle/>
          <a:p>
            <a:pPr eaLnBrk="0" fontAlgn="base" hangingPunct="0">
              <a:spcBef>
                <a:spcPct val="0"/>
              </a:spcBef>
              <a:spcAft>
                <a:spcPct val="0"/>
              </a:spcAft>
            </a:pPr>
            <a:endParaRPr lang="en-GB" sz="2400">
              <a:solidFill>
                <a:srgbClr val="000000"/>
              </a:solidFill>
              <a:latin typeface="Comic Sans MS" pitchFamily="66" charset="0"/>
            </a:endParaRPr>
          </a:p>
        </p:txBody>
      </p:sp>
      <p:sp>
        <p:nvSpPr>
          <p:cNvPr id="36880" name="Rectangle 16"/>
          <p:cNvSpPr>
            <a:spLocks noChangeArrowheads="1"/>
          </p:cNvSpPr>
          <p:nvPr/>
        </p:nvSpPr>
        <p:spPr bwMode="auto">
          <a:xfrm>
            <a:off x="8289925" y="5272088"/>
            <a:ext cx="401638" cy="519112"/>
          </a:xfrm>
          <a:prstGeom prst="rect">
            <a:avLst/>
          </a:prstGeom>
          <a:noFill/>
          <a:ln w="9525">
            <a:noFill/>
            <a:miter lim="800000"/>
            <a:headEnd/>
            <a:tailEnd/>
          </a:ln>
          <a:effectLst/>
        </p:spPr>
        <p:txBody>
          <a:bodyPr wrap="none" lIns="92075" tIns="46038" rIns="92075" bIns="46038">
            <a:spAutoFit/>
          </a:bodyPr>
          <a:lstStyle/>
          <a:p>
            <a:pPr eaLnBrk="0" fontAlgn="base" hangingPunct="0">
              <a:spcBef>
                <a:spcPct val="0"/>
              </a:spcBef>
              <a:spcAft>
                <a:spcPct val="0"/>
              </a:spcAft>
            </a:pPr>
            <a:r>
              <a:rPr lang="en-US" sz="2800" b="1">
                <a:solidFill>
                  <a:srgbClr val="FF3300"/>
                </a:solidFill>
                <a:latin typeface="Comic Sans MS" pitchFamily="66" charset="0"/>
              </a:rPr>
              <a:t>2</a:t>
            </a:r>
          </a:p>
        </p:txBody>
      </p:sp>
      <p:sp>
        <p:nvSpPr>
          <p:cNvPr id="36881" name="Rectangle 17"/>
          <p:cNvSpPr>
            <a:spLocks noChangeArrowheads="1"/>
          </p:cNvSpPr>
          <p:nvPr/>
        </p:nvSpPr>
        <p:spPr bwMode="auto">
          <a:xfrm>
            <a:off x="746125" y="5272088"/>
            <a:ext cx="401638" cy="519112"/>
          </a:xfrm>
          <a:prstGeom prst="rect">
            <a:avLst/>
          </a:prstGeom>
          <a:noFill/>
          <a:ln w="9525">
            <a:noFill/>
            <a:miter lim="800000"/>
            <a:headEnd/>
            <a:tailEnd/>
          </a:ln>
          <a:effectLst/>
        </p:spPr>
        <p:txBody>
          <a:bodyPr wrap="none" lIns="92075" tIns="46038" rIns="92075" bIns="46038">
            <a:spAutoFit/>
          </a:bodyPr>
          <a:lstStyle/>
          <a:p>
            <a:pPr eaLnBrk="0" fontAlgn="base" hangingPunct="0">
              <a:spcBef>
                <a:spcPct val="0"/>
              </a:spcBef>
              <a:spcAft>
                <a:spcPct val="0"/>
              </a:spcAft>
            </a:pPr>
            <a:r>
              <a:rPr lang="en-US" sz="2800" b="1">
                <a:solidFill>
                  <a:srgbClr val="FF3300"/>
                </a:solidFill>
                <a:latin typeface="Comic Sans MS" pitchFamily="66" charset="0"/>
              </a:rPr>
              <a:t>3</a:t>
            </a:r>
          </a:p>
        </p:txBody>
      </p:sp>
      <p:sp>
        <p:nvSpPr>
          <p:cNvPr id="36882" name="Rectangle 18"/>
          <p:cNvSpPr>
            <a:spLocks noChangeArrowheads="1"/>
          </p:cNvSpPr>
          <p:nvPr/>
        </p:nvSpPr>
        <p:spPr bwMode="auto">
          <a:xfrm>
            <a:off x="5470525" y="1766888"/>
            <a:ext cx="401638" cy="519112"/>
          </a:xfrm>
          <a:prstGeom prst="rect">
            <a:avLst/>
          </a:prstGeom>
          <a:noFill/>
          <a:ln w="9525">
            <a:noFill/>
            <a:miter lim="800000"/>
            <a:headEnd/>
            <a:tailEnd/>
          </a:ln>
          <a:effectLst/>
        </p:spPr>
        <p:txBody>
          <a:bodyPr wrap="none" lIns="92075" tIns="46038" rIns="92075" bIns="46038">
            <a:spAutoFit/>
          </a:bodyPr>
          <a:lstStyle/>
          <a:p>
            <a:pPr eaLnBrk="0" fontAlgn="base" hangingPunct="0">
              <a:spcBef>
                <a:spcPct val="0"/>
              </a:spcBef>
              <a:spcAft>
                <a:spcPct val="0"/>
              </a:spcAft>
            </a:pPr>
            <a:r>
              <a:rPr lang="en-US" sz="2800" b="1">
                <a:solidFill>
                  <a:srgbClr val="FF3300"/>
                </a:solidFill>
                <a:latin typeface="Comic Sans MS" pitchFamily="66" charset="0"/>
              </a:rPr>
              <a:t>4</a:t>
            </a:r>
          </a:p>
        </p:txBody>
      </p:sp>
      <p:sp>
        <p:nvSpPr>
          <p:cNvPr id="36883" name="Rectangle 19"/>
          <p:cNvSpPr>
            <a:spLocks noChangeArrowheads="1"/>
          </p:cNvSpPr>
          <p:nvPr/>
        </p:nvSpPr>
        <p:spPr bwMode="auto">
          <a:xfrm>
            <a:off x="3565525" y="5500688"/>
            <a:ext cx="401638" cy="519112"/>
          </a:xfrm>
          <a:prstGeom prst="rect">
            <a:avLst/>
          </a:prstGeom>
          <a:noFill/>
          <a:ln w="9525">
            <a:noFill/>
            <a:miter lim="800000"/>
            <a:headEnd/>
            <a:tailEnd/>
          </a:ln>
          <a:effectLst/>
        </p:spPr>
        <p:txBody>
          <a:bodyPr wrap="none" lIns="92075" tIns="46038" rIns="92075" bIns="46038">
            <a:spAutoFit/>
          </a:bodyPr>
          <a:lstStyle/>
          <a:p>
            <a:pPr eaLnBrk="0" fontAlgn="base" hangingPunct="0">
              <a:spcBef>
                <a:spcPct val="0"/>
              </a:spcBef>
              <a:spcAft>
                <a:spcPct val="0"/>
              </a:spcAft>
            </a:pPr>
            <a:r>
              <a:rPr lang="en-US" sz="2800" b="1">
                <a:solidFill>
                  <a:srgbClr val="FF3300"/>
                </a:solidFill>
                <a:latin typeface="Comic Sans MS" pitchFamily="66" charset="0"/>
              </a:rPr>
              <a:t>5</a:t>
            </a:r>
          </a:p>
        </p:txBody>
      </p:sp>
      <p:sp>
        <p:nvSpPr>
          <p:cNvPr id="36884" name="Rectangle 20"/>
          <p:cNvSpPr>
            <a:spLocks noChangeArrowheads="1"/>
          </p:cNvSpPr>
          <p:nvPr/>
        </p:nvSpPr>
        <p:spPr bwMode="auto">
          <a:xfrm>
            <a:off x="3641725" y="1690688"/>
            <a:ext cx="401638" cy="519112"/>
          </a:xfrm>
          <a:prstGeom prst="rect">
            <a:avLst/>
          </a:prstGeom>
          <a:noFill/>
          <a:ln w="9525">
            <a:noFill/>
            <a:miter lim="800000"/>
            <a:headEnd/>
            <a:tailEnd/>
          </a:ln>
          <a:effectLst/>
        </p:spPr>
        <p:txBody>
          <a:bodyPr wrap="none" lIns="92075" tIns="46038" rIns="92075" bIns="46038">
            <a:spAutoFit/>
          </a:bodyPr>
          <a:lstStyle/>
          <a:p>
            <a:pPr eaLnBrk="0" fontAlgn="base" hangingPunct="0">
              <a:spcBef>
                <a:spcPct val="0"/>
              </a:spcBef>
              <a:spcAft>
                <a:spcPct val="0"/>
              </a:spcAft>
            </a:pPr>
            <a:r>
              <a:rPr lang="en-US" sz="2800" b="1">
                <a:solidFill>
                  <a:srgbClr val="FF3300"/>
                </a:solidFill>
                <a:latin typeface="Comic Sans MS" pitchFamily="66" charset="0"/>
              </a:rPr>
              <a:t>6</a:t>
            </a:r>
          </a:p>
        </p:txBody>
      </p:sp>
      <p:sp>
        <p:nvSpPr>
          <p:cNvPr id="36885" name="Rectangle 21"/>
          <p:cNvSpPr>
            <a:spLocks noChangeArrowheads="1"/>
          </p:cNvSpPr>
          <p:nvPr/>
        </p:nvSpPr>
        <p:spPr bwMode="auto">
          <a:xfrm>
            <a:off x="8137525" y="4205288"/>
            <a:ext cx="441325" cy="519112"/>
          </a:xfrm>
          <a:prstGeom prst="rect">
            <a:avLst/>
          </a:prstGeom>
          <a:noFill/>
          <a:ln w="9525">
            <a:noFill/>
            <a:miter lim="800000"/>
            <a:headEnd/>
            <a:tailEnd/>
          </a:ln>
          <a:effectLst/>
        </p:spPr>
        <p:txBody>
          <a:bodyPr wrap="none" lIns="92075" tIns="46038" rIns="92075" bIns="46038">
            <a:spAutoFit/>
          </a:bodyPr>
          <a:lstStyle/>
          <a:p>
            <a:pPr eaLnBrk="0" fontAlgn="base" hangingPunct="0">
              <a:spcBef>
                <a:spcPct val="0"/>
              </a:spcBef>
              <a:spcAft>
                <a:spcPct val="0"/>
              </a:spcAft>
            </a:pPr>
            <a:r>
              <a:rPr lang="en-US" sz="2800" b="1">
                <a:solidFill>
                  <a:srgbClr val="3333CC"/>
                </a:solidFill>
                <a:latin typeface="Comic Sans MS" pitchFamily="66" charset="0"/>
              </a:rPr>
              <a:t>X</a:t>
            </a:r>
          </a:p>
        </p:txBody>
      </p:sp>
      <p:sp>
        <p:nvSpPr>
          <p:cNvPr id="36886" name="Rectangle 22"/>
          <p:cNvSpPr>
            <a:spLocks noChangeArrowheads="1"/>
          </p:cNvSpPr>
          <p:nvPr/>
        </p:nvSpPr>
        <p:spPr bwMode="auto">
          <a:xfrm>
            <a:off x="822325" y="3367088"/>
            <a:ext cx="876300" cy="519112"/>
          </a:xfrm>
          <a:prstGeom prst="rect">
            <a:avLst/>
          </a:prstGeom>
          <a:noFill/>
          <a:ln w="9525">
            <a:noFill/>
            <a:miter lim="800000"/>
            <a:headEnd/>
            <a:tailEnd/>
          </a:ln>
          <a:effectLst/>
        </p:spPr>
        <p:txBody>
          <a:bodyPr wrap="none" lIns="92075" tIns="46038" rIns="92075" bIns="46038">
            <a:spAutoFit/>
          </a:bodyPr>
          <a:lstStyle/>
          <a:p>
            <a:pPr eaLnBrk="0" fontAlgn="base" hangingPunct="0">
              <a:spcBef>
                <a:spcPct val="0"/>
              </a:spcBef>
              <a:spcAft>
                <a:spcPct val="0"/>
              </a:spcAft>
            </a:pPr>
            <a:r>
              <a:rPr lang="en-US" sz="2800" b="1">
                <a:solidFill>
                  <a:srgbClr val="3333CC"/>
                </a:solidFill>
                <a:latin typeface="Comic Sans MS" pitchFamily="66" charset="0"/>
              </a:rPr>
              <a:t>X-1</a:t>
            </a:r>
          </a:p>
        </p:txBody>
      </p:sp>
      <p:sp>
        <p:nvSpPr>
          <p:cNvPr id="36887" name="Rectangle 23"/>
          <p:cNvSpPr>
            <a:spLocks noChangeArrowheads="1"/>
          </p:cNvSpPr>
          <p:nvPr/>
        </p:nvSpPr>
        <p:spPr bwMode="auto">
          <a:xfrm>
            <a:off x="8137525" y="2452688"/>
            <a:ext cx="401638" cy="519112"/>
          </a:xfrm>
          <a:prstGeom prst="rect">
            <a:avLst/>
          </a:prstGeom>
          <a:noFill/>
          <a:ln w="9525">
            <a:noFill/>
            <a:miter lim="800000"/>
            <a:headEnd/>
            <a:tailEnd/>
          </a:ln>
          <a:effectLst/>
        </p:spPr>
        <p:txBody>
          <a:bodyPr wrap="none" lIns="92075" tIns="46038" rIns="92075" bIns="46038">
            <a:spAutoFit/>
          </a:bodyPr>
          <a:lstStyle/>
          <a:p>
            <a:pPr eaLnBrk="0" fontAlgn="base" hangingPunct="0">
              <a:spcBef>
                <a:spcPct val="0"/>
              </a:spcBef>
              <a:spcAft>
                <a:spcPct val="0"/>
              </a:spcAft>
            </a:pPr>
            <a:r>
              <a:rPr lang="en-US" sz="2800" b="1">
                <a:solidFill>
                  <a:srgbClr val="FF3300"/>
                </a:solidFill>
                <a:latin typeface="Comic Sans MS" pitchFamily="66" charset="0"/>
              </a:rPr>
              <a:t>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68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68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68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68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687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68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687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687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687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3687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36878">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36880">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36881">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36882">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36883">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36884">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36885">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36886">
                                            <p:txEl>
                                              <p:pRg st="0" end="0"/>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499"/>
                                          </p:stCondLst>
                                        </p:cTn>
                                        <p:tgtEl>
                                          <p:spTgt spid="368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P spid="36868" grpId="0" animBg="1"/>
      <p:bldP spid="36869" grpId="0" animBg="1"/>
      <p:bldP spid="36870" grpId="0" animBg="1"/>
      <p:bldP spid="36871" grpId="0" animBg="1"/>
      <p:bldP spid="36872" grpId="0" animBg="1"/>
      <p:bldP spid="36873" grpId="0" animBg="1"/>
      <p:bldP spid="36874" grpId="0" animBg="1"/>
      <p:bldP spid="36875" grpId="0" animBg="1"/>
      <p:bldP spid="36876" grpId="0" animBg="1"/>
      <p:bldP spid="36877" grpId="0" animBg="1"/>
      <p:bldP spid="36878" grpId="0" build="p" autoUpdateAnimBg="0"/>
      <p:bldP spid="36880" grpId="0" build="p" autoUpdateAnimBg="0"/>
      <p:bldP spid="36881" grpId="0" build="p" autoUpdateAnimBg="0"/>
      <p:bldP spid="36882" grpId="0" build="p" autoUpdateAnimBg="0"/>
      <p:bldP spid="36883" grpId="0" build="p" autoUpdateAnimBg="0"/>
      <p:bldP spid="36884" grpId="0" build="p" autoUpdateAnimBg="0"/>
      <p:bldP spid="36885" grpId="0" build="p" autoUpdateAnimBg="0"/>
      <p:bldP spid="36886" grpId="0" build="p" autoUpdateAnimBg="0"/>
      <p:bldP spid="36887"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r>
              <a:rPr lang="en-US" smtClean="0"/>
              <a:t>Editing - gaining more marks</a:t>
            </a:r>
          </a:p>
        </p:txBody>
      </p:sp>
      <p:sp>
        <p:nvSpPr>
          <p:cNvPr id="46085" name="Rectangle 3"/>
          <p:cNvSpPr>
            <a:spLocks noGrp="1" noChangeArrowheads="1"/>
          </p:cNvSpPr>
          <p:nvPr>
            <p:ph type="body" idx="1"/>
          </p:nvPr>
        </p:nvSpPr>
        <p:spPr/>
        <p:txBody>
          <a:bodyPr/>
          <a:lstStyle/>
          <a:p>
            <a:r>
              <a:rPr lang="en-US" smtClean="0"/>
              <a:t>Read through everything you’ve written…</a:t>
            </a:r>
          </a:p>
          <a:p>
            <a:r>
              <a:rPr lang="en-US" smtClean="0"/>
              <a:t>Adding things you’ve remembered since…</a:t>
            </a:r>
          </a:p>
          <a:p>
            <a:r>
              <a:rPr lang="en-US" smtClean="0"/>
              <a:t>Correcting mistakes you notice…</a:t>
            </a:r>
          </a:p>
          <a:p>
            <a:r>
              <a:rPr lang="en-US" smtClean="0"/>
              <a:t>Tidying up your script.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title"/>
          </p:nvPr>
        </p:nvSpPr>
        <p:spPr/>
        <p:txBody>
          <a:bodyPr/>
          <a:lstStyle/>
          <a:p>
            <a:r>
              <a:rPr lang="en-US" smtClean="0"/>
              <a:t>After an exam...</a:t>
            </a:r>
          </a:p>
        </p:txBody>
      </p:sp>
      <p:sp>
        <p:nvSpPr>
          <p:cNvPr id="47109" name="Rectangle 3"/>
          <p:cNvSpPr>
            <a:spLocks noGrp="1" noChangeArrowheads="1"/>
          </p:cNvSpPr>
          <p:nvPr>
            <p:ph type="body" idx="1"/>
          </p:nvPr>
        </p:nvSpPr>
        <p:spPr/>
        <p:txBody>
          <a:bodyPr/>
          <a:lstStyle/>
          <a:p>
            <a:r>
              <a:rPr lang="en-US" smtClean="0"/>
              <a:t>What do you normally do?</a:t>
            </a:r>
          </a:p>
          <a:p>
            <a:r>
              <a:rPr lang="en-US" smtClean="0"/>
              <a:t>Don’t do a post-mortem - the exam is quite dead.</a:t>
            </a:r>
          </a:p>
          <a:p>
            <a:r>
              <a:rPr lang="en-US" smtClean="0"/>
              <a:t>Do a little gentle revision for your </a:t>
            </a:r>
            <a:r>
              <a:rPr lang="en-US" u="sng" smtClean="0"/>
              <a:t>next</a:t>
            </a:r>
            <a:r>
              <a:rPr lang="en-US" smtClean="0"/>
              <a:t> exam.</a:t>
            </a:r>
          </a:p>
          <a:p>
            <a:r>
              <a:rPr lang="en-US" smtClean="0"/>
              <a:t>Flush out the old knowledge, and replace it with what you need next.</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ln>
            <a:noFill/>
          </a:ln>
        </p:spPr>
        <p:txBody>
          <a:bodyPr/>
          <a:lstStyle/>
          <a:p>
            <a:pPr>
              <a:defRPr/>
            </a:pPr>
            <a:r>
              <a:rPr lang="en-US" smtClean="0">
                <a:solidFill>
                  <a:srgbClr val="FFFF00"/>
                </a:solidFill>
              </a:rPr>
              <a:t>Action planning statements</a:t>
            </a:r>
          </a:p>
        </p:txBody>
      </p:sp>
      <p:sp>
        <p:nvSpPr>
          <p:cNvPr id="132099" name="Rectangle 3"/>
          <p:cNvSpPr>
            <a:spLocks noGrp="1" noChangeArrowheads="1"/>
          </p:cNvSpPr>
          <p:nvPr>
            <p:ph idx="1"/>
          </p:nvPr>
        </p:nvSpPr>
        <p:spPr>
          <a:noFill/>
          <a:ln>
            <a:noFill/>
          </a:ln>
        </p:spPr>
        <p:txBody>
          <a:bodyPr/>
          <a:lstStyle/>
          <a:p>
            <a:pPr marL="571500" indent="-571500">
              <a:spcBef>
                <a:spcPct val="20000"/>
              </a:spcBef>
            </a:pPr>
            <a:r>
              <a:rPr lang="en-US" sz="3600" dirty="0" smtClean="0">
                <a:solidFill>
                  <a:srgbClr val="FFFF00"/>
                </a:solidFill>
                <a:latin typeface="Comic Sans MS" pitchFamily="66" charset="0"/>
              </a:rPr>
              <a:t>One thing I’m going to do is…</a:t>
            </a:r>
          </a:p>
          <a:p>
            <a:pPr marL="571500" indent="-571500">
              <a:spcBef>
                <a:spcPct val="20000"/>
              </a:spcBef>
            </a:pPr>
            <a:r>
              <a:rPr lang="en-US" sz="3600" dirty="0" smtClean="0">
                <a:solidFill>
                  <a:srgbClr val="FFFF00"/>
                </a:solidFill>
                <a:latin typeface="Comic Sans MS" pitchFamily="66" charset="0"/>
              </a:rPr>
              <a:t>One idea I’m taking away is…</a:t>
            </a:r>
          </a:p>
          <a:p>
            <a:pPr marL="571500" indent="-571500">
              <a:spcBef>
                <a:spcPct val="20000"/>
              </a:spcBef>
            </a:pPr>
            <a:r>
              <a:rPr lang="en-US" sz="3600" dirty="0" smtClean="0">
                <a:solidFill>
                  <a:srgbClr val="FFFF00"/>
                </a:solidFill>
                <a:latin typeface="Comic Sans MS" pitchFamily="66" charset="0"/>
              </a:rPr>
              <a:t>I’m going to think more about…</a:t>
            </a:r>
          </a:p>
          <a:p>
            <a:pPr marL="571500" indent="-571500">
              <a:spcBef>
                <a:spcPct val="20000"/>
              </a:spcBef>
            </a:pPr>
            <a:r>
              <a:rPr lang="en-US" sz="3600" dirty="0" smtClean="0">
                <a:solidFill>
                  <a:srgbClr val="FFFF00"/>
                </a:solidFill>
                <a:latin typeface="Comic Sans MS" pitchFamily="66" charset="0"/>
              </a:rPr>
              <a:t>I have found out that …</a:t>
            </a:r>
          </a:p>
          <a:p>
            <a:pPr marL="571500" indent="-571500">
              <a:spcBef>
                <a:spcPct val="20000"/>
              </a:spcBef>
            </a:pPr>
            <a:r>
              <a:rPr lang="en-US" sz="3600" dirty="0" smtClean="0">
                <a:solidFill>
                  <a:srgbClr val="FFFF00"/>
                </a:solidFill>
                <a:latin typeface="Comic Sans MS" pitchFamily="66" charset="0"/>
              </a:rPr>
              <a:t>I’d like to know …</a:t>
            </a:r>
          </a:p>
          <a:p>
            <a:pPr marL="571500" indent="-571500">
              <a:spcBef>
                <a:spcPct val="20000"/>
              </a:spcBef>
            </a:pPr>
            <a:r>
              <a:rPr lang="en-US" sz="3600" dirty="0" smtClean="0">
                <a:solidFill>
                  <a:srgbClr val="FFFF00"/>
                </a:solidFill>
                <a:latin typeface="Comic Sans MS" pitchFamily="66" charset="0"/>
              </a:rPr>
              <a:t>In future, I’m not going to…</a:t>
            </a:r>
          </a:p>
        </p:txBody>
      </p:sp>
      <p:sp>
        <p:nvSpPr>
          <p:cNvPr id="3076" name="Text Box 4"/>
          <p:cNvSpPr txBox="1">
            <a:spLocks noChangeArrowheads="1"/>
          </p:cNvSpPr>
          <p:nvPr/>
        </p:nvSpPr>
        <p:spPr bwMode="auto">
          <a:xfrm>
            <a:off x="684213" y="6165850"/>
            <a:ext cx="3959225" cy="396875"/>
          </a:xfrm>
          <a:prstGeom prst="rect">
            <a:avLst/>
          </a:prstGeom>
          <a:noFill/>
          <a:ln w="12700">
            <a:noFill/>
            <a:miter lim="800000"/>
            <a:headEnd type="none" w="sm" len="sm"/>
            <a:tailEnd type="none" w="sm" len="sm"/>
          </a:ln>
        </p:spPr>
        <p:txBody>
          <a:bodyPr>
            <a:spAutoFit/>
          </a:bodyPr>
          <a:lstStyle/>
          <a:p>
            <a:pPr algn="ctr" eaLnBrk="0" fontAlgn="base" hangingPunct="0">
              <a:spcBef>
                <a:spcPct val="50000"/>
              </a:spcBef>
              <a:spcAft>
                <a:spcPct val="0"/>
              </a:spcAft>
            </a:pPr>
            <a:fld id="{568C3A45-657D-4618-97E9-DFF72C677128}" type="datetime2">
              <a:rPr lang="en-GB" sz="2000">
                <a:solidFill>
                  <a:srgbClr val="000000"/>
                </a:solidFill>
                <a:latin typeface="Tahoma" pitchFamily="34" charset="0"/>
              </a:rPr>
              <a:pPr algn="ctr" eaLnBrk="0" fontAlgn="base" hangingPunct="0">
                <a:spcBef>
                  <a:spcPct val="50000"/>
                </a:spcBef>
                <a:spcAft>
                  <a:spcPct val="0"/>
                </a:spcAft>
              </a:pPr>
              <a:t>Friday, 19 June 2015</a:t>
            </a:fld>
            <a:endParaRPr lang="en-GB" sz="2000">
              <a:solidFill>
                <a:srgbClr val="00000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2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2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2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2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2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2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p:txBody>
          <a:bodyPr/>
          <a:lstStyle/>
          <a:p>
            <a:pPr>
              <a:defRPr/>
            </a:pPr>
            <a:r>
              <a:rPr lang="en-GB" sz="4800" smtClean="0"/>
              <a:t>Name labels…</a:t>
            </a:r>
          </a:p>
        </p:txBody>
      </p:sp>
      <p:sp>
        <p:nvSpPr>
          <p:cNvPr id="4099" name="Rectangle 3"/>
          <p:cNvSpPr>
            <a:spLocks noGrp="1" noChangeArrowheads="1"/>
          </p:cNvSpPr>
          <p:nvPr>
            <p:ph idx="1"/>
          </p:nvPr>
        </p:nvSpPr>
        <p:spPr/>
        <p:txBody>
          <a:bodyPr/>
          <a:lstStyle/>
          <a:p>
            <a:r>
              <a:rPr lang="en-GB" sz="3200" dirty="0" smtClean="0"/>
              <a:t>Please write your first name, big and bold, on a sticky label, and stick it to your clothing (not onto a fabric which would be damaged).</a:t>
            </a:r>
          </a:p>
        </p:txBody>
      </p:sp>
      <p:sp>
        <p:nvSpPr>
          <p:cNvPr id="4100" name="Rectangle 4"/>
          <p:cNvSpPr>
            <a:spLocks noChangeArrowheads="1"/>
          </p:cNvSpPr>
          <p:nvPr/>
        </p:nvSpPr>
        <p:spPr bwMode="auto">
          <a:xfrm>
            <a:off x="5168900" y="2832100"/>
            <a:ext cx="2819400" cy="1676400"/>
          </a:xfrm>
          <a:prstGeom prst="rect">
            <a:avLst/>
          </a:prstGeom>
          <a:solidFill>
            <a:schemeClr val="bg1"/>
          </a:solidFill>
          <a:ln w="38100">
            <a:solidFill>
              <a:schemeClr val="tx1"/>
            </a:solidFill>
            <a:miter lim="800000"/>
            <a:headEnd type="none" w="sm" len="sm"/>
            <a:tailEnd type="none" w="sm" len="sm"/>
          </a:ln>
        </p:spPr>
        <p:txBody>
          <a:bodyPr wrap="none" anchor="ctr"/>
          <a:lstStyle/>
          <a:p>
            <a:pPr algn="r" eaLnBrk="0" fontAlgn="base" hangingPunct="0">
              <a:spcBef>
                <a:spcPct val="0"/>
              </a:spcBef>
              <a:spcAft>
                <a:spcPct val="0"/>
              </a:spcAft>
            </a:pPr>
            <a:endParaRPr lang="en-GB" sz="2000" b="1">
              <a:solidFill>
                <a:srgbClr val="000000"/>
              </a:solidFill>
              <a:latin typeface="Times New Roman" pitchFamily="18" charset="0"/>
            </a:endParaRPr>
          </a:p>
        </p:txBody>
      </p:sp>
      <p:sp>
        <p:nvSpPr>
          <p:cNvPr id="4102" name="Text Box 6"/>
          <p:cNvSpPr txBox="1">
            <a:spLocks noChangeArrowheads="1"/>
          </p:cNvSpPr>
          <p:nvPr/>
        </p:nvSpPr>
        <p:spPr bwMode="auto">
          <a:xfrm>
            <a:off x="5580063" y="3213100"/>
            <a:ext cx="1874837" cy="1311275"/>
          </a:xfrm>
          <a:prstGeom prst="rect">
            <a:avLst/>
          </a:prstGeom>
          <a:noFill/>
          <a:ln w="12700">
            <a:noFill/>
            <a:miter lim="800000"/>
            <a:headEnd type="none" w="sm" len="sm"/>
            <a:tailEnd type="none" w="sm" len="sm"/>
          </a:ln>
        </p:spPr>
        <p:txBody>
          <a:bodyPr wrap="none">
            <a:spAutoFit/>
          </a:bodyPr>
          <a:lstStyle/>
          <a:p>
            <a:pPr algn="ctr" eaLnBrk="0" fontAlgn="base" hangingPunct="0">
              <a:spcBef>
                <a:spcPct val="0"/>
              </a:spcBef>
              <a:spcAft>
                <a:spcPct val="0"/>
              </a:spcAft>
            </a:pPr>
            <a:r>
              <a:rPr lang="en-GB" sz="8000" b="1">
                <a:solidFill>
                  <a:srgbClr val="000000"/>
                </a:solidFill>
                <a:latin typeface="Comic Sans MS" pitchFamily="66" charset="0"/>
              </a:rPr>
              <a:t>Phil</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656386" name="Rectangle 2"/>
          <p:cNvSpPr>
            <a:spLocks noGrp="1" noChangeArrowheads="1"/>
          </p:cNvSpPr>
          <p:nvPr>
            <p:ph type="title"/>
          </p:nvPr>
        </p:nvSpPr>
        <p:spPr>
          <a:xfrm>
            <a:off x="0" y="0"/>
            <a:ext cx="9144000" cy="836613"/>
          </a:xfrm>
          <a:ln/>
        </p:spPr>
        <p:txBody>
          <a:bodyPr/>
          <a:lstStyle/>
          <a:p>
            <a:r>
              <a:rPr lang="en-GB" sz="3600" b="1" dirty="0">
                <a:solidFill>
                  <a:srgbClr val="FFFF00"/>
                </a:solidFill>
              </a:rPr>
              <a:t>Back to our intended outcomes…</a:t>
            </a:r>
          </a:p>
        </p:txBody>
      </p:sp>
      <p:sp>
        <p:nvSpPr>
          <p:cNvPr id="656387" name="Rectangle 3"/>
          <p:cNvSpPr>
            <a:spLocks noGrp="1" noChangeArrowheads="1"/>
          </p:cNvSpPr>
          <p:nvPr>
            <p:ph idx="1"/>
          </p:nvPr>
        </p:nvSpPr>
        <p:spPr>
          <a:xfrm>
            <a:off x="0" y="692697"/>
            <a:ext cx="9144000" cy="5760492"/>
          </a:xfrm>
        </p:spPr>
        <p:txBody>
          <a:bodyPr/>
          <a:lstStyle/>
          <a:p>
            <a:pPr>
              <a:lnSpc>
                <a:spcPct val="100000"/>
              </a:lnSpc>
              <a:spcBef>
                <a:spcPts val="600"/>
              </a:spcBef>
              <a:buClr>
                <a:srgbClr val="FFFF00"/>
              </a:buClr>
              <a:buFont typeface="Wingdings" pitchFamily="2" charset="2"/>
              <a:buNone/>
            </a:pPr>
            <a:r>
              <a:rPr lang="en-GB" sz="3600" dirty="0" smtClean="0">
                <a:solidFill>
                  <a:srgbClr val="FFFF00"/>
                </a:solidFill>
                <a:latin typeface="Calibri" pitchFamily="34" charset="0"/>
              </a:rPr>
              <a:t>Do </a:t>
            </a:r>
            <a:r>
              <a:rPr lang="en-GB" sz="3600" dirty="0">
                <a:solidFill>
                  <a:srgbClr val="FFFF00"/>
                </a:solidFill>
                <a:latin typeface="Calibri" pitchFamily="34" charset="0"/>
              </a:rPr>
              <a:t>you now feel enabled to…</a:t>
            </a:r>
          </a:p>
          <a:p>
            <a:pPr>
              <a:lnSpc>
                <a:spcPct val="100000"/>
              </a:lnSpc>
              <a:spcBef>
                <a:spcPts val="600"/>
              </a:spcBef>
              <a:buClr>
                <a:srgbClr val="FFFF00"/>
              </a:buClr>
              <a:buFont typeface="Wingdings" pitchFamily="2" charset="2"/>
              <a:buNone/>
            </a:pPr>
            <a:r>
              <a:rPr lang="en-GB" sz="3600" dirty="0">
                <a:latin typeface="Calibri" pitchFamily="34" charset="0"/>
              </a:rPr>
              <a:t>	</a:t>
            </a:r>
            <a:r>
              <a:rPr lang="en-GB" sz="3600" dirty="0">
                <a:solidFill>
                  <a:srgbClr val="00FF00"/>
                </a:solidFill>
                <a:latin typeface="Calibri" pitchFamily="34" charset="0"/>
              </a:rPr>
              <a:t>two hands = very much better,</a:t>
            </a:r>
            <a:r>
              <a:rPr lang="en-GB" sz="3600" dirty="0">
                <a:latin typeface="Calibri" pitchFamily="34" charset="0"/>
              </a:rPr>
              <a:t> </a:t>
            </a:r>
            <a:endParaRPr lang="en-GB" sz="3600" dirty="0" smtClean="0">
              <a:latin typeface="Calibri" pitchFamily="34" charset="0"/>
            </a:endParaRPr>
          </a:p>
          <a:p>
            <a:pPr>
              <a:lnSpc>
                <a:spcPct val="100000"/>
              </a:lnSpc>
              <a:spcBef>
                <a:spcPts val="600"/>
              </a:spcBef>
              <a:buClr>
                <a:srgbClr val="FFFF00"/>
              </a:buClr>
              <a:buFont typeface="Wingdings" pitchFamily="2" charset="2"/>
              <a:buNone/>
            </a:pPr>
            <a:r>
              <a:rPr lang="en-GB" sz="3600" dirty="0" smtClean="0">
                <a:solidFill>
                  <a:srgbClr val="FF9900"/>
                </a:solidFill>
              </a:rPr>
              <a:t>	</a:t>
            </a:r>
            <a:r>
              <a:rPr lang="en-GB" sz="3600" dirty="0" smtClean="0">
                <a:solidFill>
                  <a:srgbClr val="FF9900"/>
                </a:solidFill>
                <a:latin typeface="Calibri" pitchFamily="34" charset="0"/>
              </a:rPr>
              <a:t>one </a:t>
            </a:r>
            <a:r>
              <a:rPr lang="en-GB" sz="3600" dirty="0">
                <a:solidFill>
                  <a:srgbClr val="FF9900"/>
                </a:solidFill>
                <a:latin typeface="Calibri" pitchFamily="34" charset="0"/>
              </a:rPr>
              <a:t>hand = somewhat better</a:t>
            </a:r>
            <a:r>
              <a:rPr lang="en-GB" sz="3600" dirty="0" smtClean="0">
                <a:latin typeface="Calibri" pitchFamily="34" charset="0"/>
              </a:rPr>
              <a:t>, </a:t>
            </a:r>
          </a:p>
          <a:p>
            <a:pPr>
              <a:lnSpc>
                <a:spcPct val="100000"/>
              </a:lnSpc>
              <a:spcBef>
                <a:spcPts val="600"/>
              </a:spcBef>
              <a:buClr>
                <a:srgbClr val="FFFF00"/>
              </a:buClr>
              <a:buFont typeface="Wingdings" pitchFamily="2" charset="2"/>
              <a:buNone/>
            </a:pPr>
            <a:r>
              <a:rPr lang="en-GB" sz="3600" dirty="0" smtClean="0">
                <a:solidFill>
                  <a:srgbClr val="FF0066"/>
                </a:solidFill>
              </a:rPr>
              <a:t>	</a:t>
            </a:r>
            <a:r>
              <a:rPr lang="en-GB" sz="3600" dirty="0" smtClean="0">
                <a:solidFill>
                  <a:srgbClr val="FF0066"/>
                </a:solidFill>
                <a:latin typeface="Calibri" pitchFamily="34" charset="0"/>
              </a:rPr>
              <a:t>no </a:t>
            </a:r>
            <a:r>
              <a:rPr lang="en-GB" sz="3600" dirty="0">
                <a:solidFill>
                  <a:srgbClr val="FF0066"/>
                </a:solidFill>
                <a:latin typeface="Calibri" pitchFamily="34" charset="0"/>
              </a:rPr>
              <a:t>hands = no </a:t>
            </a:r>
            <a:r>
              <a:rPr lang="en-GB" sz="3600" dirty="0" smtClean="0">
                <a:solidFill>
                  <a:srgbClr val="FF0066"/>
                </a:solidFill>
                <a:latin typeface="Calibri" pitchFamily="34" charset="0"/>
              </a:rPr>
              <a:t>better</a:t>
            </a:r>
            <a:endParaRPr lang="en-GB" sz="3600" dirty="0">
              <a:latin typeface="Calibri" pitchFamily="34" charset="0"/>
            </a:endParaRPr>
          </a:p>
          <a:p>
            <a:pPr lvl="0">
              <a:buFont typeface="+mj-lt"/>
              <a:buAutoNum type="arabicPeriod"/>
            </a:pPr>
            <a:r>
              <a:rPr lang="en-US" sz="3600" dirty="0" smtClean="0">
                <a:solidFill>
                  <a:schemeClr val="bg1"/>
                </a:solidFill>
              </a:rPr>
              <a:t>Work smarter towards passing your exams well.</a:t>
            </a:r>
          </a:p>
          <a:p>
            <a:pPr lvl="0">
              <a:buFont typeface="+mj-lt"/>
              <a:buAutoNum type="arabicPeriod"/>
            </a:pPr>
            <a:r>
              <a:rPr lang="en-US" sz="3600" dirty="0" smtClean="0">
                <a:solidFill>
                  <a:schemeClr val="bg1"/>
                </a:solidFill>
              </a:rPr>
              <a:t>Get better marks!</a:t>
            </a:r>
          </a:p>
          <a:p>
            <a:pPr lvl="0">
              <a:buFont typeface="+mj-lt"/>
              <a:buAutoNum type="arabicPeriod"/>
            </a:pPr>
            <a:r>
              <a:rPr lang="en-US" sz="3600" dirty="0" smtClean="0">
                <a:solidFill>
                  <a:schemeClr val="bg1"/>
                </a:solidFill>
              </a:rPr>
              <a:t>Have a better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63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87" grpId="0" build="p"/>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403648" y="642918"/>
            <a:ext cx="7200800" cy="5622925"/>
          </a:xfrm>
          <a:prstGeom prst="rect">
            <a:avLst/>
          </a:prstGeom>
          <a:noFill/>
          <a:ln w="12700">
            <a:noFill/>
            <a:miter lim="800000"/>
            <a:headEnd/>
            <a:tailEnd/>
          </a:ln>
        </p:spPr>
        <p:txBody>
          <a:bodyPr lIns="92075" tIns="46038" rIns="92075" bIns="46038" anchor="ctr"/>
          <a:lstStyle/>
          <a:p>
            <a:pPr algn="ctr" eaLnBrk="0" fontAlgn="base" hangingPunct="0">
              <a:lnSpc>
                <a:spcPct val="90000"/>
              </a:lnSpc>
              <a:spcBef>
                <a:spcPct val="0"/>
              </a:spcBef>
              <a:spcAft>
                <a:spcPct val="0"/>
              </a:spcAft>
              <a:buClr>
                <a:srgbClr val="FF3399"/>
              </a:buClr>
              <a:buSzPct val="75000"/>
              <a:buFont typeface="Monotype Sorts" pitchFamily="2" charset="2"/>
              <a:buNone/>
            </a:pPr>
            <a:endParaRPr lang="en-GB" sz="4400" b="1" dirty="0">
              <a:solidFill>
                <a:srgbClr val="CCFFFF"/>
              </a:solidFill>
              <a:latin typeface="Calibri" pitchFamily="34" charset="0"/>
            </a:endParaRPr>
          </a:p>
          <a:p>
            <a:pPr algn="ctr" eaLnBrk="0" fontAlgn="base" hangingPunct="0">
              <a:lnSpc>
                <a:spcPct val="90000"/>
              </a:lnSpc>
              <a:spcBef>
                <a:spcPct val="0"/>
              </a:spcBef>
              <a:spcAft>
                <a:spcPct val="0"/>
              </a:spcAft>
              <a:buClr>
                <a:srgbClr val="FF3399"/>
              </a:buClr>
              <a:buSzPct val="75000"/>
              <a:buFont typeface="Monotype Sorts" pitchFamily="2" charset="2"/>
              <a:buNone/>
            </a:pPr>
            <a:r>
              <a:rPr lang="en-GB" sz="6600" b="1" dirty="0">
                <a:solidFill>
                  <a:srgbClr val="CCFFFF"/>
                </a:solidFill>
                <a:latin typeface="Calibri" pitchFamily="34" charset="0"/>
              </a:rPr>
              <a:t>Thank you…</a:t>
            </a:r>
          </a:p>
          <a:p>
            <a:pPr algn="ctr" eaLnBrk="0" fontAlgn="base" hangingPunct="0">
              <a:lnSpc>
                <a:spcPct val="90000"/>
              </a:lnSpc>
              <a:spcBef>
                <a:spcPct val="0"/>
              </a:spcBef>
              <a:spcAft>
                <a:spcPct val="0"/>
              </a:spcAft>
              <a:buClr>
                <a:srgbClr val="FF3399"/>
              </a:buClr>
              <a:buSzPct val="75000"/>
              <a:buFont typeface="Monotype Sorts" pitchFamily="2" charset="2"/>
              <a:buNone/>
            </a:pPr>
            <a:endParaRPr lang="en-GB" sz="4400" b="1" dirty="0">
              <a:solidFill>
                <a:srgbClr val="FFFF00"/>
              </a:solidFill>
              <a:latin typeface="Calibri" pitchFamily="34" charset="0"/>
            </a:endParaRPr>
          </a:p>
          <a:p>
            <a:pPr algn="ctr" eaLnBrk="0" fontAlgn="base" hangingPunct="0">
              <a:lnSpc>
                <a:spcPct val="90000"/>
              </a:lnSpc>
              <a:spcBef>
                <a:spcPct val="0"/>
              </a:spcBef>
              <a:spcAft>
                <a:spcPct val="0"/>
              </a:spcAft>
              <a:buClr>
                <a:srgbClr val="FF3399"/>
              </a:buClr>
              <a:buSzPct val="75000"/>
              <a:buFont typeface="Monotype Sorts" pitchFamily="2" charset="2"/>
              <a:buNone/>
            </a:pPr>
            <a:r>
              <a:rPr lang="en-GB" sz="4400" b="1" dirty="0">
                <a:solidFill>
                  <a:srgbClr val="FF66CC"/>
                </a:solidFill>
                <a:latin typeface="Calibri" pitchFamily="34" charset="0"/>
              </a:rPr>
              <a:t>http://phil-race.co.uk/</a:t>
            </a:r>
          </a:p>
          <a:p>
            <a:pPr algn="ctr" eaLnBrk="0" fontAlgn="base" hangingPunct="0">
              <a:lnSpc>
                <a:spcPct val="90000"/>
              </a:lnSpc>
              <a:spcBef>
                <a:spcPct val="0"/>
              </a:spcBef>
              <a:spcAft>
                <a:spcPct val="0"/>
              </a:spcAft>
              <a:buClr>
                <a:srgbClr val="FF3399"/>
              </a:buClr>
              <a:buSzPct val="75000"/>
              <a:buFont typeface="Monotype Sorts" pitchFamily="2" charset="2"/>
              <a:buNone/>
            </a:pPr>
            <a:endParaRPr lang="en-GB" sz="4400" b="1" dirty="0">
              <a:solidFill>
                <a:srgbClr val="00B0F0"/>
              </a:solidFill>
              <a:latin typeface="Calibri" pitchFamily="34" charset="0"/>
            </a:endParaRPr>
          </a:p>
          <a:p>
            <a:pPr algn="ctr" eaLnBrk="0" fontAlgn="base" hangingPunct="0">
              <a:lnSpc>
                <a:spcPct val="90000"/>
              </a:lnSpc>
              <a:spcBef>
                <a:spcPct val="0"/>
              </a:spcBef>
              <a:spcAft>
                <a:spcPct val="0"/>
              </a:spcAft>
              <a:buClr>
                <a:srgbClr val="FF3399"/>
              </a:buClr>
              <a:buSzPct val="75000"/>
              <a:buFont typeface="Monotype Sorts" pitchFamily="2" charset="2"/>
              <a:buNone/>
            </a:pPr>
            <a:r>
              <a:rPr lang="en-GB" sz="4400" b="1" dirty="0">
                <a:solidFill>
                  <a:srgbClr val="00B0F0"/>
                </a:solidFill>
                <a:latin typeface="Calibri" pitchFamily="34" charset="0"/>
              </a:rPr>
              <a:t>Follow Phil on Twitter</a:t>
            </a:r>
          </a:p>
          <a:p>
            <a:pPr algn="ctr" eaLnBrk="0" fontAlgn="base" hangingPunct="0">
              <a:lnSpc>
                <a:spcPct val="90000"/>
              </a:lnSpc>
              <a:spcBef>
                <a:spcPct val="0"/>
              </a:spcBef>
              <a:spcAft>
                <a:spcPct val="0"/>
              </a:spcAft>
              <a:buClr>
                <a:srgbClr val="FF3399"/>
              </a:buClr>
              <a:buSzPct val="75000"/>
              <a:buFont typeface="Monotype Sorts" pitchFamily="2" charset="2"/>
              <a:buNone/>
            </a:pPr>
            <a:r>
              <a:rPr lang="en-GB" sz="4400" b="1" dirty="0">
                <a:solidFill>
                  <a:srgbClr val="00B0F0"/>
                </a:solidFill>
                <a:latin typeface="Calibri" pitchFamily="34" charset="0"/>
              </a:rPr>
              <a:t>@RacePhil </a:t>
            </a:r>
          </a:p>
          <a:p>
            <a:pPr algn="ctr" eaLnBrk="0" fontAlgn="base" hangingPunct="0">
              <a:lnSpc>
                <a:spcPct val="90000"/>
              </a:lnSpc>
              <a:spcBef>
                <a:spcPct val="0"/>
              </a:spcBef>
              <a:spcAft>
                <a:spcPct val="0"/>
              </a:spcAft>
              <a:buClr>
                <a:srgbClr val="FF3399"/>
              </a:buClr>
              <a:buSzPct val="75000"/>
              <a:buFont typeface="Monotype Sorts" pitchFamily="2" charset="2"/>
              <a:buNone/>
            </a:pPr>
            <a:endParaRPr lang="en-GB" sz="4400" b="1" dirty="0">
              <a:solidFill>
                <a:srgbClr val="FF66CC"/>
              </a:solidFill>
              <a:latin typeface="Calibri" pitchFamily="34" charset="0"/>
            </a:endParaRPr>
          </a:p>
          <a:p>
            <a:pPr algn="ctr" eaLnBrk="0" fontAlgn="base" hangingPunct="0">
              <a:lnSpc>
                <a:spcPct val="90000"/>
              </a:lnSpc>
              <a:spcBef>
                <a:spcPct val="0"/>
              </a:spcBef>
              <a:spcAft>
                <a:spcPct val="0"/>
              </a:spcAft>
              <a:buClr>
                <a:srgbClr val="FF3399"/>
              </a:buClr>
              <a:buSzPct val="75000"/>
              <a:buFont typeface="Monotype Sorts" pitchFamily="2" charset="2"/>
              <a:buNone/>
            </a:pPr>
            <a:r>
              <a:rPr lang="en-GB" sz="4400" b="1" dirty="0">
                <a:solidFill>
                  <a:srgbClr val="CCCCFF"/>
                </a:solidFill>
                <a:latin typeface="Calibri" pitchFamily="34" charset="0"/>
              </a:rPr>
              <a:t>e-mail: </a:t>
            </a:r>
            <a:endParaRPr lang="en-GB" sz="4800" b="1" dirty="0">
              <a:solidFill>
                <a:srgbClr val="CCCCFF"/>
              </a:solidFill>
              <a:latin typeface="Calibri" pitchFamily="34" charset="0"/>
            </a:endParaRPr>
          </a:p>
          <a:p>
            <a:pPr algn="ctr" eaLnBrk="0" fontAlgn="base" hangingPunct="0">
              <a:lnSpc>
                <a:spcPct val="90000"/>
              </a:lnSpc>
              <a:spcBef>
                <a:spcPct val="0"/>
              </a:spcBef>
              <a:spcAft>
                <a:spcPct val="0"/>
              </a:spcAft>
              <a:buClr>
                <a:srgbClr val="FF3399"/>
              </a:buClr>
              <a:buSzPct val="75000"/>
              <a:buFont typeface="Monotype Sorts" pitchFamily="2" charset="2"/>
              <a:buNone/>
            </a:pPr>
            <a:r>
              <a:rPr lang="en-GB" sz="4400" b="1" dirty="0">
                <a:solidFill>
                  <a:srgbClr val="FFFF00"/>
                </a:solidFill>
                <a:latin typeface="Calibri" pitchFamily="34" charset="0"/>
              </a:rPr>
              <a:t>phil@phil-race.co.uk</a:t>
            </a:r>
          </a:p>
          <a:p>
            <a:pPr algn="ctr" eaLnBrk="0" fontAlgn="base" hangingPunct="0">
              <a:lnSpc>
                <a:spcPct val="90000"/>
              </a:lnSpc>
              <a:spcBef>
                <a:spcPct val="0"/>
              </a:spcBef>
              <a:spcAft>
                <a:spcPct val="0"/>
              </a:spcAft>
              <a:buClr>
                <a:srgbClr val="FF3399"/>
              </a:buClr>
              <a:buSzPct val="75000"/>
              <a:buFont typeface="Monotype Sorts" pitchFamily="2" charset="2"/>
              <a:buNone/>
            </a:pPr>
            <a:endParaRPr lang="en-GB" sz="4400" b="1" dirty="0">
              <a:solidFill>
                <a:srgbClr val="CCFFFF"/>
              </a:solidFill>
              <a:latin typeface="Calibri" pitchFamily="34" charset="0"/>
            </a:endParaRPr>
          </a:p>
          <a:p>
            <a:pPr algn="ctr" eaLnBrk="0" fontAlgn="base" hangingPunct="0">
              <a:lnSpc>
                <a:spcPct val="90000"/>
              </a:lnSpc>
              <a:spcBef>
                <a:spcPct val="0"/>
              </a:spcBef>
              <a:spcAft>
                <a:spcPct val="0"/>
              </a:spcAft>
              <a:buClr>
                <a:srgbClr val="FF3399"/>
              </a:buClr>
              <a:buSzPct val="75000"/>
              <a:buFont typeface="Monotype Sorts" pitchFamily="2" charset="2"/>
              <a:buNone/>
            </a:pPr>
            <a:endParaRPr lang="en-GB" sz="4400" b="1" dirty="0">
              <a:solidFill>
                <a:srgbClr val="CCFFFF"/>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a:defRPr/>
            </a:pPr>
            <a:r>
              <a:rPr lang="en-GB" sz="3600" b="1" dirty="0" smtClean="0">
                <a:latin typeface="Calibri" pitchFamily="34" charset="0"/>
              </a:rPr>
              <a:t>Intended learning outcomes…</a:t>
            </a:r>
          </a:p>
        </p:txBody>
      </p:sp>
      <p:sp>
        <p:nvSpPr>
          <p:cNvPr id="479235" name="Rectangle 3"/>
          <p:cNvSpPr>
            <a:spLocks noGrp="1" noChangeArrowheads="1"/>
          </p:cNvSpPr>
          <p:nvPr>
            <p:ph idx="1"/>
          </p:nvPr>
        </p:nvSpPr>
        <p:spPr>
          <a:xfrm>
            <a:off x="0" y="908650"/>
            <a:ext cx="9144000" cy="5949351"/>
          </a:xfrm>
          <a:noFill/>
        </p:spPr>
        <p:txBody>
          <a:bodyPr/>
          <a:lstStyle/>
          <a:p>
            <a:pPr marL="685800" indent="-685800">
              <a:lnSpc>
                <a:spcPct val="100000"/>
              </a:lnSpc>
              <a:buNone/>
            </a:pPr>
            <a:r>
              <a:rPr lang="en-GB" sz="3600" dirty="0" smtClean="0">
                <a:latin typeface="Calibri" pitchFamily="34" charset="0"/>
              </a:rPr>
              <a:t>After participating in today’s workshop, you should be able to:</a:t>
            </a:r>
          </a:p>
          <a:p>
            <a:pPr lvl="0">
              <a:buFont typeface="+mj-lt"/>
              <a:buAutoNum type="arabicPeriod"/>
            </a:pPr>
            <a:r>
              <a:rPr lang="en-GB" sz="3600" dirty="0" smtClean="0">
                <a:latin typeface="Calibri" pitchFamily="34" charset="0"/>
              </a:rPr>
              <a:t>Work smarter towards passing your exams well.</a:t>
            </a:r>
          </a:p>
          <a:p>
            <a:pPr lvl="0">
              <a:buFont typeface="+mj-lt"/>
              <a:buAutoNum type="arabicPeriod"/>
            </a:pPr>
            <a:r>
              <a:rPr lang="en-GB" sz="3600" dirty="0" smtClean="0"/>
              <a:t>Get better marks!</a:t>
            </a:r>
          </a:p>
          <a:p>
            <a:pPr lvl="0">
              <a:buFont typeface="+mj-lt"/>
              <a:buAutoNum type="arabicPeriod"/>
            </a:pPr>
            <a:r>
              <a:rPr lang="en-GB" sz="3600" dirty="0" smtClean="0">
                <a:latin typeface="Calibri" pitchFamily="34" charset="0"/>
              </a:rPr>
              <a:t>Have a better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9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92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92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92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5" grpId="0" build="p"/>
    </p:bldLst>
  </p:timing>
</p:sld>
</file>

<file path=ppt/theme/theme1.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Network Blitz">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ppt22C.tmp</Template>
  <TotalTime>0</TotalTime>
  <Words>2646</Words>
  <Application>Microsoft Office PowerPoint</Application>
  <PresentationFormat>On-screen Show (4:3)</PresentationFormat>
  <Paragraphs>455</Paragraphs>
  <Slides>81</Slides>
  <Notes>49</Notes>
  <HiddenSlides>0</HiddenSlides>
  <MMClips>1</MMClips>
  <ScaleCrop>false</ScaleCrop>
  <HeadingPairs>
    <vt:vector size="6" baseType="variant">
      <vt:variant>
        <vt:lpstr>Fonts Used</vt:lpstr>
      </vt:variant>
      <vt:variant>
        <vt:i4>12</vt:i4>
      </vt:variant>
      <vt:variant>
        <vt:lpstr>Theme</vt:lpstr>
      </vt:variant>
      <vt:variant>
        <vt:i4>29</vt:i4>
      </vt:variant>
      <vt:variant>
        <vt:lpstr>Slide Titles</vt:lpstr>
      </vt:variant>
      <vt:variant>
        <vt:i4>81</vt:i4>
      </vt:variant>
    </vt:vector>
  </HeadingPairs>
  <TitlesOfParts>
    <vt:vector size="122" baseType="lpstr">
      <vt:lpstr>Arial</vt:lpstr>
      <vt:lpstr>Arial Black</vt:lpstr>
      <vt:lpstr>Arial Rounded MT Bold</vt:lpstr>
      <vt:lpstr>Calibri</vt:lpstr>
      <vt:lpstr>Calibri Light</vt:lpstr>
      <vt:lpstr>Comic Sans MS</vt:lpstr>
      <vt:lpstr>Creepy</vt:lpstr>
      <vt:lpstr>Monotype Sorts</vt:lpstr>
      <vt:lpstr>Tahoma</vt:lpstr>
      <vt:lpstr>Times New Roman</vt:lpstr>
      <vt:lpstr>Trebuchet MS</vt:lpstr>
      <vt:lpstr>Wingdings</vt:lpstr>
      <vt:lpstr>2_LeedsMet template</vt:lpstr>
      <vt:lpstr>4_Custom Design</vt:lpstr>
      <vt:lpstr>Network Blitz</vt:lpstr>
      <vt:lpstr>3_Network Blitz</vt:lpstr>
      <vt:lpstr>7_Custom Design</vt:lpstr>
      <vt:lpstr>3_Professional</vt:lpstr>
      <vt:lpstr>81_Custom Design</vt:lpstr>
      <vt:lpstr>46_Custom Design</vt:lpstr>
      <vt:lpstr>75_Custom Design</vt:lpstr>
      <vt:lpstr>8_Custom Design</vt:lpstr>
      <vt:lpstr>Office Theme</vt:lpstr>
      <vt:lpstr>2_Clouds</vt:lpstr>
      <vt:lpstr>117_Custom Design</vt:lpstr>
      <vt:lpstr>118_Custom Design</vt:lpstr>
      <vt:lpstr>44_Custom Design</vt:lpstr>
      <vt:lpstr>5_Custom Design</vt:lpstr>
      <vt:lpstr>45_Custom Design</vt:lpstr>
      <vt:lpstr>1_Office Theme</vt:lpstr>
      <vt:lpstr>2_Office Theme</vt:lpstr>
      <vt:lpstr>3_Office Theme</vt:lpstr>
      <vt:lpstr>4_Office Theme</vt:lpstr>
      <vt:lpstr>6_Office Theme</vt:lpstr>
      <vt:lpstr>7_Office Theme</vt:lpstr>
      <vt:lpstr>76_Custom Design</vt:lpstr>
      <vt:lpstr>83_Custom Design</vt:lpstr>
      <vt:lpstr>Theme1</vt:lpstr>
      <vt:lpstr>47_Custom Design</vt:lpstr>
      <vt:lpstr>20_Custom Design</vt:lpstr>
      <vt:lpstr>48_Custom Design</vt:lpstr>
      <vt:lpstr> Exam Technique Tensions, timing and tricks Chelmsford 18th June 2015   </vt:lpstr>
      <vt:lpstr>PowerPoint Presentation</vt:lpstr>
      <vt:lpstr>PowerPoint Presentation</vt:lpstr>
      <vt:lpstr> About Phil…</vt:lpstr>
      <vt:lpstr>You will be able to download my main slides</vt:lpstr>
      <vt:lpstr>Thanks to students</vt:lpstr>
      <vt:lpstr>Thanks also to Bill Tipping</vt:lpstr>
      <vt:lpstr>Name labels…</vt:lpstr>
      <vt:lpstr>Intended learning outcomes…</vt:lpstr>
      <vt:lpstr>18th June...</vt:lpstr>
      <vt:lpstr>PowerPoint Presentation</vt:lpstr>
      <vt:lpstr>Announcement about mobile phones and laptops...</vt:lpstr>
      <vt:lpstr>I’ve published many of the ideas I’m including in this session in:</vt:lpstr>
      <vt:lpstr>PowerPoint Presentation</vt:lpstr>
      <vt:lpstr>PowerPoint Presentation</vt:lpstr>
      <vt:lpstr>One man is as good as another until he has written a book</vt:lpstr>
      <vt:lpstr>PowerPoint Presentation</vt:lpstr>
      <vt:lpstr>PowerPoint Presentation</vt:lpstr>
      <vt:lpstr>PowerPoint Presentation</vt:lpstr>
      <vt:lpstr>Post-it task</vt:lpstr>
      <vt:lpstr>Exams!</vt:lpstr>
      <vt:lpstr>Albert Einstein</vt:lpstr>
      <vt:lpstr>PowerPoint Presentation</vt:lpstr>
      <vt:lpstr>Organising your studying…</vt:lpstr>
      <vt:lpstr>What do exams really measure?</vt:lpstr>
      <vt:lpstr>Grid…</vt:lpstr>
      <vt:lpstr>PowerPoint Presentation</vt:lpstr>
      <vt:lpstr>PowerPoint Presentation</vt:lpstr>
      <vt:lpstr>PowerPoint Presentation</vt:lpstr>
      <vt:lpstr>PowerPoint Presentation</vt:lpstr>
      <vt:lpstr>PowerPoint Presentation</vt:lpstr>
      <vt:lpstr>Face-to-face communication</vt:lpstr>
      <vt:lpstr>Face-to-face one-to-one feedback activity</vt:lpstr>
      <vt:lpstr>The power of face-to-face communication</vt:lpstr>
      <vt:lpstr>If you’ve ever failed an exam</vt:lpstr>
      <vt:lpstr>Ten things you can do to reduce exam tension</vt:lpstr>
      <vt:lpstr>Ten things you can do to reduce exam tension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Revision - the more often you’ve explained something, the faster and better you can explain it next time.</vt:lpstr>
      <vt:lpstr>Have you started ‘serious’ revision yet?</vt:lpstr>
      <vt:lpstr>Why I’ve not started revising yet...</vt:lpstr>
      <vt:lpstr>Some favourites: ‘I’ll not start revising yet because…’</vt:lpstr>
      <vt:lpstr>Revision processes: learning payoff:  high, medium or 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Make your own question bank</vt:lpstr>
      <vt:lpstr>Some tips on question banks (Many more on http://phil-race.co.uk)</vt:lpstr>
      <vt:lpstr>Questions such as...</vt:lpstr>
      <vt:lpstr>Exam Technique timing and tricks</vt:lpstr>
      <vt:lpstr>The main stages...</vt:lpstr>
      <vt:lpstr>A great exam answer is something else</vt:lpstr>
      <vt:lpstr>Writing great exam answers the most important ten things to address</vt:lpstr>
      <vt:lpstr>‘what’ is getting ever less important</vt:lpstr>
      <vt:lpstr>PowerPoint Presentation</vt:lpstr>
      <vt:lpstr>Before your exam...</vt:lpstr>
      <vt:lpstr>The first few minutes</vt:lpstr>
      <vt:lpstr>Writing your answers</vt:lpstr>
      <vt:lpstr>Getting started: lay an egg...</vt:lpstr>
      <vt:lpstr>Getting started: lay an egg...</vt:lpstr>
      <vt:lpstr>Editing - gaining more marks</vt:lpstr>
      <vt:lpstr>After an exam...</vt:lpstr>
      <vt:lpstr>Action planning statements</vt:lpstr>
      <vt:lpstr>Back to our intended outcomes…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9</cp:revision>
  <dcterms:created xsi:type="dcterms:W3CDTF">2015-06-14T14:59:19Z</dcterms:created>
  <dcterms:modified xsi:type="dcterms:W3CDTF">2015-06-19T09:59:31Z</dcterms:modified>
</cp:coreProperties>
</file>