
<file path=[Content_Types].xml><?xml version="1.0" encoding="utf-8"?>
<Types xmlns="http://schemas.openxmlformats.org/package/2006/content-types">
  <Override PartName="/ppt/slideMasters/slideMaster100.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Masters/slideMaster77.xml" ContentType="application/vnd.openxmlformats-officedocument.presentationml.slideMaster+xml"/>
  <Override PartName="/ppt/slideLayouts/slideLayout46.xml" ContentType="application/vnd.openxmlformats-officedocument.presentationml.slideLayout+xml"/>
  <Override PartName="/ppt/theme/theme98.xml" ContentType="application/vnd.openxmlformats-officedocument.theme+xml"/>
  <Override PartName="/ppt/slideMasters/slideMaster19.xml" ContentType="application/vnd.openxmlformats-officedocument.presentationml.slideMaster+xml"/>
  <Override PartName="/ppt/slideMasters/slideMaster55.xml" ContentType="application/vnd.openxmlformats-officedocument.presentationml.slideMaster+xml"/>
  <Override PartName="/ppt/slideMasters/slideMaster66.xml" ContentType="application/vnd.openxmlformats-officedocument.presentationml.slideMaster+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theme/theme87.xml" ContentType="application/vnd.openxmlformats-officedocument.theme+xml"/>
  <Override PartName="/ppt/notesSlides/notesSlide27.xml" ContentType="application/vnd.openxmlformats-officedocument.presentationml.notesSlide+xml"/>
  <Default Extension="xml" ContentType="application/xml"/>
  <Override PartName="/ppt/slideMasters/slideMaster44.xml" ContentType="application/vnd.openxmlformats-officedocument.presentationml.slideMaster+xml"/>
  <Override PartName="/ppt/slideMasters/slideMaster91.xml" ContentType="application/vnd.openxmlformats-officedocument.presentationml.slideMaster+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theme/theme18.xml" ContentType="application/vnd.openxmlformats-officedocument.theme+xml"/>
  <Override PartName="/ppt/theme/theme29.xml" ContentType="application/vnd.openxmlformats-officedocument.theme+xml"/>
  <Override PartName="/ppt/theme/theme65.xml" ContentType="application/vnd.openxmlformats-officedocument.theme+xml"/>
  <Override PartName="/ppt/theme/theme76.xml" ContentType="application/vnd.openxmlformats-officedocument.theme+xml"/>
  <Override PartName="/ppt/slideLayouts/slideLayout60.xml" ContentType="application/vnd.openxmlformats-officedocument.presentationml.slideLayout+xml"/>
  <Override PartName="/ppt/theme/theme108.xml" ContentType="application/vnd.openxmlformats-officedocument.theme+xml"/>
  <Override PartName="/ppt/notesSlides/notesSlide16.xml" ContentType="application/vnd.openxmlformats-officedocument.presentationml.notesSlide+xml"/>
  <Override PartName="/ppt/slideMasters/slideMaster33.xml" ContentType="application/vnd.openxmlformats-officedocument.presentationml.slideMaster+xml"/>
  <Override PartName="/ppt/slideMasters/slideMaster80.xml" ContentType="application/vnd.openxmlformats-officedocument.presentationml.slideMaster+xml"/>
  <Override PartName="/ppt/tableStyles.xml" ContentType="application/vnd.openxmlformats-officedocument.presentationml.tableStyles+xml"/>
  <Override PartName="/ppt/theme/theme54.xml" ContentType="application/vnd.openxmlformats-officedocument.theme+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slideMasters/slideMaster22.xml" ContentType="application/vnd.openxmlformats-officedocument.presentationml.slideMaster+xml"/>
  <Override PartName="/ppt/slideMasters/slideMaster105.xml" ContentType="application/vnd.openxmlformats-officedocument.presentationml.slideMaster+xml"/>
  <Override PartName="/ppt/theme/theme43.xml" ContentType="application/vnd.openxmlformats-officedocument.theme+xml"/>
  <Override PartName="/ppt/theme/theme90.xml" ContentType="application/vnd.openxmlformats-officedocument.theme+xml"/>
  <Override PartName="/ppt/theme/theme21.xml" ContentType="application/vnd.openxmlformats-officedocument.theme+xml"/>
  <Override PartName="/ppt/theme/theme32.xml" ContentType="application/vnd.openxmlformats-officedocument.theme+xml"/>
  <Override PartName="/ppt/theme/theme111.xml" ContentType="application/vnd.openxmlformats-officedocument.theme+xml"/>
  <Override PartName="/ppt/notesSlides/notesSlide7.xml" ContentType="application/vnd.openxmlformats-officedocument.presentationml.notesSlide+xml"/>
  <Override PartName="/ppt/theme/theme10.xml" ContentType="application/vnd.openxmlformats-officedocument.theme+xml"/>
  <Override PartName="/ppt/theme/theme10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slideMasters/slideMaster49.xml" ContentType="application/vnd.openxmlformats-officedocument.presentationml.slideMaster+xml"/>
  <Override PartName="/ppt/slideMasters/slideMaster96.xml" ContentType="application/vnd.openxmlformats-officedocument.presentationml.slideMaster+xml"/>
  <Override PartName="/ppt/slides/slide55.xml" ContentType="application/vnd.openxmlformats-officedocument.presentationml.slide+xml"/>
  <Override PartName="/ppt/theme/theme2.xml" ContentType="application/vnd.openxmlformats-officedocument.theme+xml"/>
  <Override PartName="/ppt/slideLayouts/slideLayout18.xml" ContentType="application/vnd.openxmlformats-officedocument.presentationml.slideLayout+xml"/>
  <Override PartName="/ppt/slideLayouts/slideLayout65.xml" ContentType="application/vnd.openxmlformats-officedocument.presentationml.slideLayout+xml"/>
  <Override PartName="/ppt/slideMasters/slideMaster27.xml" ContentType="application/vnd.openxmlformats-officedocument.presentationml.slideMaster+xml"/>
  <Override PartName="/ppt/slideMasters/slideMaster38.xml" ContentType="application/vnd.openxmlformats-officedocument.presentationml.slideMaster+xml"/>
  <Override PartName="/ppt/slideMasters/slideMaster74.xml" ContentType="application/vnd.openxmlformats-officedocument.presentationml.slideMaster+xml"/>
  <Override PartName="/ppt/slideMasters/slideMaster85.xml" ContentType="application/vnd.openxmlformats-officedocument.presentationml.slideMaster+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theme/theme59.xml" ContentType="application/vnd.openxmlformats-officedocument.theme+xml"/>
  <Override PartName="/ppt/slideLayouts/slideLayout54.xml" ContentType="application/vnd.openxmlformats-officedocument.presentationml.slideLayout+xml"/>
  <Override PartName="/ppt/presentation.xml" ContentType="application/vnd.openxmlformats-officedocument.presentationml.presentation.main+xml"/>
  <Override PartName="/ppt/slideMasters/slideMaster16.xml" ContentType="application/vnd.openxmlformats-officedocument.presentationml.slideMaster+xml"/>
  <Override PartName="/ppt/slideMasters/slideMaster63.xml" ContentType="application/vnd.openxmlformats-officedocument.presentationml.slideMaster+xml"/>
  <Override PartName="/ppt/slides/slide22.xml" ContentType="application/vnd.openxmlformats-officedocument.presentationml.slide+xml"/>
  <Override PartName="/ppt/slideLayouts/slideLayout32.xml" ContentType="application/vnd.openxmlformats-officedocument.presentationml.slideLayout+xml"/>
  <Override PartName="/ppt/theme/theme37.xml" ContentType="application/vnd.openxmlformats-officedocument.theme+xml"/>
  <Override PartName="/ppt/theme/theme48.xml" ContentType="application/vnd.openxmlformats-officedocument.theme+xml"/>
  <Override PartName="/ppt/theme/theme84.xml" ContentType="application/vnd.openxmlformats-officedocument.theme+xml"/>
  <Override PartName="/ppt/theme/theme95.xml" ContentType="application/vnd.openxmlformats-officedocument.theme+xml"/>
  <Override PartName="/ppt/notesSlides/notesSlide24.xml" ContentType="application/vnd.openxmlformats-officedocument.presentationml.notesSlide+xml"/>
  <Override PartName="/docProps/app.xml" ContentType="application/vnd.openxmlformats-officedocument.extended-properties+xml"/>
  <Override PartName="/ppt/slideMasters/slideMaster52.xml" ContentType="application/vnd.openxmlformats-officedocument.presentationml.slideMaster+xml"/>
  <Override PartName="/ppt/slides/slide11.xml" ContentType="application/vnd.openxmlformats-officedocument.presentationml.slide+xml"/>
  <Override PartName="/ppt/slideLayouts/slideLayout21.xml" ContentType="application/vnd.openxmlformats-officedocument.presentationml.slideLayout+xml"/>
  <Override PartName="/ppt/theme/theme26.xml" ContentType="application/vnd.openxmlformats-officedocument.theme+xml"/>
  <Override PartName="/ppt/theme/theme73.xml" ContentType="application/vnd.openxmlformats-officedocument.theme+xml"/>
  <Override PartName="/ppt/theme/theme105.xml" ContentType="application/vnd.openxmlformats-officedocument.theme+xml"/>
  <Override PartName="/ppt/notesSlides/notesSlide13.xml" ContentType="application/vnd.openxmlformats-officedocument.presentationml.notesSlide+xml"/>
  <Override PartName="/ppt/slideMasters/slideMaster30.xml" ContentType="application/vnd.openxmlformats-officedocument.presentationml.slideMaster+xml"/>
  <Override PartName="/ppt/slideMasters/slideMaster41.xml" ContentType="application/vnd.openxmlformats-officedocument.presentationml.slideMaster+xml"/>
  <Override PartName="/ppt/slideLayouts/slideLayout10.xml" ContentType="application/vnd.openxmlformats-officedocument.presentationml.slideLayout+xml"/>
  <Override PartName="/ppt/theme/theme15.xml" ContentType="application/vnd.openxmlformats-officedocument.theme+xml"/>
  <Override PartName="/ppt/theme/theme62.xml" ContentType="application/vnd.openxmlformats-officedocument.theme+xml"/>
  <Override PartName="/ppt/theme/theme40.xml" ContentType="application/vnd.openxmlformats-officedocument.theme+xml"/>
  <Override PartName="/ppt/theme/theme51.xml" ContentType="application/vnd.openxmlformats-officedocument.theme+xml"/>
  <Override PartName="/ppt/slideMasters/slideMaster5.xml" ContentType="application/vnd.openxmlformats-officedocument.presentationml.slideMaster+xml"/>
  <Override PartName="/ppt/slideMasters/slideMaster102.xml" ContentType="application/vnd.openxmlformats-officedocument.presentationml.slideMaster+xml"/>
  <Override PartName="/ppt/slides/slide49.xml" ContentType="application/vnd.openxmlformats-officedocument.presentationml.slide+xml"/>
  <Override PartName="/ppt/theme/theme7.xml" ContentType="application/vnd.openxmlformats-officedocument.theme+xml"/>
  <Override PartName="/ppt/slideLayouts/slideLayout59.xml" ContentType="application/vnd.openxmlformats-officedocument.presentationml.slideLayout+xml"/>
  <Override PartName="/ppt/notesSlides/notesSlide4.xml" ContentType="application/vnd.openxmlformats-officedocument.presentationml.notesSlide+xml"/>
  <Override PartName="/ppt/slideMasters/slideMaster79.xml" ContentType="application/vnd.openxmlformats-officedocument.presentationml.slideMaster+xml"/>
  <Override PartName="/ppt/slides/slide38.xml" ContentType="application/vnd.openxmlformats-officedocument.presentationml.slide+xml"/>
  <Override PartName="/ppt/slideLayouts/slideLayout48.xml" ContentType="application/vnd.openxmlformats-officedocument.presentationml.slideLayout+xml"/>
  <Override PartName="/ppt/slideMasters/slideMaster57.xml" ContentType="application/vnd.openxmlformats-officedocument.presentationml.slideMaster+xml"/>
  <Override PartName="/ppt/slideMasters/slideMaster68.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89.xml" ContentType="application/vnd.openxmlformats-officedocument.theme+xml"/>
  <Override PartName="/ppt/notesSlides/notesSlide29.xml" ContentType="application/vnd.openxmlformats-officedocument.presentationml.notesSlide+xml"/>
  <Override PartName="/ppt/slideMasters/slideMaster46.xml" ContentType="application/vnd.openxmlformats-officedocument.presentationml.slideMaster+xml"/>
  <Override PartName="/ppt/slideMasters/slideMaster93.xml" ContentType="application/vnd.openxmlformats-officedocument.presentationml.slideMaster+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theme/theme67.xml" ContentType="application/vnd.openxmlformats-officedocument.theme+xml"/>
  <Override PartName="/ppt/theme/theme78.xml" ContentType="application/vnd.openxmlformats-officedocument.theme+xml"/>
  <Override PartName="/ppt/slideLayouts/slideLayout62.xml" ContentType="application/vnd.openxmlformats-officedocument.presentationml.slideLayout+xml"/>
  <Override PartName="/ppt/notesSlides/notesSlide18.xml" ContentType="application/vnd.openxmlformats-officedocument.presentationml.notesSlide+xml"/>
  <Override PartName="/ppt/slideMasters/slideMaster35.xml" ContentType="application/vnd.openxmlformats-officedocument.presentationml.slideMaster+xml"/>
  <Override PartName="/ppt/slideMasters/slideMaster82.xml" ContentType="application/vnd.openxmlformats-officedocument.presentationml.slideMaster+xml"/>
  <Override PartName="/ppt/slides/slide41.xml" ContentType="application/vnd.openxmlformats-officedocument.presentationml.slide+xml"/>
  <Override PartName="/ppt/slideLayouts/slideLayout51.xml" ContentType="application/vnd.openxmlformats-officedocument.presentationml.slideLayout+xml"/>
  <Override PartName="/ppt/theme/theme56.xml" ContentType="application/vnd.openxmlformats-officedocument.theme+xml"/>
  <Override PartName="/ppt/slideMasters/slideMaster24.xml" ContentType="application/vnd.openxmlformats-officedocument.presentationml.slideMaster+xml"/>
  <Override PartName="/ppt/slideMasters/slideMaster71.xml" ContentType="application/vnd.openxmlformats-officedocument.presentationml.slideMaster+xml"/>
  <Override PartName="/ppt/slideMasters/slideMaster107.xml" ContentType="application/vnd.openxmlformats-officedocument.presentationml.slideMaster+xml"/>
  <Override PartName="/ppt/slides/slide30.xml" ContentType="application/vnd.openxmlformats-officedocument.presentationml.slide+xml"/>
  <Override PartName="/ppt/slideLayouts/slideLayout40.xml" ContentType="application/vnd.openxmlformats-officedocument.presentationml.slideLayout+xml"/>
  <Override PartName="/ppt/theme/theme45.xml" ContentType="application/vnd.openxmlformats-officedocument.theme+xml"/>
  <Override PartName="/ppt/theme/theme92.xml" ContentType="application/vnd.openxmlformats-officedocument.theme+xml"/>
  <Override PartName="/ppt/slideMasters/slideMaster13.xml" ContentType="application/vnd.openxmlformats-officedocument.presentationml.slideMaster+xml"/>
  <Override PartName="/ppt/slideMasters/slideMaster60.xml" ContentType="application/vnd.openxmlformats-officedocument.presentationml.slideMaster+xml"/>
  <Override PartName="/ppt/theme/theme23.xml" ContentType="application/vnd.openxmlformats-officedocument.theme+xml"/>
  <Override PartName="/ppt/theme/theme34.xml" ContentType="application/vnd.openxmlformats-officedocument.theme+xml"/>
  <Override PartName="/ppt/theme/theme81.xml" ContentType="application/vnd.openxmlformats-officedocument.them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theme/theme12.xml" ContentType="application/vnd.openxmlformats-officedocument.theme+xml"/>
  <Override PartName="/ppt/theme/theme70.xml" ContentType="application/vnd.openxmlformats-officedocument.theme+xml"/>
  <Override PartName="/ppt/theme/theme102.xml" ContentType="application/vnd.openxmlformats-officedocument.theme+xml"/>
  <Override PartName="/ppt/notesSlides/notesSlide10.xml" ContentType="application/vnd.openxmlformats-officedocument.presentationml.notesSlide+xml"/>
  <Override PartName="/ppt/slideMasters/slideMaster110.xml" ContentType="application/vnd.openxmlformats-officedocument.presentationml.slideMaster+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slideMasters/slideMaster2.xml" ContentType="application/vnd.openxmlformats-officedocument.presentationml.slideMaster+xml"/>
  <Override PartName="/ppt/slideMasters/slideMaster98.xml" ContentType="application/vnd.openxmlformats-officedocument.presentationml.slideMaster+xml"/>
  <Override PartName="/ppt/slides/slide57.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Masters/slideMaster29.xml" ContentType="application/vnd.openxmlformats-officedocument.presentationml.slideMaster+xml"/>
  <Override PartName="/ppt/slideMasters/slideMaster76.xml" ContentType="application/vnd.openxmlformats-officedocument.presentationml.slideMaster+xml"/>
  <Override PartName="/ppt/slideMasters/slideMaster87.xml" ContentType="application/vnd.openxmlformats-officedocument.presentationml.slideMaster+xml"/>
  <Override PartName="/ppt/slides/slide46.xml" ContentType="application/vnd.openxmlformats-officedocument.presentationml.slide+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Masters/slideMaster18.xml" ContentType="application/vnd.openxmlformats-officedocument.presentationml.slideMaster+xml"/>
  <Override PartName="/ppt/slideMasters/slideMaster65.xml" ContentType="application/vnd.openxmlformats-officedocument.presentationml.slideMaster+xml"/>
  <Override PartName="/ppt/slides/slide24.xml" ContentType="application/vnd.openxmlformats-officedocument.presentationml.slide+xml"/>
  <Override PartName="/ppt/slides/slide35.xml" ContentType="application/vnd.openxmlformats-officedocument.presentationml.slide+xml"/>
  <Override PartName="/ppt/slideLayouts/slideLayout34.xml" ContentType="application/vnd.openxmlformats-officedocument.presentationml.slideLayout+xml"/>
  <Override PartName="/ppt/theme/theme39.xml" ContentType="application/vnd.openxmlformats-officedocument.theme+xml"/>
  <Override PartName="/ppt/theme/theme86.xml" ContentType="application/vnd.openxmlformats-officedocument.theme+xml"/>
  <Override PartName="/ppt/theme/theme97.xml" ContentType="application/vnd.openxmlformats-officedocument.theme+xml"/>
  <Override PartName="/ppt/slideMasters/slideMaster54.xml" ContentType="application/vnd.openxmlformats-officedocument.presentationml.slideMaster+xml"/>
  <Override PartName="/ppt/slides/slide13.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theme/theme28.xml" ContentType="application/vnd.openxmlformats-officedocument.theme+xml"/>
  <Override PartName="/ppt/theme/theme75.xml" ContentType="application/vnd.openxmlformats-officedocument.theme+xml"/>
  <Override PartName="/ppt/theme/theme107.xml" ContentType="application/vnd.openxmlformats-officedocument.theme+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Masters/slideMaster32.xml" ContentType="application/vnd.openxmlformats-officedocument.presentationml.slideMaster+xml"/>
  <Override PartName="/ppt/slideMasters/slideMaster43.xml" ContentType="application/vnd.openxmlformats-officedocument.presentationml.slideMaster+xml"/>
  <Override PartName="/ppt/slideMasters/slideMaster90.xml" ContentType="application/vnd.openxmlformats-officedocument.presentationml.slideMaster+xml"/>
  <Override PartName="/ppt/slideLayouts/slideLayout12.xml" ContentType="application/vnd.openxmlformats-officedocument.presentationml.slideLayout+xml"/>
  <Override PartName="/ppt/theme/theme17.xml" ContentType="application/vnd.openxmlformats-officedocument.theme+xml"/>
  <Override PartName="/ppt/theme/theme64.xml" ContentType="application/vnd.openxmlformats-officedocument.theme+xml"/>
  <Override PartName="/ppt/slideMasters/slideMaster21.xml" ContentType="application/vnd.openxmlformats-officedocument.presentationml.slideMaster+xml"/>
  <Override PartName="/ppt/theme/theme42.xml" ContentType="application/vnd.openxmlformats-officedocument.theme+xml"/>
  <Override PartName="/ppt/theme/theme53.xml" ContentType="application/vnd.openxmlformats-officedocument.them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slideMasters/slideMaster104.xml" ContentType="application/vnd.openxmlformats-officedocument.presentationml.slideMaster+xml"/>
  <Override PartName="/ppt/theme/theme9.xml" ContentType="application/vnd.openxmlformats-officedocument.theme+xml"/>
  <Override PartName="/ppt/theme/theme31.xml" ContentType="application/vnd.openxmlformats-officedocument.theme+xml"/>
  <Override PartName="/ppt/theme/theme110.xml" ContentType="application/vnd.openxmlformats-officedocument.theme+xml"/>
  <Override PartName="/ppt/notesSlides/notesSlide6.xml" ContentType="application/vnd.openxmlformats-officedocument.presentationml.notesSlide+xml"/>
  <Override PartName="/ppt/theme/theme20.xml" ContentType="application/vnd.openxmlformats-officedocument.theme+xml"/>
  <Override PartName="/ppt/slides/slide29.xml" ContentType="application/vnd.openxmlformats-officedocument.presentationml.slide+xml"/>
  <Override PartName="/ppt/slideLayouts/slideLayout39.xml" ContentType="application/vnd.openxmlformats-officedocument.presentationml.slideLayout+xml"/>
  <Override PartName="/ppt/slideMasters/slideMaster48.xml" ContentType="application/vnd.openxmlformats-officedocument.presentationml.slideMaster+xml"/>
  <Override PartName="/ppt/slideMasters/slideMaster59.xml" ContentType="application/vnd.openxmlformats-officedocument.presentationml.slideMaster+xml"/>
  <Override PartName="/ppt/slideMasters/slideMaster95.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69.xml" ContentType="application/vnd.openxmlformats-officedocument.theme+xml"/>
  <Override PartName="/ppt/slideLayouts/slideLayout64.xml" ContentType="application/vnd.openxmlformats-officedocument.presentationml.slideLayout+xml"/>
  <Override PartName="/ppt/slideMasters/slideMaster37.xml" ContentType="application/vnd.openxmlformats-officedocument.presentationml.slideMaster+xml"/>
  <Override PartName="/ppt/slideMasters/slideMaster84.xml" ContentType="application/vnd.openxmlformats-officedocument.presentationml.slideMaster+xml"/>
  <Override PartName="/ppt/slides/slide43.xml" ContentType="application/vnd.openxmlformats-officedocument.presentationml.slide+xml"/>
  <Override PartName="/ppt/theme/theme1.xml" ContentType="application/vnd.openxmlformats-officedocument.theme+xml"/>
  <Override PartName="/ppt/theme/theme58.xml" ContentType="application/vnd.openxmlformats-officedocument.theme+xml"/>
  <Override PartName="/ppt/slideLayouts/slideLayout53.xml" ContentType="application/vnd.openxmlformats-officedocument.presentationml.slideLayout+xml"/>
  <Override PartName="/ppt/slideMasters/slideMaster26.xml" ContentType="application/vnd.openxmlformats-officedocument.presentationml.slideMaster+xml"/>
  <Override PartName="/ppt/slideMasters/slideMaster73.xml" ContentType="application/vnd.openxmlformats-officedocument.presentationml.slideMaster+xml"/>
  <Override PartName="/ppt/slideMasters/slideMaster109.xml" ContentType="application/vnd.openxmlformats-officedocument.presentationml.slideMaster+xml"/>
  <Override PartName="/ppt/slides/slide32.xml" ContentType="application/vnd.openxmlformats-officedocument.presentationml.slide+xml"/>
  <Override PartName="/ppt/slideLayouts/slideLayout42.xml" ContentType="application/vnd.openxmlformats-officedocument.presentationml.slideLayout+xml"/>
  <Override PartName="/ppt/theme/theme47.xml" ContentType="application/vnd.openxmlformats-officedocument.theme+xml"/>
  <Override PartName="/ppt/theme/theme94.xml" ContentType="application/vnd.openxmlformats-officedocument.theme+xml"/>
  <Override PartName="/ppt/slideMasters/slideMaster15.xml" ContentType="application/vnd.openxmlformats-officedocument.presentationml.slideMaster+xml"/>
  <Override PartName="/ppt/slideMasters/slideMaster51.xml" ContentType="application/vnd.openxmlformats-officedocument.presentationml.slideMaster+xml"/>
  <Override PartName="/ppt/slideMasters/slideMaster62.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theme/theme36.xml" ContentType="application/vnd.openxmlformats-officedocument.theme+xml"/>
  <Override PartName="/ppt/theme/theme83.xml" ContentType="application/vnd.openxmlformats-officedocument.theme+xml"/>
  <Override PartName="/ppt/notesSlides/notesSlide23.xml" ContentType="application/vnd.openxmlformats-officedocument.presentationml.notesSlide+xml"/>
  <Override PartName="/ppt/slideMasters/slideMaster40.xml" ContentType="application/vnd.openxmlformats-officedocument.presentationml.slideMaster+xml"/>
  <Override PartName="/ppt/theme/theme14.xml" ContentType="application/vnd.openxmlformats-officedocument.theme+xml"/>
  <Override PartName="/ppt/theme/theme25.xml" ContentType="application/vnd.openxmlformats-officedocument.theme+xml"/>
  <Override PartName="/ppt/theme/theme61.xml" ContentType="application/vnd.openxmlformats-officedocument.theme+xml"/>
  <Override PartName="/ppt/theme/theme72.xml" ContentType="application/vnd.openxmlformats-officedocument.theme+xml"/>
  <Override PartName="/ppt/theme/theme104.xml" ContentType="application/vnd.openxmlformats-officedocument.theme+xml"/>
  <Override PartName="/ppt/notesSlides/notesSlide12.xml" ContentType="application/vnd.openxmlformats-officedocument.presentationml.notesSlide+xml"/>
  <Override PartName="/ppt/theme/theme50.xml" ContentType="application/vnd.openxmlformats-officedocument.theme+xml"/>
  <Override PartName="/ppt/slideMasters/slideMaster4.xml" ContentType="application/vnd.openxmlformats-officedocument.presentationml.slideMaster+xml"/>
  <Override PartName="/ppt/slideMasters/slideMaster101.xml" ContentType="application/vnd.openxmlformats-officedocument.presentationml.slideMaster+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Masters/slideMaster78.xml" ContentType="application/vnd.openxmlformats-officedocument.presentationml.slideMaster+xml"/>
  <Override PartName="/ppt/slideMasters/slideMaster89.xml" ContentType="application/vnd.openxmlformats-officedocument.presentationml.slideMaster+xml"/>
  <Override PartName="/ppt/slides/slide48.xml" ContentType="application/vnd.openxmlformats-officedocument.presentationml.slid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Masters/slideMaster67.xml" ContentType="application/vnd.openxmlformats-officedocument.presentationml.slideMaster+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theme/theme88.xml" ContentType="application/vnd.openxmlformats-officedocument.theme+xml"/>
  <Override PartName="/ppt/theme/theme99.xml" ContentType="application/vnd.openxmlformats-officedocument.theme+xml"/>
  <Override PartName="/ppt/slideMasters/slideMaster56.xml" ContentType="application/vnd.openxmlformats-officedocument.presentationml.slideMaster+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theme/theme77.xml" ContentType="application/vnd.openxmlformats-officedocument.theme+xml"/>
  <Override PartName="/ppt/theme/theme109.xml" ContentType="application/vnd.openxmlformats-officedocument.them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Masters/slideMaster34.xml" ContentType="application/vnd.openxmlformats-officedocument.presentationml.slideMaster+xml"/>
  <Override PartName="/ppt/slideMasters/slideMaster45.xml" ContentType="application/vnd.openxmlformats-officedocument.presentationml.slideMaster+xml"/>
  <Override PartName="/ppt/slideMasters/slideMaster81.xml" ContentType="application/vnd.openxmlformats-officedocument.presentationml.slideMaster+xml"/>
  <Override PartName="/ppt/slideMasters/slideMaster92.xml" ContentType="application/vnd.openxmlformats-officedocument.presentationml.slideMaster+xml"/>
  <Override PartName="/ppt/slides/slide51.xml" ContentType="application/vnd.openxmlformats-officedocument.presentationml.slide+xml"/>
  <Override PartName="/ppt/slideLayouts/slideLayout14.xml" ContentType="application/vnd.openxmlformats-officedocument.presentationml.slideLayout+xml"/>
  <Override PartName="/ppt/theme/theme19.xml" ContentType="application/vnd.openxmlformats-officedocument.theme+xml"/>
  <Override PartName="/ppt/theme/theme66.xml" ContentType="application/vnd.openxmlformats-officedocument.theme+xml"/>
  <Override PartName="/ppt/slideLayouts/slideLayout61.xml" ContentType="application/vnd.openxmlformats-officedocument.presentationml.slideLayout+xml"/>
  <Override PartName="/ppt/slideMasters/slideMaster23.xml" ContentType="application/vnd.openxmlformats-officedocument.presentationml.slideMaster+xml"/>
  <Override PartName="/ppt/slideMasters/slideMaster70.xml" ContentType="application/vnd.openxmlformats-officedocument.presentationml.slideMaster+xml"/>
  <Override PartName="/ppt/slides/slide40.xml" ContentType="application/vnd.openxmlformats-officedocument.presentationml.slide+xml"/>
  <Override PartName="/ppt/theme/theme44.xml" ContentType="application/vnd.openxmlformats-officedocument.theme+xml"/>
  <Override PartName="/ppt/slideLayouts/slideLayout50.xml" ContentType="application/vnd.openxmlformats-officedocument.presentationml.slideLayout+xml"/>
  <Override PartName="/ppt/theme/theme55.xml" ContentType="application/vnd.openxmlformats-officedocument.theme+xml"/>
  <Override PartName="/ppt/theme/theme91.xml" ContentType="application/vnd.openxmlformats-officedocument.theme+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slideMasters/slideMaster106.xml" ContentType="application/vnd.openxmlformats-officedocument.presentationml.slideMaster+xml"/>
  <Override PartName="/ppt/theme/theme33.xml" ContentType="application/vnd.openxmlformats-officedocument.theme+xml"/>
  <Override PartName="/ppt/theme/theme80.xml" ContentType="application/vnd.openxmlformats-officedocument.theme+xml"/>
  <Override PartName="/ppt/notesSlides/notesSlide8.xml" ContentType="application/vnd.openxmlformats-officedocument.presentationml.notesSlide+xml"/>
  <Override PartName="/ppt/notesSlides/notesSlide20.xml" ContentType="application/vnd.openxmlformats-officedocument.presentationml.notesSlide+xml"/>
  <Override PartName="/ppt/theme/theme22.xml" ContentType="application/vnd.openxmlformats-officedocument.theme+xml"/>
  <Override PartName="/ppt/theme/theme101.xml" ContentType="application/vnd.openxmlformats-officedocument.theme+xml"/>
  <Override PartName="/ppt/theme/theme11.xml" ContentType="application/vnd.openxmlformats-officedocument.theme+xml"/>
  <Override PartName="/docProps/core.xml" ContentType="application/vnd.openxmlformats-package.core-properties+xml"/>
  <Override PartName="/ppt/slideMasters/slideMaster97.xml" ContentType="application/vnd.openxmlformats-officedocument.presentationml.slideMaster+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Masters/slideMaster1.xml" ContentType="application/vnd.openxmlformats-officedocument.presentationml.slideMaster+xml"/>
  <Override PartName="/ppt/slideMasters/slideMaster39.xml" ContentType="application/vnd.openxmlformats-officedocument.presentationml.slideMaster+xml"/>
  <Override PartName="/ppt/slideMasters/slideMaster86.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slideLayouts/slideLayout55.xml" ContentType="application/vnd.openxmlformats-officedocument.presentationml.slideLayout+xml"/>
  <Override PartName="/ppt/slideMasters/slideMaster28.xml" ContentType="application/vnd.openxmlformats-officedocument.presentationml.slideMaster+xml"/>
  <Override PartName="/ppt/slideMasters/slideMaster75.xml" ContentType="application/vnd.openxmlformats-officedocument.presentationml.slideMaster+xml"/>
  <Override PartName="/ppt/slides/slide34.xml" ContentType="application/vnd.openxmlformats-officedocument.presentationml.slide+xml"/>
  <Override PartName="/ppt/slideLayouts/slideLayout44.xml" ContentType="application/vnd.openxmlformats-officedocument.presentationml.slideLayout+xml"/>
  <Override PartName="/ppt/theme/theme49.xml" ContentType="application/vnd.openxmlformats-officedocument.theme+xml"/>
  <Override PartName="/ppt/theme/theme96.xml" ContentType="application/vnd.openxmlformats-officedocument.theme+xml"/>
  <Default Extension="rels" ContentType="application/vnd.openxmlformats-package.relationships+xml"/>
  <Override PartName="/ppt/slideMasters/slideMaster17.xml" ContentType="application/vnd.openxmlformats-officedocument.presentationml.slideMaster+xml"/>
  <Override PartName="/ppt/slideMasters/slideMaster53.xml" ContentType="application/vnd.openxmlformats-officedocument.presentationml.slideMaster+xml"/>
  <Override PartName="/ppt/slideMasters/slideMaster64.xml" ContentType="application/vnd.openxmlformats-officedocument.presentationml.slideMaster+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theme/theme38.xml" ContentType="application/vnd.openxmlformats-officedocument.theme+xml"/>
  <Override PartName="/ppt/theme/theme85.xml" ContentType="application/vnd.openxmlformats-officedocument.theme+xml"/>
  <Override PartName="/ppt/notesSlides/notesSlide25.xml" ContentType="application/vnd.openxmlformats-officedocument.presentationml.notesSlide+xml"/>
  <Override PartName="/ppt/slideMasters/slideMaster42.xml" ContentType="application/vnd.openxmlformats-officedocument.presentationml.slideMaster+xml"/>
  <Override PartName="/ppt/slides/slide12.xml" ContentType="application/vnd.openxmlformats-officedocument.presentationml.slide+xml"/>
  <Override PartName="/ppt/slideLayouts/slideLayout11.xml" ContentType="application/vnd.openxmlformats-officedocument.presentationml.slideLayout+xml"/>
  <Override PartName="/ppt/theme/theme16.xml" ContentType="application/vnd.openxmlformats-officedocument.theme+xml"/>
  <Override PartName="/ppt/theme/theme27.xml" ContentType="application/vnd.openxmlformats-officedocument.theme+xml"/>
  <Override PartName="/ppt/theme/theme63.xml" ContentType="application/vnd.openxmlformats-officedocument.theme+xml"/>
  <Override PartName="/ppt/theme/theme74.xml" ContentType="application/vnd.openxmlformats-officedocument.theme+xml"/>
  <Override PartName="/ppt/theme/theme106.xml" ContentType="application/vnd.openxmlformats-officedocument.theme+xml"/>
  <Override PartName="/ppt/notesSlides/notesSlide14.xml" ContentType="application/vnd.openxmlformats-officedocument.presentationml.notesSlide+xml"/>
  <Override PartName="/ppt/slideMasters/slideMaster31.xml" ContentType="application/vnd.openxmlformats-officedocument.presentationml.slideMaster+xml"/>
  <Override PartName="/ppt/theme/theme52.xml" ContentType="application/vnd.openxmlformats-officedocument.theme+xml"/>
  <Override PartName="/ppt/slideMasters/slideMaster6.xml" ContentType="application/vnd.openxmlformats-officedocument.presentationml.slideMaster+xml"/>
  <Override PartName="/ppt/slideMasters/slideMaster20.xml" ContentType="application/vnd.openxmlformats-officedocument.presentationml.slideMaster+xml"/>
  <Override PartName="/ppt/slideMasters/slideMaster103.xml" ContentType="application/vnd.openxmlformats-officedocument.presentationml.slideMaster+xml"/>
  <Override PartName="/ppt/theme/theme8.xml" ContentType="application/vnd.openxmlformats-officedocument.theme+xml"/>
  <Override PartName="/ppt/theme/theme41.xml" ContentType="application/vnd.openxmlformats-officedocument.theme+xml"/>
  <Override PartName="/ppt/theme/theme30.xml" ContentType="application/vnd.openxmlformats-officedocument.theme+xml"/>
  <Override PartName="/ppt/notesSlides/notesSlide5.xml" ContentType="application/vnd.openxmlformats-officedocument.presentationml.notesSlide+xml"/>
  <Override PartName="/ppt/slideMasters/slideMaster69.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slideMasters/slideMaster58.xml" ContentType="application/vnd.openxmlformats-officedocument.presentationml.slideMaster+xml"/>
  <Override PartName="/ppt/slides/slide3.xml" ContentType="application/vnd.openxmlformats-officedocument.presentationml.slide+xml"/>
  <Override PartName="/ppt/slides/slide17.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theme/theme79.xml" ContentType="application/vnd.openxmlformats-officedocument.theme+xml"/>
  <Override PartName="/ppt/notesSlides/notesSlide19.xml" ContentType="application/vnd.openxmlformats-officedocument.presentationml.notesSlide+xml"/>
  <Override PartName="/ppt/slideMasters/slideMaster47.xml" ContentType="application/vnd.openxmlformats-officedocument.presentationml.slideMaster+xml"/>
  <Override PartName="/ppt/slideMasters/slideMaster94.xml" ContentType="application/vnd.openxmlformats-officedocument.presentationml.slideMaster+xml"/>
  <Override PartName="/ppt/slides/slide53.xml" ContentType="application/vnd.openxmlformats-officedocument.presentationml.slide+xml"/>
  <Override PartName="/ppt/slideLayouts/slideLayout16.xml" ContentType="application/vnd.openxmlformats-officedocument.presentationml.slideLayout+xml"/>
  <Default Extension="jpeg" ContentType="image/jpeg"/>
  <Override PartName="/ppt/theme/theme68.xml" ContentType="application/vnd.openxmlformats-officedocument.theme+xml"/>
  <Override PartName="/ppt/slideLayouts/slideLayout63.xml" ContentType="application/vnd.openxmlformats-officedocument.presentationml.slideLayout+xml"/>
  <Override PartName="/ppt/slideMasters/slideMaster25.xml" ContentType="application/vnd.openxmlformats-officedocument.presentationml.slideMaster+xml"/>
  <Override PartName="/ppt/slideMasters/slideMaster36.xml" ContentType="application/vnd.openxmlformats-officedocument.presentationml.slideMaster+xml"/>
  <Override PartName="/ppt/slideMasters/slideMaster72.xml" ContentType="application/vnd.openxmlformats-officedocument.presentationml.slideMaster+xml"/>
  <Override PartName="/ppt/slideMasters/slideMaster83.xml" ContentType="application/vnd.openxmlformats-officedocument.presentationml.slideMaster+xml"/>
  <Override PartName="/ppt/slides/slide31.xml" ContentType="application/vnd.openxmlformats-officedocument.presentationml.slide+xml"/>
  <Override PartName="/ppt/slides/slide42.xml" ContentType="application/vnd.openxmlformats-officedocument.presentationml.slide+xml"/>
  <Override PartName="/ppt/slideLayouts/slideLayout41.xml" ContentType="application/vnd.openxmlformats-officedocument.presentationml.slideLayout+xml"/>
  <Override PartName="/ppt/theme/theme46.xml" ContentType="application/vnd.openxmlformats-officedocument.theme+xml"/>
  <Override PartName="/ppt/slideLayouts/slideLayout52.xml" ContentType="application/vnd.openxmlformats-officedocument.presentationml.slideLayout+xml"/>
  <Override PartName="/ppt/theme/theme57.xml" ContentType="application/vnd.openxmlformats-officedocument.theme+xml"/>
  <Override PartName="/ppt/theme/theme93.xml" ContentType="application/vnd.openxmlformats-officedocument.theme+xml"/>
  <Override PartName="/ppt/slideMasters/slideMaster14.xml" ContentType="application/vnd.openxmlformats-officedocument.presentationml.slideMaster+xml"/>
  <Override PartName="/ppt/slideMasters/slideMaster61.xml" ContentType="application/vnd.openxmlformats-officedocument.presentationml.slideMaster+xml"/>
  <Override PartName="/ppt/slideMasters/slideMaster108.xml" ContentType="application/vnd.openxmlformats-officedocument.presentationml.slideMaster+xml"/>
  <Override PartName="/ppt/slides/slide20.xml" ContentType="application/vnd.openxmlformats-officedocument.presentationml.slide+xml"/>
  <Override PartName="/ppt/slideLayouts/slideLayout30.xml" ContentType="application/vnd.openxmlformats-officedocument.presentationml.slideLayout+xml"/>
  <Override PartName="/ppt/theme/theme35.xml" ContentType="application/vnd.openxmlformats-officedocument.theme+xml"/>
  <Override PartName="/ppt/theme/theme82.xml" ContentType="application/vnd.openxmlformats-officedocument.theme+xml"/>
  <Override PartName="/ppt/notesSlides/notesSlide22.xml" ContentType="application/vnd.openxmlformats-officedocument.presentationml.notesSlide+xml"/>
  <Override PartName="/ppt/slideMasters/slideMaster50.xml" ContentType="application/vnd.openxmlformats-officedocument.presentationml.slideMaster+xml"/>
  <Override PartName="/ppt/theme/theme24.xml" ContentType="application/vnd.openxmlformats-officedocument.theme+xml"/>
  <Override PartName="/ppt/theme/theme71.xml" ContentType="application/vnd.openxmlformats-officedocument.theme+xml"/>
  <Override PartName="/ppt/theme/theme103.xml" ContentType="application/vnd.openxmlformats-officedocument.theme+xml"/>
  <Override PartName="/ppt/notesSlides/notesSlide11.xml" ContentType="application/vnd.openxmlformats-officedocument.presentationml.notesSlide+xml"/>
  <Override PartName="/ppt/theme/theme13.xml" ContentType="application/vnd.openxmlformats-officedocument.theme+xml"/>
  <Override PartName="/ppt/theme/theme60.xml" ContentType="application/vnd.openxmlformats-officedocument.theme+xml"/>
  <Override PartName="/ppt/slideMasters/slideMaster99.xml" ContentType="application/vnd.openxmlformats-officedocument.presentationml.slideMaster+xml"/>
  <Override PartName="/ppt/slides/slide8.xml" ContentType="application/vnd.openxmlformats-officedocument.presentationml.slide+xml"/>
  <Override PartName="/ppt/slides/slide69.xml" ContentType="application/vnd.openxmlformats-officedocument.presentationml.slide+xml"/>
  <Override PartName="/ppt/slideMasters/slideMaster3.xml" ContentType="application/vnd.openxmlformats-officedocument.presentationml.slideMaster+xml"/>
  <Override PartName="/ppt/slideMasters/slideMaster88.xml" ContentType="application/vnd.openxmlformats-officedocument.presentationml.slideMaster+xml"/>
  <Override PartName="/ppt/slides/slide58.xml" ContentType="application/vnd.openxmlformats-officedocument.presentationml.slide+xml"/>
  <Override PartName="/ppt/slideLayouts/slideLayout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4397" r:id="rId1"/>
    <p:sldMasterId id="2147484400" r:id="rId2"/>
    <p:sldMasterId id="2147484402" r:id="rId3"/>
    <p:sldMasterId id="2147484465" r:id="rId4"/>
    <p:sldMasterId id="2147484615" r:id="rId5"/>
    <p:sldMasterId id="2147484643" r:id="rId6"/>
    <p:sldMasterId id="2147484655" r:id="rId7"/>
    <p:sldMasterId id="2147484657" r:id="rId8"/>
    <p:sldMasterId id="2147484660" r:id="rId9"/>
    <p:sldMasterId id="2147484662" r:id="rId10"/>
    <p:sldMasterId id="2147484664" r:id="rId11"/>
    <p:sldMasterId id="2147484666" r:id="rId12"/>
    <p:sldMasterId id="2147484668" r:id="rId13"/>
    <p:sldMasterId id="2147484670" r:id="rId14"/>
    <p:sldMasterId id="2147484672" r:id="rId15"/>
    <p:sldMasterId id="2147484674" r:id="rId16"/>
    <p:sldMasterId id="2147484676" r:id="rId17"/>
    <p:sldMasterId id="2147484678" r:id="rId18"/>
    <p:sldMasterId id="2147484682" r:id="rId19"/>
    <p:sldMasterId id="2147484685" r:id="rId20"/>
    <p:sldMasterId id="2147484687" r:id="rId21"/>
    <p:sldMasterId id="2147484689" r:id="rId22"/>
    <p:sldMasterId id="2147484691" r:id="rId23"/>
    <p:sldMasterId id="2147484693" r:id="rId24"/>
    <p:sldMasterId id="2147484695" r:id="rId25"/>
    <p:sldMasterId id="2147484697" r:id="rId26"/>
    <p:sldMasterId id="2147484701" r:id="rId27"/>
    <p:sldMasterId id="2147484703" r:id="rId28"/>
    <p:sldMasterId id="2147484707" r:id="rId29"/>
    <p:sldMasterId id="2147484711" r:id="rId30"/>
    <p:sldMasterId id="2147484713" r:id="rId31"/>
    <p:sldMasterId id="2147484715" r:id="rId32"/>
    <p:sldMasterId id="2147484717" r:id="rId33"/>
    <p:sldMasterId id="2147484719" r:id="rId34"/>
    <p:sldMasterId id="2147484723" r:id="rId35"/>
    <p:sldMasterId id="2147484728" r:id="rId36"/>
    <p:sldMasterId id="2147484730" r:id="rId37"/>
    <p:sldMasterId id="2147484739" r:id="rId38"/>
    <p:sldMasterId id="2147484741" r:id="rId39"/>
    <p:sldMasterId id="2147484744" r:id="rId40"/>
    <p:sldMasterId id="2147484746" r:id="rId41"/>
    <p:sldMasterId id="2147484749" r:id="rId42"/>
    <p:sldMasterId id="2147484753" r:id="rId43"/>
    <p:sldMasterId id="2147484755" r:id="rId44"/>
    <p:sldMasterId id="2147484758" r:id="rId45"/>
    <p:sldMasterId id="2147484760" r:id="rId46"/>
    <p:sldMasterId id="2147484762" r:id="rId47"/>
    <p:sldMasterId id="2147484766" r:id="rId48"/>
    <p:sldMasterId id="2147484768" r:id="rId49"/>
    <p:sldMasterId id="2147484770" r:id="rId50"/>
    <p:sldMasterId id="2147484772" r:id="rId51"/>
    <p:sldMasterId id="2147484778" r:id="rId52"/>
    <p:sldMasterId id="2147484780" r:id="rId53"/>
    <p:sldMasterId id="2147484782" r:id="rId54"/>
    <p:sldMasterId id="2147484789" r:id="rId55"/>
    <p:sldMasterId id="2147484793" r:id="rId56"/>
    <p:sldMasterId id="2147484797" r:id="rId57"/>
    <p:sldMasterId id="2147484799" r:id="rId58"/>
    <p:sldMasterId id="2147484802" r:id="rId59"/>
    <p:sldMasterId id="2147484804" r:id="rId60"/>
    <p:sldMasterId id="2147484806" r:id="rId61"/>
    <p:sldMasterId id="2147484808" r:id="rId62"/>
    <p:sldMasterId id="2147484811" r:id="rId63"/>
    <p:sldMasterId id="2147484815" r:id="rId64"/>
    <p:sldMasterId id="2147484817" r:id="rId65"/>
    <p:sldMasterId id="2147484819" r:id="rId66"/>
    <p:sldMasterId id="2147484821" r:id="rId67"/>
    <p:sldMasterId id="2147484823" r:id="rId68"/>
    <p:sldMasterId id="2147484825" r:id="rId69"/>
    <p:sldMasterId id="2147484827" r:id="rId70"/>
    <p:sldMasterId id="2147484829" r:id="rId71"/>
    <p:sldMasterId id="2147484831" r:id="rId72"/>
    <p:sldMasterId id="2147484833" r:id="rId73"/>
    <p:sldMasterId id="2147484835" r:id="rId74"/>
    <p:sldMasterId id="2147484837" r:id="rId75"/>
    <p:sldMasterId id="2147484839" r:id="rId76"/>
    <p:sldMasterId id="2147484841" r:id="rId77"/>
    <p:sldMasterId id="2147484845" r:id="rId78"/>
    <p:sldMasterId id="2147484848" r:id="rId79"/>
    <p:sldMasterId id="2147484850" r:id="rId80"/>
    <p:sldMasterId id="2147484853" r:id="rId81"/>
    <p:sldMasterId id="2147484855" r:id="rId82"/>
    <p:sldMasterId id="2147484857" r:id="rId83"/>
    <p:sldMasterId id="2147484864" r:id="rId84"/>
    <p:sldMasterId id="2147484866" r:id="rId85"/>
    <p:sldMasterId id="2147484868" r:id="rId86"/>
    <p:sldMasterId id="2147484870" r:id="rId87"/>
    <p:sldMasterId id="2147484872" r:id="rId88"/>
    <p:sldMasterId id="2147484876" r:id="rId89"/>
    <p:sldMasterId id="2147484878" r:id="rId90"/>
    <p:sldMasterId id="2147484880" r:id="rId91"/>
    <p:sldMasterId id="2147484888" r:id="rId92"/>
    <p:sldMasterId id="2147484895" r:id="rId93"/>
    <p:sldMasterId id="2147484903" r:id="rId94"/>
    <p:sldMasterId id="2147484905" r:id="rId95"/>
    <p:sldMasterId id="2147484907" r:id="rId96"/>
    <p:sldMasterId id="2147484909" r:id="rId97"/>
    <p:sldMasterId id="2147484911" r:id="rId98"/>
    <p:sldMasterId id="2147484913" r:id="rId99"/>
    <p:sldMasterId id="2147484915" r:id="rId100"/>
    <p:sldMasterId id="2147484933" r:id="rId101"/>
    <p:sldMasterId id="2147484935" r:id="rId102"/>
    <p:sldMasterId id="2147484938" r:id="rId103"/>
    <p:sldMasterId id="2147484940" r:id="rId104"/>
    <p:sldMasterId id="2147484942" r:id="rId105"/>
    <p:sldMasterId id="2147484945" r:id="rId106"/>
    <p:sldMasterId id="2147484947" r:id="rId107"/>
    <p:sldMasterId id="2147484949" r:id="rId108"/>
    <p:sldMasterId id="2147484951" r:id="rId109"/>
    <p:sldMasterId id="2147484953" r:id="rId110"/>
  </p:sldMasterIdLst>
  <p:notesMasterIdLst>
    <p:notesMasterId r:id="rId180"/>
  </p:notesMasterIdLst>
  <p:sldIdLst>
    <p:sldId id="428" r:id="rId111"/>
    <p:sldId id="476" r:id="rId112"/>
    <p:sldId id="528" r:id="rId113"/>
    <p:sldId id="731" r:id="rId114"/>
    <p:sldId id="756" r:id="rId115"/>
    <p:sldId id="710" r:id="rId116"/>
    <p:sldId id="529" r:id="rId117"/>
    <p:sldId id="459" r:id="rId118"/>
    <p:sldId id="569" r:id="rId119"/>
    <p:sldId id="531" r:id="rId120"/>
    <p:sldId id="532" r:id="rId121"/>
    <p:sldId id="753" r:id="rId122"/>
    <p:sldId id="754" r:id="rId123"/>
    <p:sldId id="755" r:id="rId124"/>
    <p:sldId id="673" r:id="rId125"/>
    <p:sldId id="674" r:id="rId126"/>
    <p:sldId id="665" r:id="rId127"/>
    <p:sldId id="703" r:id="rId128"/>
    <p:sldId id="486" r:id="rId129"/>
    <p:sldId id="508" r:id="rId130"/>
    <p:sldId id="509" r:id="rId131"/>
    <p:sldId id="603" r:id="rId132"/>
    <p:sldId id="706" r:id="rId133"/>
    <p:sldId id="510" r:id="rId134"/>
    <p:sldId id="542" r:id="rId135"/>
    <p:sldId id="547" r:id="rId136"/>
    <p:sldId id="511" r:id="rId137"/>
    <p:sldId id="548" r:id="rId138"/>
    <p:sldId id="524" r:id="rId139"/>
    <p:sldId id="525" r:id="rId140"/>
    <p:sldId id="581" r:id="rId141"/>
    <p:sldId id="635" r:id="rId142"/>
    <p:sldId id="636" r:id="rId143"/>
    <p:sldId id="637" r:id="rId144"/>
    <p:sldId id="592" r:id="rId145"/>
    <p:sldId id="465" r:id="rId146"/>
    <p:sldId id="613" r:id="rId147"/>
    <p:sldId id="593" r:id="rId148"/>
    <p:sldId id="757" r:id="rId149"/>
    <p:sldId id="758" r:id="rId150"/>
    <p:sldId id="759" r:id="rId151"/>
    <p:sldId id="760" r:id="rId152"/>
    <p:sldId id="761" r:id="rId153"/>
    <p:sldId id="762" r:id="rId154"/>
    <p:sldId id="763" r:id="rId155"/>
    <p:sldId id="764" r:id="rId156"/>
    <p:sldId id="765" r:id="rId157"/>
    <p:sldId id="766" r:id="rId158"/>
    <p:sldId id="767" r:id="rId159"/>
    <p:sldId id="768" r:id="rId160"/>
    <p:sldId id="769" r:id="rId161"/>
    <p:sldId id="770" r:id="rId162"/>
    <p:sldId id="771" r:id="rId163"/>
    <p:sldId id="772" r:id="rId164"/>
    <p:sldId id="773" r:id="rId165"/>
    <p:sldId id="774" r:id="rId166"/>
    <p:sldId id="775" r:id="rId167"/>
    <p:sldId id="776" r:id="rId168"/>
    <p:sldId id="777" r:id="rId169"/>
    <p:sldId id="778" r:id="rId170"/>
    <p:sldId id="779" r:id="rId171"/>
    <p:sldId id="780" r:id="rId172"/>
    <p:sldId id="460" r:id="rId173"/>
    <p:sldId id="555" r:id="rId174"/>
    <p:sldId id="556" r:id="rId175"/>
    <p:sldId id="557" r:id="rId176"/>
    <p:sldId id="558" r:id="rId177"/>
    <p:sldId id="559" r:id="rId178"/>
    <p:sldId id="502" r:id="rId179"/>
  </p:sldIdLst>
  <p:sldSz cx="9144000" cy="6858000" type="screen4x3"/>
  <p:notesSz cx="6858000" cy="9144000"/>
  <p:defaultTextStyle>
    <a:defPPr>
      <a:defRPr lang="en-GB"/>
    </a:defPPr>
    <a:lvl1pPr algn="l" rtl="0" fontAlgn="base">
      <a:spcBef>
        <a:spcPct val="0"/>
      </a:spcBef>
      <a:spcAft>
        <a:spcPct val="0"/>
      </a:spcAft>
      <a:defRPr sz="4000" kern="1200">
        <a:solidFill>
          <a:schemeClr val="tx1"/>
        </a:solidFill>
        <a:latin typeface="Comic Sans MS" pitchFamily="66" charset="0"/>
        <a:ea typeface="+mn-ea"/>
        <a:cs typeface="+mn-cs"/>
      </a:defRPr>
    </a:lvl1pPr>
    <a:lvl2pPr marL="457200" algn="l" rtl="0" fontAlgn="base">
      <a:spcBef>
        <a:spcPct val="0"/>
      </a:spcBef>
      <a:spcAft>
        <a:spcPct val="0"/>
      </a:spcAft>
      <a:defRPr sz="4000" kern="1200">
        <a:solidFill>
          <a:schemeClr val="tx1"/>
        </a:solidFill>
        <a:latin typeface="Comic Sans MS" pitchFamily="66" charset="0"/>
        <a:ea typeface="+mn-ea"/>
        <a:cs typeface="+mn-cs"/>
      </a:defRPr>
    </a:lvl2pPr>
    <a:lvl3pPr marL="914400" algn="l" rtl="0" fontAlgn="base">
      <a:spcBef>
        <a:spcPct val="0"/>
      </a:spcBef>
      <a:spcAft>
        <a:spcPct val="0"/>
      </a:spcAft>
      <a:defRPr sz="4000" kern="1200">
        <a:solidFill>
          <a:schemeClr val="tx1"/>
        </a:solidFill>
        <a:latin typeface="Comic Sans MS" pitchFamily="66" charset="0"/>
        <a:ea typeface="+mn-ea"/>
        <a:cs typeface="+mn-cs"/>
      </a:defRPr>
    </a:lvl3pPr>
    <a:lvl4pPr marL="1371600" algn="l" rtl="0" fontAlgn="base">
      <a:spcBef>
        <a:spcPct val="0"/>
      </a:spcBef>
      <a:spcAft>
        <a:spcPct val="0"/>
      </a:spcAft>
      <a:defRPr sz="4000" kern="1200">
        <a:solidFill>
          <a:schemeClr val="tx1"/>
        </a:solidFill>
        <a:latin typeface="Comic Sans MS" pitchFamily="66" charset="0"/>
        <a:ea typeface="+mn-ea"/>
        <a:cs typeface="+mn-cs"/>
      </a:defRPr>
    </a:lvl4pPr>
    <a:lvl5pPr marL="1828800" algn="l" rtl="0" fontAlgn="base">
      <a:spcBef>
        <a:spcPct val="0"/>
      </a:spcBef>
      <a:spcAft>
        <a:spcPct val="0"/>
      </a:spcAft>
      <a:defRPr sz="4000" kern="1200">
        <a:solidFill>
          <a:schemeClr val="tx1"/>
        </a:solidFill>
        <a:latin typeface="Comic Sans MS" pitchFamily="66" charset="0"/>
        <a:ea typeface="+mn-ea"/>
        <a:cs typeface="+mn-cs"/>
      </a:defRPr>
    </a:lvl5pPr>
    <a:lvl6pPr marL="2286000" algn="l" defTabSz="914400" rtl="0" eaLnBrk="1" latinLnBrk="0" hangingPunct="1">
      <a:defRPr sz="4000" kern="1200">
        <a:solidFill>
          <a:schemeClr val="tx1"/>
        </a:solidFill>
        <a:latin typeface="Comic Sans MS" pitchFamily="66" charset="0"/>
        <a:ea typeface="+mn-ea"/>
        <a:cs typeface="+mn-cs"/>
      </a:defRPr>
    </a:lvl6pPr>
    <a:lvl7pPr marL="2743200" algn="l" defTabSz="914400" rtl="0" eaLnBrk="1" latinLnBrk="0" hangingPunct="1">
      <a:defRPr sz="4000" kern="1200">
        <a:solidFill>
          <a:schemeClr val="tx1"/>
        </a:solidFill>
        <a:latin typeface="Comic Sans MS" pitchFamily="66" charset="0"/>
        <a:ea typeface="+mn-ea"/>
        <a:cs typeface="+mn-cs"/>
      </a:defRPr>
    </a:lvl7pPr>
    <a:lvl8pPr marL="3200400" algn="l" defTabSz="914400" rtl="0" eaLnBrk="1" latinLnBrk="0" hangingPunct="1">
      <a:defRPr sz="4000" kern="1200">
        <a:solidFill>
          <a:schemeClr val="tx1"/>
        </a:solidFill>
        <a:latin typeface="Comic Sans MS" pitchFamily="66" charset="0"/>
        <a:ea typeface="+mn-ea"/>
        <a:cs typeface="+mn-cs"/>
      </a:defRPr>
    </a:lvl8pPr>
    <a:lvl9pPr marL="3657600" algn="l" defTabSz="914400" rtl="0" eaLnBrk="1" latinLnBrk="0" hangingPunct="1">
      <a:defRPr sz="40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008000"/>
    <a:srgbClr val="CCFFFF"/>
    <a:srgbClr val="FF6699"/>
    <a:srgbClr val="FFFFFF"/>
    <a:srgbClr val="CC0000"/>
    <a:srgbClr val="000000"/>
    <a:srgbClr val="CCFFCC"/>
    <a:srgbClr val="333399"/>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34580" autoAdjust="0"/>
    <p:restoredTop sz="98239" autoAdjust="0"/>
  </p:normalViewPr>
  <p:slideViewPr>
    <p:cSldViewPr>
      <p:cViewPr>
        <p:scale>
          <a:sx n="50" d="100"/>
          <a:sy n="50" d="100"/>
        </p:scale>
        <p:origin x="-1482" y="3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25026"/>
    </p:cViewPr>
  </p:sorterViewPr>
  <p:gridSpacing cx="73737788" cy="73737788"/>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117" Type="http://schemas.openxmlformats.org/officeDocument/2006/relationships/slide" Target="slides/slide7.xml"/><Relationship Id="rId21" Type="http://schemas.openxmlformats.org/officeDocument/2006/relationships/slideMaster" Target="slideMasters/slideMaster21.xml"/><Relationship Id="rId42" Type="http://schemas.openxmlformats.org/officeDocument/2006/relationships/slideMaster" Target="slideMasters/slideMaster42.xml"/><Relationship Id="rId47" Type="http://schemas.openxmlformats.org/officeDocument/2006/relationships/slideMaster" Target="slideMasters/slideMaster47.xml"/><Relationship Id="rId63" Type="http://schemas.openxmlformats.org/officeDocument/2006/relationships/slideMaster" Target="slideMasters/slideMaster63.xml"/><Relationship Id="rId68" Type="http://schemas.openxmlformats.org/officeDocument/2006/relationships/slideMaster" Target="slideMasters/slideMaster68.xml"/><Relationship Id="rId84" Type="http://schemas.openxmlformats.org/officeDocument/2006/relationships/slideMaster" Target="slideMasters/slideMaster84.xml"/><Relationship Id="rId89" Type="http://schemas.openxmlformats.org/officeDocument/2006/relationships/slideMaster" Target="slideMasters/slideMaster89.xml"/><Relationship Id="rId112" Type="http://schemas.openxmlformats.org/officeDocument/2006/relationships/slide" Target="slides/slide2.xml"/><Relationship Id="rId133" Type="http://schemas.openxmlformats.org/officeDocument/2006/relationships/slide" Target="slides/slide23.xml"/><Relationship Id="rId138" Type="http://schemas.openxmlformats.org/officeDocument/2006/relationships/slide" Target="slides/slide28.xml"/><Relationship Id="rId154" Type="http://schemas.openxmlformats.org/officeDocument/2006/relationships/slide" Target="slides/slide44.xml"/><Relationship Id="rId159" Type="http://schemas.openxmlformats.org/officeDocument/2006/relationships/slide" Target="slides/slide49.xml"/><Relationship Id="rId175" Type="http://schemas.openxmlformats.org/officeDocument/2006/relationships/slide" Target="slides/slide65.xml"/><Relationship Id="rId170" Type="http://schemas.openxmlformats.org/officeDocument/2006/relationships/slide" Target="slides/slide60.xml"/><Relationship Id="rId16" Type="http://schemas.openxmlformats.org/officeDocument/2006/relationships/slideMaster" Target="slideMasters/slideMaster16.xml"/><Relationship Id="rId107" Type="http://schemas.openxmlformats.org/officeDocument/2006/relationships/slideMaster" Target="slideMasters/slideMaster107.xml"/><Relationship Id="rId11" Type="http://schemas.openxmlformats.org/officeDocument/2006/relationships/slideMaster" Target="slideMasters/slideMaster11.xml"/><Relationship Id="rId32" Type="http://schemas.openxmlformats.org/officeDocument/2006/relationships/slideMaster" Target="slideMasters/slideMaster32.xml"/><Relationship Id="rId37" Type="http://schemas.openxmlformats.org/officeDocument/2006/relationships/slideMaster" Target="slideMasters/slideMaster37.xml"/><Relationship Id="rId53" Type="http://schemas.openxmlformats.org/officeDocument/2006/relationships/slideMaster" Target="slideMasters/slideMaster53.xml"/><Relationship Id="rId58" Type="http://schemas.openxmlformats.org/officeDocument/2006/relationships/slideMaster" Target="slideMasters/slideMaster58.xml"/><Relationship Id="rId74" Type="http://schemas.openxmlformats.org/officeDocument/2006/relationships/slideMaster" Target="slideMasters/slideMaster74.xml"/><Relationship Id="rId79" Type="http://schemas.openxmlformats.org/officeDocument/2006/relationships/slideMaster" Target="slideMasters/slideMaster79.xml"/><Relationship Id="rId102" Type="http://schemas.openxmlformats.org/officeDocument/2006/relationships/slideMaster" Target="slideMasters/slideMaster102.xml"/><Relationship Id="rId123" Type="http://schemas.openxmlformats.org/officeDocument/2006/relationships/slide" Target="slides/slide13.xml"/><Relationship Id="rId128" Type="http://schemas.openxmlformats.org/officeDocument/2006/relationships/slide" Target="slides/slide18.xml"/><Relationship Id="rId144" Type="http://schemas.openxmlformats.org/officeDocument/2006/relationships/slide" Target="slides/slide34.xml"/><Relationship Id="rId149" Type="http://schemas.openxmlformats.org/officeDocument/2006/relationships/slide" Target="slides/slide39.xml"/><Relationship Id="rId5" Type="http://schemas.openxmlformats.org/officeDocument/2006/relationships/slideMaster" Target="slideMasters/slideMaster5.xml"/><Relationship Id="rId90" Type="http://schemas.openxmlformats.org/officeDocument/2006/relationships/slideMaster" Target="slideMasters/slideMaster90.xml"/><Relationship Id="rId95" Type="http://schemas.openxmlformats.org/officeDocument/2006/relationships/slideMaster" Target="slideMasters/slideMaster95.xml"/><Relationship Id="rId160" Type="http://schemas.openxmlformats.org/officeDocument/2006/relationships/slide" Target="slides/slide50.xml"/><Relationship Id="rId165" Type="http://schemas.openxmlformats.org/officeDocument/2006/relationships/slide" Target="slides/slide55.xml"/><Relationship Id="rId181" Type="http://schemas.openxmlformats.org/officeDocument/2006/relationships/presProps" Target="presProps.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43" Type="http://schemas.openxmlformats.org/officeDocument/2006/relationships/slideMaster" Target="slideMasters/slideMaster43.xml"/><Relationship Id="rId48" Type="http://schemas.openxmlformats.org/officeDocument/2006/relationships/slideMaster" Target="slideMasters/slideMaster48.xml"/><Relationship Id="rId64" Type="http://schemas.openxmlformats.org/officeDocument/2006/relationships/slideMaster" Target="slideMasters/slideMaster64.xml"/><Relationship Id="rId69" Type="http://schemas.openxmlformats.org/officeDocument/2006/relationships/slideMaster" Target="slideMasters/slideMaster69.xml"/><Relationship Id="rId113" Type="http://schemas.openxmlformats.org/officeDocument/2006/relationships/slide" Target="slides/slide3.xml"/><Relationship Id="rId118" Type="http://schemas.openxmlformats.org/officeDocument/2006/relationships/slide" Target="slides/slide8.xml"/><Relationship Id="rId134" Type="http://schemas.openxmlformats.org/officeDocument/2006/relationships/slide" Target="slides/slide24.xml"/><Relationship Id="rId139" Type="http://schemas.openxmlformats.org/officeDocument/2006/relationships/slide" Target="slides/slide29.xml"/><Relationship Id="rId80" Type="http://schemas.openxmlformats.org/officeDocument/2006/relationships/slideMaster" Target="slideMasters/slideMaster80.xml"/><Relationship Id="rId85" Type="http://schemas.openxmlformats.org/officeDocument/2006/relationships/slideMaster" Target="slideMasters/slideMaster85.xml"/><Relationship Id="rId150" Type="http://schemas.openxmlformats.org/officeDocument/2006/relationships/slide" Target="slides/slide40.xml"/><Relationship Id="rId155" Type="http://schemas.openxmlformats.org/officeDocument/2006/relationships/slide" Target="slides/slide45.xml"/><Relationship Id="rId171" Type="http://schemas.openxmlformats.org/officeDocument/2006/relationships/slide" Target="slides/slide61.xml"/><Relationship Id="rId176" Type="http://schemas.openxmlformats.org/officeDocument/2006/relationships/slide" Target="slides/slide66.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33" Type="http://schemas.openxmlformats.org/officeDocument/2006/relationships/slideMaster" Target="slideMasters/slideMaster33.xml"/><Relationship Id="rId38" Type="http://schemas.openxmlformats.org/officeDocument/2006/relationships/slideMaster" Target="slideMasters/slideMaster38.xml"/><Relationship Id="rId59" Type="http://schemas.openxmlformats.org/officeDocument/2006/relationships/slideMaster" Target="slideMasters/slideMaster59.xml"/><Relationship Id="rId103" Type="http://schemas.openxmlformats.org/officeDocument/2006/relationships/slideMaster" Target="slideMasters/slideMaster103.xml"/><Relationship Id="rId108" Type="http://schemas.openxmlformats.org/officeDocument/2006/relationships/slideMaster" Target="slideMasters/slideMaster108.xml"/><Relationship Id="rId124" Type="http://schemas.openxmlformats.org/officeDocument/2006/relationships/slide" Target="slides/slide14.xml"/><Relationship Id="rId129" Type="http://schemas.openxmlformats.org/officeDocument/2006/relationships/slide" Target="slides/slide19.xml"/><Relationship Id="rId54" Type="http://schemas.openxmlformats.org/officeDocument/2006/relationships/slideMaster" Target="slideMasters/slideMaster54.xml"/><Relationship Id="rId70" Type="http://schemas.openxmlformats.org/officeDocument/2006/relationships/slideMaster" Target="slideMasters/slideMaster70.xml"/><Relationship Id="rId75" Type="http://schemas.openxmlformats.org/officeDocument/2006/relationships/slideMaster" Target="slideMasters/slideMaster75.xml"/><Relationship Id="rId91" Type="http://schemas.openxmlformats.org/officeDocument/2006/relationships/slideMaster" Target="slideMasters/slideMaster91.xml"/><Relationship Id="rId96" Type="http://schemas.openxmlformats.org/officeDocument/2006/relationships/slideMaster" Target="slideMasters/slideMaster96.xml"/><Relationship Id="rId140" Type="http://schemas.openxmlformats.org/officeDocument/2006/relationships/slide" Target="slides/slide30.xml"/><Relationship Id="rId145" Type="http://schemas.openxmlformats.org/officeDocument/2006/relationships/slide" Target="slides/slide35.xml"/><Relationship Id="rId161" Type="http://schemas.openxmlformats.org/officeDocument/2006/relationships/slide" Target="slides/slide51.xml"/><Relationship Id="rId166" Type="http://schemas.openxmlformats.org/officeDocument/2006/relationships/slide" Target="slides/slide56.xml"/><Relationship Id="rId18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49" Type="http://schemas.openxmlformats.org/officeDocument/2006/relationships/slideMaster" Target="slideMasters/slideMaster49.xml"/><Relationship Id="rId114" Type="http://schemas.openxmlformats.org/officeDocument/2006/relationships/slide" Target="slides/slide4.xml"/><Relationship Id="rId119" Type="http://schemas.openxmlformats.org/officeDocument/2006/relationships/slide" Target="slides/slide9.xml"/><Relationship Id="rId44" Type="http://schemas.openxmlformats.org/officeDocument/2006/relationships/slideMaster" Target="slideMasters/slideMaster44.xml"/><Relationship Id="rId60" Type="http://schemas.openxmlformats.org/officeDocument/2006/relationships/slideMaster" Target="slideMasters/slideMaster60.xml"/><Relationship Id="rId65" Type="http://schemas.openxmlformats.org/officeDocument/2006/relationships/slideMaster" Target="slideMasters/slideMaster65.xml"/><Relationship Id="rId81" Type="http://schemas.openxmlformats.org/officeDocument/2006/relationships/slideMaster" Target="slideMasters/slideMaster81.xml"/><Relationship Id="rId86" Type="http://schemas.openxmlformats.org/officeDocument/2006/relationships/slideMaster" Target="slideMasters/slideMaster86.xml"/><Relationship Id="rId130" Type="http://schemas.openxmlformats.org/officeDocument/2006/relationships/slide" Target="slides/slide20.xml"/><Relationship Id="rId135" Type="http://schemas.openxmlformats.org/officeDocument/2006/relationships/slide" Target="slides/slide25.xml"/><Relationship Id="rId151" Type="http://schemas.openxmlformats.org/officeDocument/2006/relationships/slide" Target="slides/slide41.xml"/><Relationship Id="rId156" Type="http://schemas.openxmlformats.org/officeDocument/2006/relationships/slide" Target="slides/slide46.xml"/><Relationship Id="rId177" Type="http://schemas.openxmlformats.org/officeDocument/2006/relationships/slide" Target="slides/slide67.xml"/><Relationship Id="rId4" Type="http://schemas.openxmlformats.org/officeDocument/2006/relationships/slideMaster" Target="slideMasters/slideMaster4.xml"/><Relationship Id="rId9" Type="http://schemas.openxmlformats.org/officeDocument/2006/relationships/slideMaster" Target="slideMasters/slideMaster9.xml"/><Relationship Id="rId172" Type="http://schemas.openxmlformats.org/officeDocument/2006/relationships/slide" Target="slides/slide62.xml"/><Relationship Id="rId180" Type="http://schemas.openxmlformats.org/officeDocument/2006/relationships/notesMaster" Target="notesMasters/notesMaster1.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Master" Target="slideMasters/slideMaster39.xml"/><Relationship Id="rId109" Type="http://schemas.openxmlformats.org/officeDocument/2006/relationships/slideMaster" Target="slideMasters/slideMaster109.xml"/><Relationship Id="rId34" Type="http://schemas.openxmlformats.org/officeDocument/2006/relationships/slideMaster" Target="slideMasters/slideMaster34.xml"/><Relationship Id="rId50" Type="http://schemas.openxmlformats.org/officeDocument/2006/relationships/slideMaster" Target="slideMasters/slideMaster50.xml"/><Relationship Id="rId55" Type="http://schemas.openxmlformats.org/officeDocument/2006/relationships/slideMaster" Target="slideMasters/slideMaster55.xml"/><Relationship Id="rId76" Type="http://schemas.openxmlformats.org/officeDocument/2006/relationships/slideMaster" Target="slideMasters/slideMaster76.xml"/><Relationship Id="rId97" Type="http://schemas.openxmlformats.org/officeDocument/2006/relationships/slideMaster" Target="slideMasters/slideMaster97.xml"/><Relationship Id="rId104" Type="http://schemas.openxmlformats.org/officeDocument/2006/relationships/slideMaster" Target="slideMasters/slideMaster104.xml"/><Relationship Id="rId120" Type="http://schemas.openxmlformats.org/officeDocument/2006/relationships/slide" Target="slides/slide10.xml"/><Relationship Id="rId125" Type="http://schemas.openxmlformats.org/officeDocument/2006/relationships/slide" Target="slides/slide15.xml"/><Relationship Id="rId141" Type="http://schemas.openxmlformats.org/officeDocument/2006/relationships/slide" Target="slides/slide31.xml"/><Relationship Id="rId146" Type="http://schemas.openxmlformats.org/officeDocument/2006/relationships/slide" Target="slides/slide36.xml"/><Relationship Id="rId167" Type="http://schemas.openxmlformats.org/officeDocument/2006/relationships/slide" Target="slides/slide57.xml"/><Relationship Id="rId7" Type="http://schemas.openxmlformats.org/officeDocument/2006/relationships/slideMaster" Target="slideMasters/slideMaster7.xml"/><Relationship Id="rId71" Type="http://schemas.openxmlformats.org/officeDocument/2006/relationships/slideMaster" Target="slideMasters/slideMaster71.xml"/><Relationship Id="rId92" Type="http://schemas.openxmlformats.org/officeDocument/2006/relationships/slideMaster" Target="slideMasters/slideMaster92.xml"/><Relationship Id="rId162" Type="http://schemas.openxmlformats.org/officeDocument/2006/relationships/slide" Target="slides/slide52.xml"/><Relationship Id="rId183" Type="http://schemas.openxmlformats.org/officeDocument/2006/relationships/theme" Target="theme/theme1.xml"/><Relationship Id="rId2" Type="http://schemas.openxmlformats.org/officeDocument/2006/relationships/slideMaster" Target="slideMasters/slideMaster2.xml"/><Relationship Id="rId29" Type="http://schemas.openxmlformats.org/officeDocument/2006/relationships/slideMaster" Target="slideMasters/slideMaster29.xml"/><Relationship Id="rId24" Type="http://schemas.openxmlformats.org/officeDocument/2006/relationships/slideMaster" Target="slideMasters/slideMaster24.xml"/><Relationship Id="rId40" Type="http://schemas.openxmlformats.org/officeDocument/2006/relationships/slideMaster" Target="slideMasters/slideMaster40.xml"/><Relationship Id="rId45" Type="http://schemas.openxmlformats.org/officeDocument/2006/relationships/slideMaster" Target="slideMasters/slideMaster45.xml"/><Relationship Id="rId66" Type="http://schemas.openxmlformats.org/officeDocument/2006/relationships/slideMaster" Target="slideMasters/slideMaster66.xml"/><Relationship Id="rId87" Type="http://schemas.openxmlformats.org/officeDocument/2006/relationships/slideMaster" Target="slideMasters/slideMaster87.xml"/><Relationship Id="rId110" Type="http://schemas.openxmlformats.org/officeDocument/2006/relationships/slideMaster" Target="slideMasters/slideMaster110.xml"/><Relationship Id="rId115" Type="http://schemas.openxmlformats.org/officeDocument/2006/relationships/slide" Target="slides/slide5.xml"/><Relationship Id="rId131" Type="http://schemas.openxmlformats.org/officeDocument/2006/relationships/slide" Target="slides/slide21.xml"/><Relationship Id="rId136" Type="http://schemas.openxmlformats.org/officeDocument/2006/relationships/slide" Target="slides/slide26.xml"/><Relationship Id="rId157" Type="http://schemas.openxmlformats.org/officeDocument/2006/relationships/slide" Target="slides/slide47.xml"/><Relationship Id="rId178" Type="http://schemas.openxmlformats.org/officeDocument/2006/relationships/slide" Target="slides/slide68.xml"/><Relationship Id="rId61" Type="http://schemas.openxmlformats.org/officeDocument/2006/relationships/slideMaster" Target="slideMasters/slideMaster61.xml"/><Relationship Id="rId82" Type="http://schemas.openxmlformats.org/officeDocument/2006/relationships/slideMaster" Target="slideMasters/slideMaster82.xml"/><Relationship Id="rId152" Type="http://schemas.openxmlformats.org/officeDocument/2006/relationships/slide" Target="slides/slide42.xml"/><Relationship Id="rId173" Type="http://schemas.openxmlformats.org/officeDocument/2006/relationships/slide" Target="slides/slide63.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30" Type="http://schemas.openxmlformats.org/officeDocument/2006/relationships/slideMaster" Target="slideMasters/slideMaster30.xml"/><Relationship Id="rId35" Type="http://schemas.openxmlformats.org/officeDocument/2006/relationships/slideMaster" Target="slideMasters/slideMaster35.xml"/><Relationship Id="rId56" Type="http://schemas.openxmlformats.org/officeDocument/2006/relationships/slideMaster" Target="slideMasters/slideMaster56.xml"/><Relationship Id="rId77" Type="http://schemas.openxmlformats.org/officeDocument/2006/relationships/slideMaster" Target="slideMasters/slideMaster77.xml"/><Relationship Id="rId100" Type="http://schemas.openxmlformats.org/officeDocument/2006/relationships/slideMaster" Target="slideMasters/slideMaster100.xml"/><Relationship Id="rId105" Type="http://schemas.openxmlformats.org/officeDocument/2006/relationships/slideMaster" Target="slideMasters/slideMaster105.xml"/><Relationship Id="rId126" Type="http://schemas.openxmlformats.org/officeDocument/2006/relationships/slide" Target="slides/slide16.xml"/><Relationship Id="rId147" Type="http://schemas.openxmlformats.org/officeDocument/2006/relationships/slide" Target="slides/slide37.xml"/><Relationship Id="rId168" Type="http://schemas.openxmlformats.org/officeDocument/2006/relationships/slide" Target="slides/slide58.xml"/><Relationship Id="rId8" Type="http://schemas.openxmlformats.org/officeDocument/2006/relationships/slideMaster" Target="slideMasters/slideMaster8.xml"/><Relationship Id="rId51" Type="http://schemas.openxmlformats.org/officeDocument/2006/relationships/slideMaster" Target="slideMasters/slideMaster51.xml"/><Relationship Id="rId72" Type="http://schemas.openxmlformats.org/officeDocument/2006/relationships/slideMaster" Target="slideMasters/slideMaster72.xml"/><Relationship Id="rId93" Type="http://schemas.openxmlformats.org/officeDocument/2006/relationships/slideMaster" Target="slideMasters/slideMaster93.xml"/><Relationship Id="rId98" Type="http://schemas.openxmlformats.org/officeDocument/2006/relationships/slideMaster" Target="slideMasters/slideMaster98.xml"/><Relationship Id="rId121" Type="http://schemas.openxmlformats.org/officeDocument/2006/relationships/slide" Target="slides/slide11.xml"/><Relationship Id="rId142" Type="http://schemas.openxmlformats.org/officeDocument/2006/relationships/slide" Target="slides/slide32.xml"/><Relationship Id="rId163" Type="http://schemas.openxmlformats.org/officeDocument/2006/relationships/slide" Target="slides/slide53.xml"/><Relationship Id="rId184" Type="http://schemas.openxmlformats.org/officeDocument/2006/relationships/tableStyles" Target="tableStyles.xml"/><Relationship Id="rId3" Type="http://schemas.openxmlformats.org/officeDocument/2006/relationships/slideMaster" Target="slideMasters/slideMaster3.xml"/><Relationship Id="rId25" Type="http://schemas.openxmlformats.org/officeDocument/2006/relationships/slideMaster" Target="slideMasters/slideMaster25.xml"/><Relationship Id="rId46" Type="http://schemas.openxmlformats.org/officeDocument/2006/relationships/slideMaster" Target="slideMasters/slideMaster46.xml"/><Relationship Id="rId67" Type="http://schemas.openxmlformats.org/officeDocument/2006/relationships/slideMaster" Target="slideMasters/slideMaster67.xml"/><Relationship Id="rId116" Type="http://schemas.openxmlformats.org/officeDocument/2006/relationships/slide" Target="slides/slide6.xml"/><Relationship Id="rId137" Type="http://schemas.openxmlformats.org/officeDocument/2006/relationships/slide" Target="slides/slide27.xml"/><Relationship Id="rId158" Type="http://schemas.openxmlformats.org/officeDocument/2006/relationships/slide" Target="slides/slide48.xml"/><Relationship Id="rId20" Type="http://schemas.openxmlformats.org/officeDocument/2006/relationships/slideMaster" Target="slideMasters/slideMaster20.xml"/><Relationship Id="rId41" Type="http://schemas.openxmlformats.org/officeDocument/2006/relationships/slideMaster" Target="slideMasters/slideMaster41.xml"/><Relationship Id="rId62" Type="http://schemas.openxmlformats.org/officeDocument/2006/relationships/slideMaster" Target="slideMasters/slideMaster62.xml"/><Relationship Id="rId83" Type="http://schemas.openxmlformats.org/officeDocument/2006/relationships/slideMaster" Target="slideMasters/slideMaster83.xml"/><Relationship Id="rId88" Type="http://schemas.openxmlformats.org/officeDocument/2006/relationships/slideMaster" Target="slideMasters/slideMaster88.xml"/><Relationship Id="rId111" Type="http://schemas.openxmlformats.org/officeDocument/2006/relationships/slide" Target="slides/slide1.xml"/><Relationship Id="rId132" Type="http://schemas.openxmlformats.org/officeDocument/2006/relationships/slide" Target="slides/slide22.xml"/><Relationship Id="rId153" Type="http://schemas.openxmlformats.org/officeDocument/2006/relationships/slide" Target="slides/slide43.xml"/><Relationship Id="rId174" Type="http://schemas.openxmlformats.org/officeDocument/2006/relationships/slide" Target="slides/slide64.xml"/><Relationship Id="rId179" Type="http://schemas.openxmlformats.org/officeDocument/2006/relationships/slide" Target="slides/slide69.xml"/><Relationship Id="rId15" Type="http://schemas.openxmlformats.org/officeDocument/2006/relationships/slideMaster" Target="slideMasters/slideMaster15.xml"/><Relationship Id="rId36" Type="http://schemas.openxmlformats.org/officeDocument/2006/relationships/slideMaster" Target="slideMasters/slideMaster36.xml"/><Relationship Id="rId57" Type="http://schemas.openxmlformats.org/officeDocument/2006/relationships/slideMaster" Target="slideMasters/slideMaster57.xml"/><Relationship Id="rId106" Type="http://schemas.openxmlformats.org/officeDocument/2006/relationships/slideMaster" Target="slideMasters/slideMaster106.xml"/><Relationship Id="rId127" Type="http://schemas.openxmlformats.org/officeDocument/2006/relationships/slide" Target="slides/slide17.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52" Type="http://schemas.openxmlformats.org/officeDocument/2006/relationships/slideMaster" Target="slideMasters/slideMaster52.xml"/><Relationship Id="rId73" Type="http://schemas.openxmlformats.org/officeDocument/2006/relationships/slideMaster" Target="slideMasters/slideMaster73.xml"/><Relationship Id="rId78" Type="http://schemas.openxmlformats.org/officeDocument/2006/relationships/slideMaster" Target="slideMasters/slideMaster78.xml"/><Relationship Id="rId94" Type="http://schemas.openxmlformats.org/officeDocument/2006/relationships/slideMaster" Target="slideMasters/slideMaster94.xml"/><Relationship Id="rId99" Type="http://schemas.openxmlformats.org/officeDocument/2006/relationships/slideMaster" Target="slideMasters/slideMaster99.xml"/><Relationship Id="rId101" Type="http://schemas.openxmlformats.org/officeDocument/2006/relationships/slideMaster" Target="slideMasters/slideMaster101.xml"/><Relationship Id="rId122" Type="http://schemas.openxmlformats.org/officeDocument/2006/relationships/slide" Target="slides/slide12.xml"/><Relationship Id="rId143" Type="http://schemas.openxmlformats.org/officeDocument/2006/relationships/slide" Target="slides/slide33.xml"/><Relationship Id="rId148" Type="http://schemas.openxmlformats.org/officeDocument/2006/relationships/slide" Target="slides/slide38.xml"/><Relationship Id="rId164" Type="http://schemas.openxmlformats.org/officeDocument/2006/relationships/slide" Target="slides/slide54.xml"/><Relationship Id="rId169" Type="http://schemas.openxmlformats.org/officeDocument/2006/relationships/slide" Target="slides/slide5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defRPr>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defRPr>
            </a:lvl1pPr>
          </a:lstStyle>
          <a:p>
            <a:pPr>
              <a:defRPr/>
            </a:pPr>
            <a:endParaRPr lang="en-GB"/>
          </a:p>
        </p:txBody>
      </p:sp>
      <p:sp>
        <p:nvSpPr>
          <p:cNvPr id="2560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defRPr>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Arial" charset="0"/>
              </a:defRPr>
            </a:lvl1pPr>
          </a:lstStyle>
          <a:p>
            <a:pPr>
              <a:defRPr/>
            </a:pPr>
            <a:fld id="{C59C6ADD-A24A-48B6-8863-0B0401F9CA6E}" type="slidenum">
              <a:rPr lang="en-GB"/>
              <a:pPr>
                <a:defRPr/>
              </a:pPr>
              <a:t>‹#›</a:t>
            </a:fld>
            <a:endParaRPr lang="en-GB"/>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fld id="{40358A32-C884-4DD0-97E7-301B1D069677}" type="slidenum">
              <a:rPr lang="en-GB" smtClean="0">
                <a:solidFill>
                  <a:srgbClr val="000000"/>
                </a:solidFill>
                <a:latin typeface="Arial" pitchFamily="34" charset="0"/>
              </a:rPr>
              <a:pPr/>
              <a:t>1</a:t>
            </a:fld>
            <a:endParaRPr lang="en-GB" smtClea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20</a:t>
            </a:fld>
            <a:endParaRPr lang="en-GB">
              <a:solidFill>
                <a:srgbClr val="000000"/>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p:cNvSpPr>
            <a:spLocks noGrp="1" noRot="1" noChangeAspect="1" noTextEdit="1"/>
          </p:cNvSpPr>
          <p:nvPr>
            <p:ph type="sldImg"/>
          </p:nvPr>
        </p:nvSpPr>
        <p:spPr>
          <a:xfrm>
            <a:off x="1150938" y="692150"/>
            <a:ext cx="4556125" cy="3416300"/>
          </a:xfrm>
          <a:ln/>
        </p:spPr>
      </p:sp>
      <p:sp>
        <p:nvSpPr>
          <p:cNvPr id="43011" name="Notes Placeholder 2"/>
          <p:cNvSpPr>
            <a:spLocks noGrp="1"/>
          </p:cNvSpPr>
          <p:nvPr>
            <p:ph type="body" idx="1"/>
          </p:nvPr>
        </p:nvSpPr>
        <p:spPr>
          <a:noFill/>
          <a:ln/>
        </p:spPr>
        <p:txBody>
          <a:bodyPr/>
          <a:lstStyle/>
          <a:p>
            <a:pPr eaLnBrk="1" hangingPunct="1"/>
            <a:endParaRPr lang="en-US" smtClean="0"/>
          </a:p>
        </p:txBody>
      </p:sp>
      <p:sp>
        <p:nvSpPr>
          <p:cNvPr id="43012" name="Slide Number Placeholder 3"/>
          <p:cNvSpPr>
            <a:spLocks noGrp="1"/>
          </p:cNvSpPr>
          <p:nvPr>
            <p:ph type="sldNum" sz="quarter" idx="5"/>
          </p:nvPr>
        </p:nvSpPr>
        <p:spPr>
          <a:noFill/>
        </p:spPr>
        <p:txBody>
          <a:bodyPr/>
          <a:lstStyle/>
          <a:p>
            <a:fld id="{F5CC5AE9-0A61-480E-A345-BF81D1D33A93}" type="slidenum">
              <a:rPr lang="en-US">
                <a:solidFill>
                  <a:srgbClr val="000000"/>
                </a:solidFill>
              </a:rPr>
              <a:pPr/>
              <a:t>21</a:t>
            </a:fld>
            <a:endParaRPr lang="en-US">
              <a:solidFill>
                <a:srgbClr val="000000"/>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AC049EE-53FC-4187-915D-6A743F5D43C1}" type="slidenum">
              <a:rPr lang="en-GB"/>
              <a:pPr/>
              <a:t>22</a:t>
            </a:fld>
            <a:endParaRPr lang="en-GB"/>
          </a:p>
        </p:txBody>
      </p:sp>
      <p:sp>
        <p:nvSpPr>
          <p:cNvPr id="72707" name="Rectangle 2"/>
          <p:cNvSpPr>
            <a:spLocks noGrp="1" noRot="1" noChangeAspect="1" noChangeArrowheads="1" noTextEdit="1"/>
          </p:cNvSpPr>
          <p:nvPr>
            <p:ph type="sldImg"/>
          </p:nvPr>
        </p:nvSpPr>
        <p:spPr>
          <a:xfrm>
            <a:off x="1150938" y="692150"/>
            <a:ext cx="4556125" cy="3416300"/>
          </a:xfrm>
          <a:ln/>
        </p:spPr>
      </p:sp>
      <p:sp>
        <p:nvSpPr>
          <p:cNvPr id="72708"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24</a:t>
            </a:fld>
            <a:endParaRPr lang="en-GB">
              <a:solidFill>
                <a:srgbClr val="000000"/>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B3FB56F1-60F1-488B-A081-8D7FD241E705}" type="slidenum">
              <a:rPr lang="en-GB" smtClean="0">
                <a:solidFill>
                  <a:prstClr val="black"/>
                </a:solidFill>
              </a:rPr>
              <a:pPr/>
              <a:t>27</a:t>
            </a:fld>
            <a:endParaRPr lang="en-GB">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E8C4213B-313C-4238-BE7B-DD7E790B2227}" type="slidenum">
              <a:rPr lang="en-GB" smtClean="0">
                <a:solidFill>
                  <a:prstClr val="black"/>
                </a:solidFill>
              </a:rPr>
              <a:pPr/>
              <a:t>28</a:t>
            </a:fld>
            <a:endParaRPr lang="en-GB">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fld id="{F46D71DA-5519-4470-853E-67BA4984C499}" type="slidenum">
              <a:rPr lang="en-GB" smtClean="0">
                <a:solidFill>
                  <a:srgbClr val="000000"/>
                </a:solidFill>
              </a:rPr>
              <a:pPr/>
              <a:t>30</a:t>
            </a:fld>
            <a:endParaRPr lang="en-GB">
              <a:solidFill>
                <a:srgbClr val="0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31</a:t>
            </a:fld>
            <a:endParaRPr lang="en-GB" dirty="0">
              <a:solidFill>
                <a:srgbClr val="000000"/>
              </a:solidFill>
            </a:endParaRPr>
          </a:p>
        </p:txBody>
      </p:sp>
    </p:spTree>
    <p:extLst>
      <p:ext uri="{BB962C8B-B14F-4D97-AF65-F5344CB8AC3E}">
        <p14:creationId xmlns="" xmlns:p14="http://schemas.microsoft.com/office/powerpoint/2010/main" val="3744492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Image Placeholder 1"/>
          <p:cNvSpPr>
            <a:spLocks noGrp="1" noRot="1" noChangeAspect="1" noTextEdit="1"/>
          </p:cNvSpPr>
          <p:nvPr>
            <p:ph type="sldImg"/>
          </p:nvPr>
        </p:nvSpPr>
        <p:spPr>
          <a:xfrm>
            <a:off x="1150938" y="692150"/>
            <a:ext cx="4556125" cy="3416300"/>
          </a:xfrm>
          <a:ln/>
        </p:spPr>
      </p:sp>
      <p:sp>
        <p:nvSpPr>
          <p:cNvPr id="45059" name="Notes Placeholder 2"/>
          <p:cNvSpPr>
            <a:spLocks noGrp="1"/>
          </p:cNvSpPr>
          <p:nvPr>
            <p:ph type="body" idx="1"/>
          </p:nvPr>
        </p:nvSpPr>
        <p:spPr>
          <a:noFill/>
          <a:ln/>
        </p:spPr>
        <p:txBody>
          <a:bodyPr/>
          <a:lstStyle/>
          <a:p>
            <a:endParaRPr lang="en-US" dirty="0" smtClean="0"/>
          </a:p>
        </p:txBody>
      </p:sp>
      <p:sp>
        <p:nvSpPr>
          <p:cNvPr id="45060" name="Slide Number Placeholder 3"/>
          <p:cNvSpPr>
            <a:spLocks noGrp="1"/>
          </p:cNvSpPr>
          <p:nvPr>
            <p:ph type="sldNum" sz="quarter" idx="5"/>
          </p:nvPr>
        </p:nvSpPr>
        <p:spPr>
          <a:noFill/>
        </p:spPr>
        <p:txBody>
          <a:bodyPr/>
          <a:lstStyle/>
          <a:p>
            <a:fld id="{08007301-76D3-4B7A-BC11-58C77780AB35}" type="slidenum">
              <a:rPr lang="en-GB">
                <a:solidFill>
                  <a:srgbClr val="000000"/>
                </a:solidFill>
              </a:rPr>
              <a:pPr/>
              <a:t>32</a:t>
            </a:fld>
            <a:endParaRPr lang="en-GB" dirty="0">
              <a:solidFill>
                <a:srgbClr val="000000"/>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34</a:t>
            </a:fld>
            <a:endParaRPr lang="en-GB" dirty="0">
              <a:solidFill>
                <a:srgbClr val="00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4CA9BFA2-5A1B-4478-BD73-FE75D672A801}" type="slidenum">
              <a:rPr lang="en-GB" smtClean="0">
                <a:solidFill>
                  <a:srgbClr val="000000"/>
                </a:solidFill>
              </a:rPr>
              <a:pPr>
                <a:defRPr/>
              </a:pPr>
              <a:t>2</a:t>
            </a:fld>
            <a:endParaRPr lang="en-GB" dirty="0">
              <a:solidFill>
                <a:srgbClr val="000000"/>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a:xfrm>
            <a:off x="1143000" y="685800"/>
            <a:ext cx="4572000" cy="3429000"/>
          </a:xfrm>
          <a:ln/>
        </p:spPr>
      </p:sp>
      <p:sp>
        <p:nvSpPr>
          <p:cNvPr id="76803" name="Notes Placeholder 2"/>
          <p:cNvSpPr>
            <a:spLocks noGrp="1"/>
          </p:cNvSpPr>
          <p:nvPr>
            <p:ph type="body" idx="1"/>
          </p:nvPr>
        </p:nvSpPr>
        <p:spPr>
          <a:noFill/>
          <a:ln/>
        </p:spPr>
        <p:txBody>
          <a:bodyPr/>
          <a:lstStyle/>
          <a:p>
            <a:endParaRPr lang="en-US"/>
          </a:p>
        </p:txBody>
      </p:sp>
      <p:sp>
        <p:nvSpPr>
          <p:cNvPr id="76804" name="Slide Number Placeholder 3"/>
          <p:cNvSpPr>
            <a:spLocks noGrp="1"/>
          </p:cNvSpPr>
          <p:nvPr>
            <p:ph type="sldNum" sz="quarter" idx="5"/>
          </p:nvPr>
        </p:nvSpPr>
        <p:spPr>
          <a:noFill/>
        </p:spPr>
        <p:txBody>
          <a:bodyPr/>
          <a:lstStyle/>
          <a:p>
            <a:fld id="{C9F5DBD7-E30B-4921-9C33-845DBB6180F2}" type="slidenum">
              <a:rPr lang="en-US">
                <a:solidFill>
                  <a:srgbClr val="000000"/>
                </a:solidFill>
              </a:rPr>
              <a:pPr/>
              <a:t>35</a:t>
            </a:fld>
            <a:endParaRPr lang="en-US">
              <a:solidFill>
                <a:srgbClr val="000000"/>
              </a:solidFill>
            </a:endParaRPr>
          </a:p>
        </p:txBody>
      </p:sp>
    </p:spTree>
    <p:extLst>
      <p:ext uri="{BB962C8B-B14F-4D97-AF65-F5344CB8AC3E}">
        <p14:creationId xmlns="" xmlns:p14="http://schemas.microsoft.com/office/powerpoint/2010/main" val="22958861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pPr>
              <a:defRPr/>
            </a:pPr>
            <a:fld id="{9C7A561C-9FD9-4C4C-8580-77C3C3ECC807}" type="slidenum">
              <a:rPr lang="en-GB">
                <a:solidFill>
                  <a:srgbClr val="000000"/>
                </a:solidFill>
              </a:rPr>
              <a:pPr>
                <a:defRPr/>
              </a:pPr>
              <a:t>38</a:t>
            </a:fld>
            <a:endParaRPr lang="en-GB" dirty="0">
              <a:solidFill>
                <a:srgbClr val="000000"/>
              </a:solidFill>
            </a:endParaRPr>
          </a:p>
        </p:txBody>
      </p:sp>
    </p:spTree>
    <p:extLst>
      <p:ext uri="{BB962C8B-B14F-4D97-AF65-F5344CB8AC3E}">
        <p14:creationId xmlns="" xmlns:p14="http://schemas.microsoft.com/office/powerpoint/2010/main" val="2990291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7"/>
          <p:cNvSpPr>
            <a:spLocks noGrp="1" noChangeArrowheads="1"/>
          </p:cNvSpPr>
          <p:nvPr>
            <p:ph type="sldNum" sz="quarter" idx="5"/>
          </p:nvPr>
        </p:nvSpPr>
        <p:spPr>
          <a:noFill/>
        </p:spPr>
        <p:txBody>
          <a:bodyPr/>
          <a:lstStyle/>
          <a:p>
            <a:pPr>
              <a:defRPr/>
            </a:pPr>
            <a:fld id="{40358A32-C884-4DD0-97E7-301B1D069677}" type="slidenum">
              <a:rPr lang="en-GB" sz="1800" kern="0" smtClean="0">
                <a:solidFill>
                  <a:srgbClr val="000000"/>
                </a:solidFill>
                <a:latin typeface="Arial" pitchFamily="34" charset="0"/>
              </a:rPr>
              <a:pPr>
                <a:defRPr/>
              </a:pPr>
              <a:t>39</a:t>
            </a:fld>
            <a:endParaRPr lang="en-GB" sz="1800" kern="0">
              <a:solidFill>
                <a:srgbClr val="000000"/>
              </a:solidFill>
              <a:latin typeface="Arial" pitchFamily="34" charset="0"/>
            </a:endParaRPr>
          </a:p>
        </p:txBody>
      </p:sp>
      <p:sp>
        <p:nvSpPr>
          <p:cNvPr id="26627" name="Rectangle 2"/>
          <p:cNvSpPr>
            <a:spLocks noGrp="1" noRot="1" noChangeAspect="1" noChangeArrowheads="1" noTextEdit="1"/>
          </p:cNvSpPr>
          <p:nvPr>
            <p:ph type="sldImg"/>
          </p:nvPr>
        </p:nvSpPr>
        <p:spPr>
          <a:xfrm>
            <a:off x="1150938" y="692150"/>
            <a:ext cx="4556125" cy="3416300"/>
          </a:xfrm>
          <a:ln/>
        </p:spPr>
      </p:sp>
      <p:sp>
        <p:nvSpPr>
          <p:cNvPr id="26628" name="Rectangle 3"/>
          <p:cNvSpPr>
            <a:spLocks noGrp="1" noChangeArrowheads="1"/>
          </p:cNvSpPr>
          <p:nvPr>
            <p:ph type="body" idx="1"/>
          </p:nvPr>
        </p:nvSpPr>
        <p:spPr>
          <a:noFill/>
          <a:ln/>
        </p:spPr>
        <p:txBody>
          <a:bodyPr/>
          <a:lstStyle/>
          <a:p>
            <a:pPr eaLnBrk="1" hangingPunct="1"/>
            <a:endParaRPr lang="en-US">
              <a:latin typeface="Arial" pitchFamily="34" charset="0"/>
            </a:endParaRPr>
          </a:p>
        </p:txBody>
      </p:sp>
    </p:spTree>
    <p:extLst>
      <p:ext uri="{BB962C8B-B14F-4D97-AF65-F5344CB8AC3E}">
        <p14:creationId xmlns="" xmlns:p14="http://schemas.microsoft.com/office/powerpoint/2010/main" val="20752135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z="1800" kern="0" smtClean="0">
                <a:solidFill>
                  <a:prstClr val="black"/>
                </a:solidFill>
              </a:rPr>
              <a:pPr>
                <a:defRPr/>
              </a:pPr>
              <a:t>41</a:t>
            </a:fld>
            <a:endParaRPr lang="en-GB" sz="1800" kern="0" dirty="0">
              <a:solidFill>
                <a:prstClr val="black"/>
              </a:solidFill>
            </a:endParaRPr>
          </a:p>
        </p:txBody>
      </p:sp>
    </p:spTree>
    <p:extLst>
      <p:ext uri="{BB962C8B-B14F-4D97-AF65-F5344CB8AC3E}">
        <p14:creationId xmlns="" xmlns:p14="http://schemas.microsoft.com/office/powerpoint/2010/main" val="299931860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p>
            <a:fld id="{AE102470-1571-4297-98E9-97B71B911597}" type="slidenum">
              <a:rPr lang="en-GB" smtClean="0">
                <a:solidFill>
                  <a:srgbClr val="000000"/>
                </a:solidFill>
                <a:latin typeface="Arial" pitchFamily="34" charset="0"/>
              </a:rPr>
              <a:pPr/>
              <a:t>63</a:t>
            </a:fld>
            <a:endParaRPr lang="en-GB" smtClean="0">
              <a:solidFill>
                <a:srgbClr val="000000"/>
              </a:solidFill>
              <a:latin typeface="Arial"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p:spPr>
        <p:txBody>
          <a:bodyPr/>
          <a:lstStyle/>
          <a:p>
            <a:pPr eaLnBrk="1" hangingPunct="1"/>
            <a:endParaRPr lang="en-US"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64</a:t>
            </a:fld>
            <a:endParaRPr lang="en-US">
              <a:solidFill>
                <a:srgbClr val="000000"/>
              </a:solidFill>
            </a:endParaRPr>
          </a:p>
        </p:txBody>
      </p:sp>
    </p:spTree>
    <p:extLst>
      <p:ext uri="{BB962C8B-B14F-4D97-AF65-F5344CB8AC3E}">
        <p14:creationId xmlns:p14="http://schemas.microsoft.com/office/powerpoint/2010/main" xmlns="" val="40083882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65</a:t>
            </a:fld>
            <a:endParaRPr lang="en-US">
              <a:solidFill>
                <a:srgbClr val="000000"/>
              </a:solidFill>
            </a:endParaRPr>
          </a:p>
        </p:txBody>
      </p:sp>
    </p:spTree>
    <p:extLst>
      <p:ext uri="{BB962C8B-B14F-4D97-AF65-F5344CB8AC3E}">
        <p14:creationId xmlns:p14="http://schemas.microsoft.com/office/powerpoint/2010/main" xmlns="" val="35370386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66</a:t>
            </a:fld>
            <a:endParaRPr lang="en-US">
              <a:solidFill>
                <a:srgbClr val="000000"/>
              </a:solidFill>
            </a:endParaRPr>
          </a:p>
        </p:txBody>
      </p:sp>
    </p:spTree>
    <p:extLst>
      <p:ext uri="{BB962C8B-B14F-4D97-AF65-F5344CB8AC3E}">
        <p14:creationId xmlns:p14="http://schemas.microsoft.com/office/powerpoint/2010/main" xmlns="" val="19388344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GB"/>
          </a:p>
        </p:txBody>
      </p:sp>
      <p:sp>
        <p:nvSpPr>
          <p:cNvPr id="4" name="Slide Number Placeholder 3"/>
          <p:cNvSpPr>
            <a:spLocks noGrp="1"/>
          </p:cNvSpPr>
          <p:nvPr>
            <p:ph type="sldNum" sz="quarter" idx="10"/>
          </p:nvPr>
        </p:nvSpPr>
        <p:spPr/>
        <p:txBody>
          <a:bodyPr/>
          <a:lstStyle/>
          <a:p>
            <a:pPr>
              <a:defRPr/>
            </a:pPr>
            <a:fld id="{8A7EB679-7535-4499-998C-2E4C9FDB76DD}" type="slidenum">
              <a:rPr lang="en-US" smtClean="0">
                <a:solidFill>
                  <a:srgbClr val="000000"/>
                </a:solidFill>
              </a:rPr>
              <a:pPr>
                <a:defRPr/>
              </a:pPr>
              <a:t>67</a:t>
            </a:fld>
            <a:endParaRPr lang="en-US">
              <a:solidFill>
                <a:srgbClr val="000000"/>
              </a:solidFill>
            </a:endParaRPr>
          </a:p>
        </p:txBody>
      </p:sp>
    </p:spTree>
    <p:extLst>
      <p:ext uri="{BB962C8B-B14F-4D97-AF65-F5344CB8AC3E}">
        <p14:creationId xmlns:p14="http://schemas.microsoft.com/office/powerpoint/2010/main" xmlns="" val="13492613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p>
            <a:fld id="{9A23D98E-C04C-4AA4-A211-4ABB68A5FCF3}" type="slidenum">
              <a:rPr lang="en-GB" smtClean="0">
                <a:solidFill>
                  <a:srgbClr val="000000"/>
                </a:solidFill>
              </a:rPr>
              <a:pPr/>
              <a:t>69</a:t>
            </a:fld>
            <a:endParaRPr lang="en-GB" smtClean="0">
              <a:solidFill>
                <a:srgbClr val="000000"/>
              </a:solidFill>
            </a:endParaRPr>
          </a:p>
        </p:txBody>
      </p:sp>
      <p:sp>
        <p:nvSpPr>
          <p:cNvPr id="7171" name="Rectangle 2"/>
          <p:cNvSpPr>
            <a:spLocks noGrp="1" noRot="1" noChangeAspect="1" noChangeArrowheads="1" noTextEdit="1"/>
          </p:cNvSpPr>
          <p:nvPr>
            <p:ph type="sldImg"/>
          </p:nvPr>
        </p:nvSpPr>
        <p:spPr>
          <a:xfrm>
            <a:off x="1150938" y="692150"/>
            <a:ext cx="4556125" cy="3416300"/>
          </a:xfrm>
          <a:ln/>
        </p:spPr>
      </p:sp>
      <p:sp>
        <p:nvSpPr>
          <p:cNvPr id="7172"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p:spPr>
        <p:txBody>
          <a:bodyPr/>
          <a:lstStyle/>
          <a:p>
            <a:fld id="{A631C7F5-B5FB-403A-9831-632E0DA287B6}" type="slidenum">
              <a:rPr lang="en-GB" smtClean="0">
                <a:solidFill>
                  <a:srgbClr val="000000"/>
                </a:solidFill>
              </a:rPr>
              <a:pPr/>
              <a:t>3</a:t>
            </a:fld>
            <a:endParaRPr lang="en-GB" dirty="0" smtClean="0">
              <a:solidFill>
                <a:srgbClr val="000000"/>
              </a:solidFill>
            </a:endParaRPr>
          </a:p>
        </p:txBody>
      </p:sp>
      <p:sp>
        <p:nvSpPr>
          <p:cNvPr id="19459" name="Rectangle 2"/>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0" name="Rectangle 3"/>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1" name="Rectangle 4"/>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2" name="Rectangle 5"/>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3" name="Rectangle 6"/>
          <p:cNvSpPr>
            <a:spLocks noChangeArrowheads="1"/>
          </p:cNvSpPr>
          <p:nvPr/>
        </p:nvSpPr>
        <p:spPr bwMode="auto">
          <a:xfrm>
            <a:off x="388620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4" name="Rectangle 7"/>
          <p:cNvSpPr>
            <a:spLocks noChangeArrowheads="1"/>
          </p:cNvSpPr>
          <p:nvPr/>
        </p:nvSpPr>
        <p:spPr bwMode="auto">
          <a:xfrm>
            <a:off x="3886200" y="8686800"/>
            <a:ext cx="2971800" cy="457200"/>
          </a:xfrm>
          <a:prstGeom prst="rect">
            <a:avLst/>
          </a:prstGeom>
          <a:noFill/>
          <a:ln w="9525">
            <a:noFill/>
            <a:miter lim="800000"/>
            <a:headEnd/>
            <a:tailEnd/>
          </a:ln>
        </p:spPr>
        <p:txBody>
          <a:bodyPr lIns="19050" tIns="0" rIns="19050" bIns="0" anchor="b"/>
          <a:lstStyle/>
          <a:p>
            <a:pPr algn="r" eaLnBrk="0" hangingPunct="0"/>
            <a:r>
              <a:rPr lang="en-GB" sz="1000" i="1" dirty="0" smtClean="0">
                <a:solidFill>
                  <a:srgbClr val="000000"/>
                </a:solidFill>
                <a:latin typeface="Times New Roman" pitchFamily="18" charset="0"/>
              </a:rPr>
              <a:t>2</a:t>
            </a:r>
          </a:p>
        </p:txBody>
      </p:sp>
      <p:sp>
        <p:nvSpPr>
          <p:cNvPr id="19465" name="Rectangle 8"/>
          <p:cNvSpPr>
            <a:spLocks noChangeArrowheads="1"/>
          </p:cNvSpPr>
          <p:nvPr/>
        </p:nvSpPr>
        <p:spPr bwMode="auto">
          <a:xfrm>
            <a:off x="0" y="868680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6" name="Rectangle 9"/>
          <p:cNvSpPr>
            <a:spLocks noChangeArrowheads="1"/>
          </p:cNvSpPr>
          <p:nvPr/>
        </p:nvSpPr>
        <p:spPr bwMode="auto">
          <a:xfrm>
            <a:off x="0" y="0"/>
            <a:ext cx="29718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19467" name="Rectangle 10"/>
          <p:cNvSpPr>
            <a:spLocks noGrp="1" noRot="1" noChangeAspect="1" noChangeArrowheads="1" noTextEdit="1"/>
          </p:cNvSpPr>
          <p:nvPr>
            <p:ph type="sldImg"/>
          </p:nvPr>
        </p:nvSpPr>
        <p:spPr>
          <a:xfrm>
            <a:off x="1150938" y="692150"/>
            <a:ext cx="4556125" cy="3416300"/>
          </a:xfrm>
          <a:ln cap="flat"/>
        </p:spPr>
      </p:sp>
      <p:sp>
        <p:nvSpPr>
          <p:cNvPr id="19468" name="Rectangle 11"/>
          <p:cNvSpPr>
            <a:spLocks noGrp="1" noChangeArrowheads="1"/>
          </p:cNvSpPr>
          <p:nvPr>
            <p:ph type="body" idx="1"/>
          </p:nvPr>
        </p:nvSpPr>
        <p:spPr>
          <a:noFill/>
          <a:ln/>
        </p:spPr>
        <p:txBody>
          <a:bodyPr/>
          <a:lstStyle/>
          <a:p>
            <a:endParaRPr lang="en-US" dirty="0" smtClean="0"/>
          </a:p>
        </p:txBody>
      </p:sp>
    </p:spTree>
    <p:extLst>
      <p:ext uri="{BB962C8B-B14F-4D97-AF65-F5344CB8AC3E}">
        <p14:creationId xmlns="" xmlns:p14="http://schemas.microsoft.com/office/powerpoint/2010/main" val="329277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prstClr val="black"/>
                </a:solidFill>
              </a:rPr>
              <a:pPr>
                <a:defRPr/>
              </a:pPr>
              <a:t>7</a:t>
            </a:fld>
            <a:endParaRPr lang="en-GB" dirty="0">
              <a:solidFill>
                <a:prstClr val="black"/>
              </a:solidFill>
            </a:endParaRPr>
          </a:p>
        </p:txBody>
      </p:sp>
    </p:spTree>
    <p:extLst>
      <p:ext uri="{BB962C8B-B14F-4D97-AF65-F5344CB8AC3E}">
        <p14:creationId xmlns="" xmlns:p14="http://schemas.microsoft.com/office/powerpoint/2010/main" val="516784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450C95F2-0D8D-4B98-8C69-7F85BD686F2C}" type="slidenum">
              <a:rPr lang="en-GB" smtClean="0">
                <a:solidFill>
                  <a:srgbClr val="000000"/>
                </a:solidFill>
                <a:latin typeface="Arial" pitchFamily="34" charset="0"/>
              </a:rPr>
              <a:pPr/>
              <a:t>8</a:t>
            </a:fld>
            <a:endParaRPr lang="en-GB" dirty="0" smtClean="0">
              <a:solidFill>
                <a:srgbClr val="000000"/>
              </a:solidFill>
              <a:latin typeface="Arial" pitchFamily="34" charset="0"/>
            </a:endParaRPr>
          </a:p>
        </p:txBody>
      </p:sp>
      <p:sp>
        <p:nvSpPr>
          <p:cNvPr id="77827" name="Rectangle 2"/>
          <p:cNvSpPr>
            <a:spLocks noGrp="1" noRot="1" noChangeAspect="1" noChangeArrowheads="1" noTextEdit="1"/>
          </p:cNvSpPr>
          <p:nvPr>
            <p:ph type="sldImg"/>
          </p:nvPr>
        </p:nvSpPr>
        <p:spPr>
          <a:xfrm>
            <a:off x="1150938" y="692150"/>
            <a:ext cx="4556125" cy="3416300"/>
          </a:xfrm>
          <a:ln/>
        </p:spPr>
      </p:sp>
      <p:sp>
        <p:nvSpPr>
          <p:cNvPr id="77828" name="Rectangle 3"/>
          <p:cNvSpPr>
            <a:spLocks noGrp="1" noChangeArrowheads="1"/>
          </p:cNvSpPr>
          <p:nvPr>
            <p:ph type="body" idx="1"/>
          </p:nvPr>
        </p:nvSpPr>
        <p:spPr>
          <a:noFill/>
          <a:ln/>
        </p:spPr>
        <p:txBody>
          <a:bodyPr/>
          <a:lstStyle/>
          <a:p>
            <a:pPr eaLnBrk="1" hangingPunct="1"/>
            <a:endParaRPr lang="en-US" dirty="0"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12</a:t>
            </a:fld>
            <a:endParaRPr lang="en-GB" dirty="0">
              <a:solidFill>
                <a:srgbClr val="000000"/>
              </a:solidFill>
            </a:endParaRPr>
          </a:p>
        </p:txBody>
      </p:sp>
    </p:spTree>
    <p:extLst>
      <p:ext uri="{BB962C8B-B14F-4D97-AF65-F5344CB8AC3E}">
        <p14:creationId xmlns:p14="http://schemas.microsoft.com/office/powerpoint/2010/main" xmlns="" val="18523166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15</a:t>
            </a:fld>
            <a:endParaRPr lang="en-GB" dirty="0">
              <a:solidFill>
                <a:srgbClr val="000000"/>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CA38D311-8C02-431B-86BD-364C9B366D4B}" type="slidenum">
              <a:rPr lang="en-GB" smtClean="0">
                <a:solidFill>
                  <a:srgbClr val="000000"/>
                </a:solidFill>
              </a:rPr>
              <a:pPr>
                <a:defRPr/>
              </a:pPr>
              <a:t>16</a:t>
            </a:fld>
            <a:endParaRPr lang="en-GB" dirty="0">
              <a:solidFill>
                <a:srgbClr val="000000"/>
              </a:solidFill>
            </a:endParaRPr>
          </a:p>
        </p:txBody>
      </p:sp>
    </p:spTree>
    <p:extLst>
      <p:ext uri="{BB962C8B-B14F-4D97-AF65-F5344CB8AC3E}">
        <p14:creationId xmlns="" xmlns:p14="http://schemas.microsoft.com/office/powerpoint/2010/main" val="223278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B679573F-6D8D-465D-A168-3A3B72D4BF9C}" type="slidenum">
              <a:rPr lang="en-GB" smtClean="0">
                <a:solidFill>
                  <a:srgbClr val="000000"/>
                </a:solidFill>
              </a:rPr>
              <a:pPr/>
              <a:t>19</a:t>
            </a:fld>
            <a:endParaRPr lang="en-GB" dirty="0" smtClean="0">
              <a:solidFill>
                <a:srgbClr val="000000"/>
              </a:solidFill>
            </a:endParaRPr>
          </a:p>
        </p:txBody>
      </p:sp>
      <p:sp>
        <p:nvSpPr>
          <p:cNvPr id="52227" name="Rectangle 2"/>
          <p:cNvSpPr>
            <a:spLocks noGrp="1" noRot="1" noChangeAspect="1" noChangeArrowheads="1" noTextEdit="1"/>
          </p:cNvSpPr>
          <p:nvPr>
            <p:ph type="sldImg"/>
          </p:nvPr>
        </p:nvSpPr>
        <p:spPr>
          <a:xfrm>
            <a:off x="1150938" y="692150"/>
            <a:ext cx="4556125" cy="3416300"/>
          </a:xfrm>
          <a:ln/>
        </p:spPr>
      </p:sp>
      <p:sp>
        <p:nvSpPr>
          <p:cNvPr id="52228" name="Rectangle 3"/>
          <p:cNvSpPr>
            <a:spLocks noGrp="1" noChangeArrowheads="1"/>
          </p:cNvSpPr>
          <p:nvPr>
            <p:ph type="body" idx="1"/>
          </p:nvPr>
        </p:nvSpPr>
        <p:spPr>
          <a:noFill/>
          <a:ln/>
        </p:spPr>
        <p:txBody>
          <a:bodyPr/>
          <a:lstStyle/>
          <a:p>
            <a:pPr eaLnBrk="1" hangingPunct="1"/>
            <a:endParaRPr lang="en-GB"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5.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0.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7.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8.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9.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7.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79.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80.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89.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9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9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10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07.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08.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109.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110.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4503615-97D5-4C94-8C98-130EB3F186F3}" type="datetime1">
              <a:rPr lang="en-GB" smtClean="0"/>
              <a:pPr>
                <a:defRPr/>
              </a:pPr>
              <a:t>20/01/2017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56127052-4C21-48C7-AA56-D048BA39A1D5}" type="slidenum">
              <a:rPr lang="en-GB" smtClean="0"/>
              <a:pPr>
                <a:defRPr/>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FAD3F61-B401-4118-AE37-97F1C91122B3}" type="datetime1">
              <a:rPr lang="en-GB" smtClean="0"/>
              <a:pPr>
                <a:defRPr/>
              </a:pPr>
              <a:t>20/01/2017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42DCC95C-6CB1-46EC-A34E-64EE824F5A41}" type="slidenum">
              <a:rPr lang="en-GB" smtClean="0"/>
              <a:pPr>
                <a:defRPr/>
              </a:pPr>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FE6AEC-5E18-4B36-ABFD-A6949386AB9E}" type="datetime1">
              <a:rPr lang="en-GB" smtClean="0"/>
              <a:pPr>
                <a:defRPr/>
              </a:pPr>
              <a:t>20/01/2017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06147D24-D6B7-4308-80ED-3F33E773419D}" type="slidenum">
              <a:rPr lang="en-GB" smtClean="0"/>
              <a:pPr>
                <a:defRPr/>
              </a:pPr>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01780D3-5DEC-4DAF-9313-8BA86253756D}"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D99CF45-4F32-421D-A8A3-D1D94C3A95F1}"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34967A5-F8E3-4D82-9A98-C09F29D2598D}"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894ADCCC-9C7D-4382-8870-AD0C08DEE157}"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6DEB9F4-B5F6-4FB0-846F-50275B70A16A}" type="datetimeFigureOut">
              <a:rPr lang="en-US"/>
              <a:pPr>
                <a:defRPr/>
              </a:pPr>
              <a:t>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A5A8050-1905-47BF-9906-E2F26365CCFB}"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DE6737-3C19-4FA7-A029-540DF42B1E83}"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2198DC1-C081-480F-8CAE-0C86DD32E8FA}"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28A6DE00-398E-4C22-9787-B76644493DEB}"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7C32CC0-800C-44F1-914C-C4F7D84159D7}"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ECD81B2B-7E7A-4597-8E0C-EBBDA900220A}"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218E1F5D-851E-4431-9ADB-B3E85260328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9FC4AE9-DE3E-402F-8F71-FC52CA3972D7}"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631DC11-4629-4091-99DF-D537B0AF054A}"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0331BF11-0ABC-48CF-BD6E-D8CF90580047}" type="datetime1">
              <a:rPr lang="en-GB" smtClean="0"/>
              <a:pPr>
                <a:defRPr/>
              </a:pPr>
              <a:t>20/01/2017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2EA27DE-0117-43D9-9ECE-0AD88704633A}" type="slidenum">
              <a:rPr lang="en-GB" smtClean="0"/>
              <a:pPr>
                <a:defRPr/>
              </a:pPr>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5019BBC-EC5A-43D8-A528-9F7EDB7E5282}"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F902C484-F0F5-488A-A25A-F9FA5D6AA712}"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A746296-66D8-43DF-9246-8C9876B895BB}"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6000B45-8678-4598-AAB5-A78ED998342E}"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005AD3A-6800-46CE-BA6A-036345561B33}"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107AAAF-774E-46E2-BAEE-5A8085DBD21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37ACED3B-9C1B-4248-BBDE-8BBA52209541}"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5907-AB72-41D9-8E6E-29DA72659D70}" type="slidenum">
              <a:rPr lang="en-US"/>
              <a:pPr>
                <a:defRPr/>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D9651E3-C778-4AAA-821B-6E4945432C75}"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9F8B96E7-C393-4FDB-BA9F-5A32D8822948}"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8826168-AEE5-4AAA-81DE-E342FC7E9ACD}"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F3FF546-C9F5-447A-89BF-248B9862BC0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C661FAF3-9871-4CA9-A823-F5DE17A4B7B3}" type="datetimeFigureOut">
              <a:rPr lang="en-US"/>
              <a:pPr>
                <a:defRPr/>
              </a:pPr>
              <a:t>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75C338-F925-44F0-A05C-E039A193829B}"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6383AFD-7AAF-4D3C-A92C-D013EED6656D}" type="datetimeFigureOut">
              <a:rPr lang="en-US"/>
              <a:pPr>
                <a:defRPr/>
              </a:pPr>
              <a:t>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4FA1BD2-1770-49F7-BA55-807167C09724}"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AD67A0E-6C6E-4CF3-A588-0EED5DAA2AB8}"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5C93CBC8-1AAA-4BA9-8F58-30CD95299BF8}"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37643D2-8D03-4216-BE07-46F5CAEC39B7}" type="datetimeFigureOut">
              <a:rPr lang="en-US"/>
              <a:pPr>
                <a:defRPr/>
              </a:pPr>
              <a:t>1/20/2017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8A722EA-C734-4580-AFC5-2E70E602525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7" name="Title 3"/>
          <p:cNvSpPr>
            <a:spLocks noGrp="1"/>
          </p:cNvSpPr>
          <p:nvPr>
            <p:ph type="title"/>
          </p:nvPr>
        </p:nvSpPr>
        <p:spPr>
          <a:xfrm>
            <a:off x="457200" y="274638"/>
            <a:ext cx="8229600" cy="1143000"/>
          </a:xfrm>
          <a:solidFill>
            <a:srgbClr val="99CCFF"/>
          </a:solidFill>
        </p:spPr>
        <p:txBody>
          <a:bodyPr>
            <a:normAutofit/>
          </a:bodyPr>
          <a:lstStyle/>
          <a:p>
            <a:r>
              <a:rPr lang="en-US" smtClean="0"/>
              <a:t>Click to edit Master title style</a:t>
            </a:r>
            <a:endParaRPr lang="en-GB"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394F7B5-A5B3-4F5A-A83D-50711DCF5F6D}"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BE3FB52-E1DD-4436-B392-C2A3F2B60E7C}"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5C31927-73DF-4D9B-AE83-747F5FBB5F95}"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7257DECA-BDC1-4EE2-9DFF-DE777FF5CC2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336A86E-A688-4111-B710-A40ED97938DC}"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5C19682-7821-4CC8-BA42-669FD2B931F2}"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BDB0CDF6-2A09-4E4F-A501-B19CAF016574}"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D63C7A-D3E5-4FCE-AF34-9F6666EAFD6F}"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36980EC-41E6-47F2-A92A-6A4BC247FACC}" type="datetimeFigureOut">
              <a:rPr lang="en-US"/>
              <a:pPr>
                <a:defRPr/>
              </a:pPr>
              <a:t>1/20/2017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5E61101-504A-4998-9C76-456BD82AF040}"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387350" y="6329363"/>
            <a:ext cx="1892300" cy="444500"/>
          </a:xfrm>
          <a:prstGeom prst="rect">
            <a:avLst/>
          </a:prstGeom>
          <a:ln/>
        </p:spPr>
        <p:txBody>
          <a:bodyPr/>
          <a:lstStyle>
            <a:lvl1pPr>
              <a:defRPr/>
            </a:lvl1pPr>
          </a:lstStyle>
          <a:p>
            <a:pPr algn="ctr" eaLnBrk="0" hangingPunct="0">
              <a:defRPr/>
            </a:pPr>
            <a:fld id="{F3CF0AB6-600C-480C-A5E2-EE921F17FE8E}" type="datetime2">
              <a:rPr lang="en-GB" sz="1800" smtClean="0">
                <a:solidFill>
                  <a:srgbClr val="FFFF66"/>
                </a:solidFill>
              </a:rPr>
              <a:pPr algn="ctr" eaLnBrk="0" hangingPunct="0">
                <a:defRPr/>
              </a:pPr>
              <a:t>Friday, 20 January 2017</a:t>
            </a:fld>
            <a:endParaRPr lang="en-GB" sz="1800" dirty="0">
              <a:solidFill>
                <a:srgbClr val="FFFF66"/>
              </a:solidFil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E45C5A43-2AB9-441E-9B0B-72EFA8E4AD29}" type="datetime1">
              <a:rPr lang="en-GB" smtClean="0"/>
              <a:pPr>
                <a:defRPr/>
              </a:pPr>
              <a:t>20/01/2017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6D4D951D-91EB-45B8-B687-6F2A7DCD6CD2}" type="slidenum">
              <a:rPr lang="en-GB" smtClean="0"/>
              <a:pPr>
                <a:defRPr/>
              </a:pPr>
              <a:t>‹#›</a:t>
            </a:fld>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
        <p:nvSpPr>
          <p:cNvPr id="37" name="Line 40"/>
          <p:cNvSpPr>
            <a:spLocks noChangeShapeType="1"/>
          </p:cNvSpPr>
          <p:nvPr/>
        </p:nvSpPr>
        <p:spPr bwMode="auto">
          <a:xfrm>
            <a:off x="304800" y="2819400"/>
            <a:ext cx="8229600" cy="0"/>
          </a:xfrm>
          <a:prstGeom prst="line">
            <a:avLst/>
          </a:prstGeom>
          <a:noFill/>
          <a:ln w="6350">
            <a:solidFill>
              <a:schemeClr val="tx1"/>
            </a:solidFill>
            <a:round/>
            <a:headEnd/>
            <a:tailEnd/>
          </a:ln>
          <a:effectLst/>
        </p:spPr>
        <p:txBody>
          <a:bodyPr/>
          <a:lstStyle/>
          <a:p>
            <a:pPr eaLnBrk="0" hangingPunct="0">
              <a:defRPr/>
            </a:pPr>
            <a:endParaRPr lang="en-GB"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44" name="TextBox 43"/>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31DC8AE-B192-402A-B14F-F0E519CCB1CE}" type="datetimeFigureOut">
              <a:rPr lang="en-US" smtClean="0">
                <a:solidFill>
                  <a:prstClr val="black">
                    <a:tint val="75000"/>
                  </a:prstClr>
                </a:solidFill>
              </a:rPr>
              <a:pPr/>
              <a:t>1/20/2017</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BEBAEE5-C1FE-4140-965B-64058E2C0C83}" type="slidenum">
              <a:rPr lang="en-US" smtClean="0">
                <a:solidFill>
                  <a:prstClr val="black">
                    <a:tint val="75000"/>
                  </a:prstClr>
                </a:solidFill>
              </a:rPr>
              <a:pPr/>
              <a:t>‹#›</a:t>
            </a:fld>
            <a:endParaRPr lang="en-US">
              <a:solidFill>
                <a:prstClr val="black">
                  <a:tint val="75000"/>
                </a:prstClr>
              </a:solidFil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17"/>
          <p:cNvSpPr>
            <a:spLocks noGrp="1" noChangeArrowheads="1"/>
          </p:cNvSpPr>
          <p:nvPr>
            <p:ph type="dt" sz="half" idx="10"/>
          </p:nvPr>
        </p:nvSpPr>
        <p:spPr>
          <a:xfrm>
            <a:off x="381000" y="6323013"/>
            <a:ext cx="1905000" cy="457200"/>
          </a:xfrm>
          <a:prstGeom prst="rect">
            <a:avLst/>
          </a:prstGeom>
          <a:ln/>
        </p:spPr>
        <p:txBody>
          <a:bodyPr/>
          <a:lstStyle>
            <a:lvl1pPr>
              <a:defRPr/>
            </a:lvl1pPr>
          </a:lstStyle>
          <a:p>
            <a:pPr algn="ctr" eaLnBrk="0" hangingPunct="0">
              <a:defRPr/>
            </a:pPr>
            <a:fld id="{15D6DB75-0499-49DE-A5F6-2F76A0DD07EC}" type="datetime2">
              <a:rPr lang="en-GB" sz="2400">
                <a:solidFill>
                  <a:srgbClr val="FFFFFF"/>
                </a:solidFill>
                <a:latin typeface="Tahoma" pitchFamily="34" charset="0"/>
              </a:rPr>
              <a:pPr algn="ctr" eaLnBrk="0" hangingPunct="0">
                <a:defRPr/>
              </a:pPr>
              <a:t>Friday, 20 January 2017</a:t>
            </a:fld>
            <a:endParaRPr lang="en-GB" sz="2400">
              <a:solidFill>
                <a:srgbClr val="FFFFFF"/>
              </a:solidFill>
              <a:latin typeface="Tahoma" pitchFamily="34" charset="0"/>
            </a:endParaRPr>
          </a:p>
        </p:txBody>
      </p:sp>
      <p:sp>
        <p:nvSpPr>
          <p:cNvPr id="3" name="Rectangle 18"/>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algn="ctr" eaLnBrk="0" hangingPunct="0">
              <a:defRPr/>
            </a:pPr>
            <a:r>
              <a:rPr lang="en-GB" sz="2400">
                <a:solidFill>
                  <a:srgbClr val="FFFFFF"/>
                </a:solidFill>
                <a:latin typeface="Tahoma" pitchFamily="34" charset="0"/>
              </a:rPr>
              <a:t> (Phil Race)</a:t>
            </a:r>
          </a:p>
        </p:txBody>
      </p:sp>
      <p:sp>
        <p:nvSpPr>
          <p:cNvPr id="4" name="Rectangle 19"/>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algn="ctr" eaLnBrk="0" hangingPunct="0">
              <a:defRPr/>
            </a:pPr>
            <a:fld id="{5AD808E0-68C8-4DE2-8472-D3274C1776DA}" type="slidenum">
              <a:rPr lang="en-GB" sz="2400">
                <a:solidFill>
                  <a:srgbClr val="FFFFFF"/>
                </a:solidFill>
                <a:latin typeface="Tahoma" pitchFamily="34" charset="0"/>
              </a:rPr>
              <a:pPr algn="ctr" eaLnBrk="0" hangingPunct="0">
                <a:defRPr/>
              </a:pPr>
              <a:t>‹#›</a:t>
            </a:fld>
            <a:endParaRPr lang="en-GB" sz="2400">
              <a:solidFill>
                <a:srgbClr val="FFFFFF"/>
              </a:solidFill>
              <a:latin typeface="Tahoma" pitchFamily="34" charset="0"/>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grpSp>
        <p:nvGrpSpPr>
          <p:cNvPr id="2" name="Group 8"/>
          <p:cNvGrpSpPr>
            <a:grpSpLocks/>
          </p:cNvGrpSpPr>
          <p:nvPr/>
        </p:nvGrpSpPr>
        <p:grpSpPr bwMode="auto">
          <a:xfrm>
            <a:off x="7493000"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8" name="Oval 4"/>
          <p:cNvSpPr>
            <a:spLocks noChangeArrowheads="1"/>
          </p:cNvSpPr>
          <p:nvPr/>
        </p:nvSpPr>
        <p:spPr bwMode="auto">
          <a:xfrm>
            <a:off x="7686675" y="1041400"/>
            <a:ext cx="1071563" cy="1071563"/>
          </a:xfrm>
          <a:prstGeom prst="ellipse">
            <a:avLst/>
          </a:prstGeom>
          <a:solidFill>
            <a:srgbClr val="33CC33"/>
          </a:solidFill>
          <a:ln w="12700">
            <a:noFill/>
            <a:round/>
            <a:headEnd type="none" w="sm" len="sm"/>
            <a:tailEnd type="none" w="sm" len="sm"/>
          </a:ln>
        </p:spPr>
        <p:txBody>
          <a:bodyPr wrap="none" anchor="ctr"/>
          <a:lstStyle/>
          <a:p>
            <a:pPr algn="ctr">
              <a:defRPr/>
            </a:pPr>
            <a:endParaRPr lang="en-US" sz="4000" b="0" dirty="0">
              <a:solidFill>
                <a:srgbClr val="000000"/>
              </a:solidFill>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a:defRPr/>
            </a:pPr>
            <a:endParaRPr lang="en-US" sz="4000" dirty="0">
              <a:solidFill>
                <a:srgbClr val="000000"/>
              </a:solidFill>
            </a:endParaRPr>
          </a:p>
        </p:txBody>
      </p:sp>
      <p:sp>
        <p:nvSpPr>
          <p:cNvPr id="40" name="Oval 6">
            <a:hlinkClick r:id="" action="ppaction://hlinkshowjump?jump=previousslide"/>
          </p:cNvPr>
          <p:cNvSpPr>
            <a:spLocks noChangeArrowheads="1"/>
          </p:cNvSpPr>
          <p:nvPr/>
        </p:nvSpPr>
        <p:spPr bwMode="auto">
          <a:xfrm>
            <a:off x="7858125" y="1214438"/>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a:defRPr/>
            </a:pPr>
            <a:endParaRPr lang="en-US" sz="4000" b="0" dirty="0">
              <a:solidFill>
                <a:srgbClr val="000000"/>
              </a:solidFill>
            </a:endParaRPr>
          </a:p>
        </p:txBody>
      </p:sp>
      <p:sp>
        <p:nvSpPr>
          <p:cNvPr id="41" name="Oval 7"/>
          <p:cNvSpPr>
            <a:spLocks noChangeArrowheads="1"/>
          </p:cNvSpPr>
          <p:nvPr/>
        </p:nvSpPr>
        <p:spPr bwMode="auto">
          <a:xfrm>
            <a:off x="7947025" y="1306513"/>
            <a:ext cx="568325" cy="577850"/>
          </a:xfrm>
          <a:prstGeom prst="ellipse">
            <a:avLst/>
          </a:prstGeom>
          <a:solidFill>
            <a:srgbClr val="FF99FF"/>
          </a:solidFill>
          <a:ln w="50800">
            <a:noFill/>
            <a:round/>
            <a:headEnd/>
            <a:tailEnd/>
          </a:ln>
        </p:spPr>
        <p:txBody>
          <a:bodyPr wrap="none" anchor="ctr"/>
          <a:lstStyle/>
          <a:p>
            <a:pPr algn="ctr">
              <a:defRPr/>
            </a:pPr>
            <a:endParaRPr lang="en-US" sz="4000" b="0" dirty="0">
              <a:solidFill>
                <a:srgbClr val="000000"/>
              </a:solidFill>
            </a:endParaRPr>
          </a:p>
        </p:txBody>
      </p:sp>
      <p:sp>
        <p:nvSpPr>
          <p:cNvPr id="42" name="Oval 8"/>
          <p:cNvSpPr>
            <a:spLocks noChangeArrowheads="1"/>
          </p:cNvSpPr>
          <p:nvPr/>
        </p:nvSpPr>
        <p:spPr bwMode="auto">
          <a:xfrm>
            <a:off x="8035925" y="1393825"/>
            <a:ext cx="403225" cy="412750"/>
          </a:xfrm>
          <a:prstGeom prst="ellipse">
            <a:avLst/>
          </a:prstGeom>
          <a:solidFill>
            <a:srgbClr val="FF3300"/>
          </a:solidFill>
          <a:ln w="50800">
            <a:noFill/>
            <a:round/>
            <a:headEnd/>
            <a:tailEnd/>
          </a:ln>
        </p:spPr>
        <p:txBody>
          <a:bodyPr wrap="none" anchor="ctr"/>
          <a:lstStyle/>
          <a:p>
            <a:pPr algn="ctr">
              <a:defRPr/>
            </a:pPr>
            <a:endParaRPr lang="en-US" sz="4000" b="0" dirty="0">
              <a:solidFill>
                <a:srgbClr val="000000"/>
              </a:solidFill>
            </a:endParaRPr>
          </a:p>
        </p:txBody>
      </p:sp>
      <p:sp>
        <p:nvSpPr>
          <p:cNvPr id="43" name="Oval 9"/>
          <p:cNvSpPr>
            <a:spLocks noChangeArrowheads="1"/>
          </p:cNvSpPr>
          <p:nvPr/>
        </p:nvSpPr>
        <p:spPr bwMode="auto">
          <a:xfrm>
            <a:off x="8121650" y="1476375"/>
            <a:ext cx="230188" cy="231775"/>
          </a:xfrm>
          <a:prstGeom prst="ellipse">
            <a:avLst/>
          </a:prstGeom>
          <a:solidFill>
            <a:srgbClr val="FFFF66"/>
          </a:solidFill>
          <a:ln w="50800">
            <a:noFill/>
            <a:round/>
            <a:headEnd/>
            <a:tailEnd/>
          </a:ln>
        </p:spPr>
        <p:txBody>
          <a:bodyPr wrap="none" lIns="92075" tIns="46038" rIns="92075" bIns="46038" anchor="ctr"/>
          <a:lstStyle/>
          <a:p>
            <a:pPr algn="ctr">
              <a:defRPr/>
            </a:pPr>
            <a:endParaRPr lang="en-US" dirty="0">
              <a:solidFill>
                <a:srgbClr val="000000"/>
              </a:solidFill>
            </a:endParaRPr>
          </a:p>
        </p:txBody>
      </p:sp>
      <p:sp>
        <p:nvSpPr>
          <p:cNvPr id="44" name="TextBox 43"/>
          <p:cNvSpPr txBox="1"/>
          <p:nvPr/>
        </p:nvSpPr>
        <p:spPr>
          <a:xfrm>
            <a:off x="3500438" y="6550025"/>
            <a:ext cx="2643187" cy="553998"/>
          </a:xfrm>
          <a:prstGeom prst="rect">
            <a:avLst/>
          </a:prstGeom>
          <a:noFill/>
        </p:spPr>
        <p:txBody>
          <a:bodyPr>
            <a:spAutoFit/>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GB" sz="1600" dirty="0" smtClean="0">
                <a:solidFill>
                  <a:srgbClr val="FF0000"/>
                </a:solidFill>
                <a:latin typeface="Calibri" pitchFamily="34" charset="0"/>
              </a:rPr>
              <a:t>http://phil-race.co.uk</a:t>
            </a:r>
            <a:r>
              <a:rPr lang="en-GB" sz="1400" dirty="0" smtClean="0">
                <a:solidFill>
                  <a:srgbClr val="FF0000"/>
                </a:solidFill>
                <a:latin typeface="Calibri" pitchFamily="34" charset="0"/>
              </a:rPr>
              <a:t>/</a:t>
            </a:r>
          </a:p>
          <a:p>
            <a:pPr eaLnBrk="1" hangingPunct="1">
              <a:defRPr/>
            </a:pPr>
            <a:endParaRPr lang="en-GB" sz="140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smtClean="0"/>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smtClean="0"/>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print"/>
          <a:srcRect/>
          <a:stretch>
            <a:fillRect/>
          </a:stretch>
        </p:blipFill>
        <p:spPr bwMode="auto">
          <a:xfrm>
            <a:off x="0" y="0"/>
            <a:ext cx="9144000" cy="687705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17"/>
          <p:cNvSpPr>
            <a:spLocks noGrp="1" noChangeArrowheads="1"/>
          </p:cNvSpPr>
          <p:nvPr>
            <p:ph type="dt" sz="half" idx="10"/>
          </p:nvPr>
        </p:nvSpPr>
        <p:spPr>
          <a:ln/>
        </p:spPr>
        <p:txBody>
          <a:bodyPr/>
          <a:lstStyle>
            <a:lvl1pPr>
              <a:defRPr/>
            </a:lvl1pPr>
          </a:lstStyle>
          <a:p>
            <a:pPr>
              <a:defRPr/>
            </a:pPr>
            <a:endParaRPr lang="en-US">
              <a:solidFill>
                <a:srgbClr val="6600FF"/>
              </a:solidFill>
            </a:endParaRPr>
          </a:p>
        </p:txBody>
      </p:sp>
      <p:sp>
        <p:nvSpPr>
          <p:cNvPr id="6" name="Rectangle 18"/>
          <p:cNvSpPr>
            <a:spLocks noGrp="1" noChangeArrowheads="1"/>
          </p:cNvSpPr>
          <p:nvPr>
            <p:ph type="ftr" sz="quarter" idx="11"/>
          </p:nvPr>
        </p:nvSpPr>
        <p:spPr>
          <a:ln/>
        </p:spPr>
        <p:txBody>
          <a:bodyPr/>
          <a:lstStyle>
            <a:lvl1pPr>
              <a:defRPr/>
            </a:lvl1pPr>
          </a:lstStyle>
          <a:p>
            <a:pPr>
              <a:defRPr/>
            </a:pPr>
            <a:endParaRPr lang="en-US"/>
          </a:p>
        </p:txBody>
      </p:sp>
      <p:sp>
        <p:nvSpPr>
          <p:cNvPr id="7" name="Rectangle 19"/>
          <p:cNvSpPr>
            <a:spLocks noGrp="1" noChangeArrowheads="1"/>
          </p:cNvSpPr>
          <p:nvPr>
            <p:ph type="sldNum" sz="quarter" idx="12"/>
          </p:nvPr>
        </p:nvSpPr>
        <p:spPr>
          <a:ln/>
        </p:spPr>
        <p:txBody>
          <a:bodyPr/>
          <a:lstStyle>
            <a:lvl1pPr>
              <a:defRPr/>
            </a:lvl1pPr>
          </a:lstStyle>
          <a:p>
            <a:pPr>
              <a:defRPr/>
            </a:pPr>
            <a:endParaRPr lang="en-US">
              <a:solidFill>
                <a:srgbClr val="000000"/>
              </a:solidFil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dirty="0" smtClean="0"/>
              <a:t>Click to edit Master title style</a:t>
            </a:r>
            <a:endParaRPr lang="en-GB"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8FE27BEB-A735-4F64-BBA5-D56B28FF2EB9}" type="datetime1">
              <a:rPr lang="en-GB" smtClean="0"/>
              <a:pPr>
                <a:defRPr/>
              </a:pPr>
              <a:t>20/01/2017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9BEECF6E-1187-4E52-9544-539E1D9881A9}" type="slidenum">
              <a:rPr lang="en-GB" smtClean="0"/>
              <a:pPr>
                <a:defRPr/>
              </a:pPr>
              <a:t>‹#›</a:t>
            </a:fld>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27625AB-FC97-490A-8656-5AA518A81A15}" type="datetimeFigureOut">
              <a:rPr lang="en-GB" smtClean="0">
                <a:solidFill>
                  <a:prstClr val="white">
                    <a:tint val="75000"/>
                  </a:prstClr>
                </a:solidFill>
              </a:rPr>
              <a:pPr/>
              <a:t>20/01/2017</a:t>
            </a:fld>
            <a:endParaRPr lang="en-GB">
              <a:solidFill>
                <a:prstClr val="white">
                  <a:tint val="75000"/>
                </a:prstClr>
              </a:solidFill>
            </a:endParaRPr>
          </a:p>
        </p:txBody>
      </p:sp>
      <p:sp>
        <p:nvSpPr>
          <p:cNvPr id="3" name="Footer Placeholder 2"/>
          <p:cNvSpPr>
            <a:spLocks noGrp="1"/>
          </p:cNvSpPr>
          <p:nvPr>
            <p:ph type="ftr" sz="quarter" idx="11"/>
          </p:nvPr>
        </p:nvSpPr>
        <p:spPr/>
        <p:txBody>
          <a:bodyPr/>
          <a:lstStyle/>
          <a:p>
            <a:endParaRPr lang="en-GB">
              <a:solidFill>
                <a:prstClr val="white">
                  <a:tint val="75000"/>
                </a:prstClr>
              </a:solidFill>
            </a:endParaRPr>
          </a:p>
        </p:txBody>
      </p:sp>
      <p:sp>
        <p:nvSpPr>
          <p:cNvPr id="4" name="Slide Number Placeholder 3"/>
          <p:cNvSpPr>
            <a:spLocks noGrp="1"/>
          </p:cNvSpPr>
          <p:nvPr>
            <p:ph type="sldNum" sz="quarter" idx="12"/>
          </p:nvPr>
        </p:nvSpPr>
        <p:spPr/>
        <p:txBody>
          <a:bodyPr/>
          <a:lstStyle/>
          <a:p>
            <a:fld id="{BB7BDDB8-C93E-4FB8-B9AD-85962E08A833}" type="slidenum">
              <a:rPr lang="en-GB" smtClean="0">
                <a:solidFill>
                  <a:prstClr val="white">
                    <a:tint val="75000"/>
                  </a:prstClr>
                </a:solidFill>
              </a:rPr>
              <a:pPr/>
              <a:t>‹#›</a:t>
            </a:fld>
            <a:endParaRPr lang="en-GB">
              <a:solidFill>
                <a:prstClr val="white">
                  <a:tint val="75000"/>
                </a:prstClr>
              </a:solidFill>
            </a:endParaRPr>
          </a:p>
        </p:txBody>
      </p:sp>
    </p:spTree>
    <p:extLst>
      <p:ext uri="{BB962C8B-B14F-4D97-AF65-F5344CB8AC3E}">
        <p14:creationId xmlns:p14="http://schemas.microsoft.com/office/powerpoint/2010/main" xmlns="" val="235804013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smtClean="0"/>
              <a:t>Click to edit Master title style</a:t>
            </a:r>
            <a:endParaRPr lang="en-GB"/>
          </a:p>
        </p:txBody>
      </p:sp>
      <p:sp>
        <p:nvSpPr>
          <p:cNvPr id="3" name="Content Placeholder 2"/>
          <p:cNvSpPr>
            <a:spLocks noGrp="1"/>
          </p:cNvSpPr>
          <p:nvPr>
            <p:ph idx="1"/>
          </p:nvPr>
        </p:nvSpPr>
        <p:spPr/>
        <p:txBody>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5"/>
          <p:cNvSpPr>
            <a:spLocks noGrp="1" noChangeArrowheads="1"/>
          </p:cNvSpPr>
          <p:nvPr>
            <p:ph type="dt" sz="half" idx="10"/>
          </p:nvPr>
        </p:nvSpPr>
        <p:spPr>
          <a:ln/>
        </p:spPr>
        <p:txBody>
          <a:bodyPr/>
          <a:lstStyle>
            <a:lvl1pPr>
              <a:defRPr/>
            </a:lvl1pPr>
          </a:lstStyle>
          <a:p>
            <a:pPr>
              <a:defRPr/>
            </a:pPr>
            <a:fld id="{D419B9B9-35AD-4C4A-A16A-05A32AC7D501}" type="datetime1">
              <a:rPr lang="en-GB" smtClean="0">
                <a:solidFill>
                  <a:srgbClr val="000000"/>
                </a:solidFill>
              </a:rPr>
              <a:pPr>
                <a:defRPr/>
              </a:pPr>
              <a:t>20/01/2017</a:t>
            </a:fld>
            <a:endParaRPr lang="en-GB" altLang="en-US">
              <a:solidFill>
                <a:srgbClr val="000000"/>
              </a:solidFil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358775" y="1196975"/>
            <a:ext cx="4225925"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737100" y="1196975"/>
            <a:ext cx="4227513" cy="46704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400">
                <a:solidFill>
                  <a:srgbClr val="FF0000"/>
                </a:solidFill>
              </a:defRPr>
            </a:lvl1p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4455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800600" y="1758950"/>
            <a:ext cx="3803650" cy="41021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381000" y="6323013"/>
            <a:ext cx="1905000" cy="457200"/>
          </a:xfrm>
          <a:prstGeom prst="rect">
            <a:avLst/>
          </a:prstGeom>
          <a:ln/>
        </p:spPr>
        <p:txBody>
          <a:bodyPr/>
          <a:lstStyle>
            <a:lvl1pPr>
              <a:defRPr/>
            </a:lvl1pPr>
          </a:lstStyle>
          <a:p>
            <a:pPr fontAlgn="auto">
              <a:spcBef>
                <a:spcPts val="0"/>
              </a:spcBef>
              <a:spcAft>
                <a:spcPts val="0"/>
              </a:spcAft>
              <a:defRPr/>
            </a:pPr>
            <a:fld id="{8EDF7B6F-2004-4788-9F05-B9AC607002D6}" type="datetime2">
              <a:rPr lang="en-US" sz="1800" smtClean="0">
                <a:solidFill>
                  <a:srgbClr val="000000"/>
                </a:solidFill>
                <a:latin typeface="Arial"/>
              </a:rPr>
              <a:pPr fontAlgn="auto">
                <a:spcBef>
                  <a:spcPts val="0"/>
                </a:spcBef>
                <a:spcAft>
                  <a:spcPts val="0"/>
                </a:spcAft>
                <a:defRPr/>
              </a:pPr>
              <a:t>Friday, January 20, 2017</a:t>
            </a:fld>
            <a:endParaRPr lang="en-GB" sz="1800">
              <a:solidFill>
                <a:srgbClr val="000000"/>
              </a:solidFill>
              <a:latin typeface="Arial"/>
            </a:endParaRPr>
          </a:p>
        </p:txBody>
      </p:sp>
      <p:sp>
        <p:nvSpPr>
          <p:cNvPr id="6" name="Footer Placeholder 5"/>
          <p:cNvSpPr>
            <a:spLocks noGrp="1" noChangeArrowheads="1"/>
          </p:cNvSpPr>
          <p:nvPr>
            <p:ph type="ftr" sz="quarter" idx="11"/>
          </p:nvPr>
        </p:nvSpPr>
        <p:spPr>
          <a:xfrm>
            <a:off x="3511550" y="6330950"/>
            <a:ext cx="2882900" cy="442913"/>
          </a:xfrm>
          <a:prstGeom prst="rect">
            <a:avLst/>
          </a:prstGeom>
          <a:ln/>
        </p:spPr>
        <p:txBody>
          <a:bodyPr/>
          <a:lstStyle>
            <a:lvl1pPr>
              <a:defRPr/>
            </a:lvl1pPr>
          </a:lstStyle>
          <a:p>
            <a:pPr fontAlgn="auto">
              <a:spcBef>
                <a:spcPts val="0"/>
              </a:spcBef>
              <a:spcAft>
                <a:spcPts val="0"/>
              </a:spcAft>
              <a:defRPr/>
            </a:pPr>
            <a:endParaRPr lang="en-US" sz="1800">
              <a:solidFill>
                <a:srgbClr val="000000"/>
              </a:solidFill>
              <a:latin typeface="Arial"/>
            </a:endParaRPr>
          </a:p>
        </p:txBody>
      </p:sp>
      <p:sp>
        <p:nvSpPr>
          <p:cNvPr id="7" name="Slide Number Placeholder 6"/>
          <p:cNvSpPr>
            <a:spLocks noGrp="1" noChangeArrowheads="1"/>
          </p:cNvSpPr>
          <p:nvPr>
            <p:ph type="sldNum" sz="quarter" idx="12"/>
          </p:nvPr>
        </p:nvSpPr>
        <p:spPr>
          <a:xfrm>
            <a:off x="6858000" y="6323013"/>
            <a:ext cx="1905000" cy="457200"/>
          </a:xfrm>
          <a:prstGeom prst="rect">
            <a:avLst/>
          </a:prstGeom>
          <a:ln/>
        </p:spPr>
        <p:txBody>
          <a:bodyPr/>
          <a:lstStyle>
            <a:lvl1pPr>
              <a:defRPr/>
            </a:lvl1pPr>
          </a:lstStyle>
          <a:p>
            <a:pPr fontAlgn="auto">
              <a:spcBef>
                <a:spcPts val="0"/>
              </a:spcBef>
              <a:spcAft>
                <a:spcPts val="0"/>
              </a:spcAft>
              <a:defRPr/>
            </a:pPr>
            <a:endParaRPr lang="en-US" sz="1800">
              <a:solidFill>
                <a:srgbClr val="000000"/>
              </a:solidFill>
              <a:latin typeface="Arial"/>
            </a:endParaRPr>
          </a:p>
        </p:txBody>
      </p:sp>
    </p:spTree>
  </p:cSld>
  <p:clrMapOvr>
    <a:masterClrMapping/>
  </p:clrMapOvr>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D54AAD9-1006-4C9C-9396-36200C874402}" type="datetime1">
              <a:rPr lang="en-GB" smtClean="0"/>
              <a:pPr>
                <a:defRPr/>
              </a:pPr>
              <a:t>20/01/2017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39D696D-85EA-43AB-AD94-6DC9EF94FAAC}" type="slidenum">
              <a:rPr lang="en-GB" smtClean="0"/>
              <a:pPr>
                <a:defRPr/>
              </a:pPr>
              <a:t>‹#›</a:t>
            </a:fld>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1D8BD707-D9CF-40AE-B4C6-C98DA3205C09}" type="datetimeFigureOut">
              <a:rPr lang="en-US" smtClean="0">
                <a:solidFill>
                  <a:prstClr val="white">
                    <a:tint val="75000"/>
                  </a:prstClr>
                </a:solidFill>
              </a:rPr>
              <a:pPr/>
              <a:t>1/20/2017</a:t>
            </a:fld>
            <a:endParaRPr lang="en-US">
              <a:solidFill>
                <a:prstClr val="white">
                  <a:tint val="75000"/>
                </a:prstClr>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solidFill>
                <a:prstClr val="white">
                  <a:tint val="75000"/>
                </a:prstClr>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B6F15528-21DE-4FAA-801E-634DDDAF4B2B}" type="slidenum">
              <a:rPr lang="en-US" smtClean="0">
                <a:solidFill>
                  <a:prstClr val="white">
                    <a:tint val="75000"/>
                  </a:prstClr>
                </a:solidFill>
              </a:rPr>
              <a:pPr/>
              <a:t>‹#›</a:t>
            </a:fld>
            <a:endParaRPr lang="en-US">
              <a:solidFill>
                <a:prstClr val="white">
                  <a:tint val="75000"/>
                </a:prstClr>
              </a:solidFil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sp>
        <p:nvSpPr>
          <p:cNvPr id="4" name="Line 2"/>
          <p:cNvSpPr>
            <a:spLocks noChangeShapeType="1"/>
          </p:cNvSpPr>
          <p:nvPr/>
        </p:nvSpPr>
        <p:spPr bwMode="auto">
          <a:xfrm>
            <a:off x="7315200" y="1066800"/>
            <a:ext cx="0" cy="4495800"/>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kern="0" dirty="0">
              <a:solidFill>
                <a:srgbClr val="000000"/>
              </a:solidFill>
              <a:latin typeface="Calibri"/>
            </a:endParaRPr>
          </a:p>
        </p:txBody>
      </p:sp>
      <p:grpSp>
        <p:nvGrpSpPr>
          <p:cNvPr id="2" name="Group 8"/>
          <p:cNvGrpSpPr>
            <a:grpSpLocks/>
          </p:cNvGrpSpPr>
          <p:nvPr/>
        </p:nvGrpSpPr>
        <p:grpSpPr bwMode="auto">
          <a:xfrm>
            <a:off x="7493006" y="2992438"/>
            <a:ext cx="1338263" cy="2189162"/>
            <a:chOff x="4720" y="1885"/>
            <a:chExt cx="843" cy="1379"/>
          </a:xfrm>
        </p:grpSpPr>
        <p:sp>
          <p:nvSpPr>
            <p:cNvPr id="6" name="Oval 9"/>
            <p:cNvSpPr>
              <a:spLocks noChangeArrowheads="1"/>
            </p:cNvSpPr>
            <p:nvPr/>
          </p:nvSpPr>
          <p:spPr bwMode="auto">
            <a:xfrm>
              <a:off x="4720"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7" name="Oval 10"/>
            <p:cNvSpPr>
              <a:spLocks noChangeArrowheads="1"/>
            </p:cNvSpPr>
            <p:nvPr/>
          </p:nvSpPr>
          <p:spPr bwMode="auto">
            <a:xfrm>
              <a:off x="4899"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8" name="Oval 11"/>
            <p:cNvSpPr>
              <a:spLocks noChangeArrowheads="1"/>
            </p:cNvSpPr>
            <p:nvPr/>
          </p:nvSpPr>
          <p:spPr bwMode="auto">
            <a:xfrm>
              <a:off x="5078" y="1885"/>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9" name="Oval 12"/>
            <p:cNvSpPr>
              <a:spLocks noChangeArrowheads="1"/>
            </p:cNvSpPr>
            <p:nvPr/>
          </p:nvSpPr>
          <p:spPr bwMode="auto">
            <a:xfrm>
              <a:off x="4720"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0" name="Oval 13"/>
            <p:cNvSpPr>
              <a:spLocks noChangeArrowheads="1"/>
            </p:cNvSpPr>
            <p:nvPr/>
          </p:nvSpPr>
          <p:spPr bwMode="auto">
            <a:xfrm>
              <a:off x="4899"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1" name="Oval 14"/>
            <p:cNvSpPr>
              <a:spLocks noChangeArrowheads="1"/>
            </p:cNvSpPr>
            <p:nvPr/>
          </p:nvSpPr>
          <p:spPr bwMode="auto">
            <a:xfrm>
              <a:off x="5078" y="2064"/>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2" name="Oval 15"/>
            <p:cNvSpPr>
              <a:spLocks noChangeArrowheads="1"/>
            </p:cNvSpPr>
            <p:nvPr/>
          </p:nvSpPr>
          <p:spPr bwMode="auto">
            <a:xfrm>
              <a:off x="5257" y="2064"/>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3" name="Oval 16"/>
            <p:cNvSpPr>
              <a:spLocks noChangeArrowheads="1"/>
            </p:cNvSpPr>
            <p:nvPr/>
          </p:nvSpPr>
          <p:spPr bwMode="auto">
            <a:xfrm>
              <a:off x="4720"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4" name="Oval 17"/>
            <p:cNvSpPr>
              <a:spLocks noChangeArrowheads="1"/>
            </p:cNvSpPr>
            <p:nvPr/>
          </p:nvSpPr>
          <p:spPr bwMode="auto">
            <a:xfrm>
              <a:off x="4899" y="2243"/>
              <a:ext cx="127" cy="127"/>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5" name="Oval 18"/>
            <p:cNvSpPr>
              <a:spLocks noChangeArrowheads="1"/>
            </p:cNvSpPr>
            <p:nvPr/>
          </p:nvSpPr>
          <p:spPr bwMode="auto">
            <a:xfrm>
              <a:off x="5078"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6" name="Oval 19"/>
            <p:cNvSpPr>
              <a:spLocks noChangeArrowheads="1"/>
            </p:cNvSpPr>
            <p:nvPr/>
          </p:nvSpPr>
          <p:spPr bwMode="auto">
            <a:xfrm>
              <a:off x="5257" y="2243"/>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7" name="Oval 20"/>
            <p:cNvSpPr>
              <a:spLocks noChangeArrowheads="1"/>
            </p:cNvSpPr>
            <p:nvPr/>
          </p:nvSpPr>
          <p:spPr bwMode="auto">
            <a:xfrm>
              <a:off x="5436" y="2243"/>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8" name="Oval 21"/>
            <p:cNvSpPr>
              <a:spLocks noChangeArrowheads="1"/>
            </p:cNvSpPr>
            <p:nvPr/>
          </p:nvSpPr>
          <p:spPr bwMode="auto">
            <a:xfrm>
              <a:off x="4720" y="2421"/>
              <a:ext cx="127"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19" name="Oval 22"/>
            <p:cNvSpPr>
              <a:spLocks noChangeArrowheads="1"/>
            </p:cNvSpPr>
            <p:nvPr/>
          </p:nvSpPr>
          <p:spPr bwMode="auto">
            <a:xfrm>
              <a:off x="4899"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0" name="Oval 23"/>
            <p:cNvSpPr>
              <a:spLocks noChangeArrowheads="1"/>
            </p:cNvSpPr>
            <p:nvPr/>
          </p:nvSpPr>
          <p:spPr bwMode="auto">
            <a:xfrm>
              <a:off x="5078" y="2421"/>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1" name="Oval 24"/>
            <p:cNvSpPr>
              <a:spLocks noChangeArrowheads="1"/>
            </p:cNvSpPr>
            <p:nvPr/>
          </p:nvSpPr>
          <p:spPr bwMode="auto">
            <a:xfrm>
              <a:off x="5257" y="2421"/>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2" name="Oval 25"/>
            <p:cNvSpPr>
              <a:spLocks noChangeArrowheads="1"/>
            </p:cNvSpPr>
            <p:nvPr/>
          </p:nvSpPr>
          <p:spPr bwMode="auto">
            <a:xfrm>
              <a:off x="4720"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3" name="Oval 26"/>
            <p:cNvSpPr>
              <a:spLocks noChangeArrowheads="1"/>
            </p:cNvSpPr>
            <p:nvPr/>
          </p:nvSpPr>
          <p:spPr bwMode="auto">
            <a:xfrm>
              <a:off x="4899" y="2600"/>
              <a:ext cx="127"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4" name="Oval 27"/>
            <p:cNvSpPr>
              <a:spLocks noChangeArrowheads="1"/>
            </p:cNvSpPr>
            <p:nvPr/>
          </p:nvSpPr>
          <p:spPr bwMode="auto">
            <a:xfrm>
              <a:off x="5078"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5" name="Oval 28"/>
            <p:cNvSpPr>
              <a:spLocks noChangeArrowheads="1"/>
            </p:cNvSpPr>
            <p:nvPr/>
          </p:nvSpPr>
          <p:spPr bwMode="auto">
            <a:xfrm>
              <a:off x="5257" y="2600"/>
              <a:ext cx="127"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6" name="Oval 29"/>
            <p:cNvSpPr>
              <a:spLocks noChangeArrowheads="1"/>
            </p:cNvSpPr>
            <p:nvPr/>
          </p:nvSpPr>
          <p:spPr bwMode="auto">
            <a:xfrm>
              <a:off x="5436" y="2600"/>
              <a:ext cx="127"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7" name="Oval 30"/>
            <p:cNvSpPr>
              <a:spLocks noChangeArrowheads="1"/>
            </p:cNvSpPr>
            <p:nvPr/>
          </p:nvSpPr>
          <p:spPr bwMode="auto">
            <a:xfrm>
              <a:off x="4720" y="2779"/>
              <a:ext cx="127" cy="127"/>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8" name="Oval 31"/>
            <p:cNvSpPr>
              <a:spLocks noChangeArrowheads="1"/>
            </p:cNvSpPr>
            <p:nvPr/>
          </p:nvSpPr>
          <p:spPr bwMode="auto">
            <a:xfrm>
              <a:off x="4899"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29" name="Oval 32"/>
            <p:cNvSpPr>
              <a:spLocks noChangeArrowheads="1"/>
            </p:cNvSpPr>
            <p:nvPr/>
          </p:nvSpPr>
          <p:spPr bwMode="auto">
            <a:xfrm>
              <a:off x="5078" y="2779"/>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0" name="Oval 33"/>
            <p:cNvSpPr>
              <a:spLocks noChangeArrowheads="1"/>
            </p:cNvSpPr>
            <p:nvPr/>
          </p:nvSpPr>
          <p:spPr bwMode="auto">
            <a:xfrm>
              <a:off x="5257" y="2779"/>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1" name="Oval 34"/>
            <p:cNvSpPr>
              <a:spLocks noChangeArrowheads="1"/>
            </p:cNvSpPr>
            <p:nvPr/>
          </p:nvSpPr>
          <p:spPr bwMode="auto">
            <a:xfrm>
              <a:off x="4720"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2" name="Oval 35"/>
            <p:cNvSpPr>
              <a:spLocks noChangeArrowheads="1"/>
            </p:cNvSpPr>
            <p:nvPr/>
          </p:nvSpPr>
          <p:spPr bwMode="auto">
            <a:xfrm>
              <a:off x="4899" y="2958"/>
              <a:ext cx="127" cy="127"/>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3" name="Oval 36"/>
            <p:cNvSpPr>
              <a:spLocks noChangeArrowheads="1"/>
            </p:cNvSpPr>
            <p:nvPr/>
          </p:nvSpPr>
          <p:spPr bwMode="auto">
            <a:xfrm>
              <a:off x="5078"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4" name="Oval 37"/>
            <p:cNvSpPr>
              <a:spLocks noChangeArrowheads="1"/>
            </p:cNvSpPr>
            <p:nvPr/>
          </p:nvSpPr>
          <p:spPr bwMode="auto">
            <a:xfrm>
              <a:off x="5257" y="2958"/>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5" name="Oval 38"/>
            <p:cNvSpPr>
              <a:spLocks noChangeArrowheads="1"/>
            </p:cNvSpPr>
            <p:nvPr/>
          </p:nvSpPr>
          <p:spPr bwMode="auto">
            <a:xfrm>
              <a:off x="4899"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sp>
          <p:nvSpPr>
            <p:cNvPr id="36" name="Oval 39"/>
            <p:cNvSpPr>
              <a:spLocks noChangeArrowheads="1"/>
            </p:cNvSpPr>
            <p:nvPr/>
          </p:nvSpPr>
          <p:spPr bwMode="auto">
            <a:xfrm>
              <a:off x="5257" y="3137"/>
              <a:ext cx="127" cy="127"/>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kern="0" dirty="0">
                <a:solidFill>
                  <a:srgbClr val="000000"/>
                </a:solidFill>
                <a:latin typeface="Calibri"/>
              </a:endParaRPr>
            </a:p>
          </p:txBody>
        </p:sp>
      </p:grpSp>
      <p:sp>
        <p:nvSpPr>
          <p:cNvPr id="37" name="Line 40"/>
          <p:cNvSpPr>
            <a:spLocks noChangeShapeType="1"/>
          </p:cNvSpPr>
          <p:nvPr/>
        </p:nvSpPr>
        <p:spPr bwMode="auto">
          <a:xfrm>
            <a:off x="323528" y="3429000"/>
            <a:ext cx="8229600" cy="0"/>
          </a:xfrm>
          <a:prstGeom prst="line">
            <a:avLst/>
          </a:prstGeom>
          <a:noFill/>
          <a:ln w="6350">
            <a:solidFill>
              <a:schemeClr val="tx1"/>
            </a:solidFill>
            <a:round/>
            <a:headEnd/>
            <a:tailEnd/>
          </a:ln>
          <a:effectLst/>
        </p:spPr>
        <p:txBody>
          <a:bodyPr/>
          <a:lstStyle/>
          <a:p>
            <a:pPr fontAlgn="auto">
              <a:spcBef>
                <a:spcPts val="0"/>
              </a:spcBef>
              <a:spcAft>
                <a:spcPts val="0"/>
              </a:spcAft>
              <a:defRPr/>
            </a:pPr>
            <a:endParaRPr lang="en-GB" kern="0" dirty="0">
              <a:solidFill>
                <a:srgbClr val="000000"/>
              </a:solidFill>
              <a:latin typeface="Calibri"/>
            </a:endParaRPr>
          </a:p>
        </p:txBody>
      </p:sp>
      <p:sp>
        <p:nvSpPr>
          <p:cNvPr id="38" name="Oval 4"/>
          <p:cNvSpPr>
            <a:spLocks noChangeArrowheads="1"/>
          </p:cNvSpPr>
          <p:nvPr/>
        </p:nvSpPr>
        <p:spPr bwMode="auto">
          <a:xfrm>
            <a:off x="7686681" y="1041412"/>
            <a:ext cx="1071563" cy="1071563"/>
          </a:xfrm>
          <a:prstGeom prst="ellipse">
            <a:avLst/>
          </a:prstGeom>
          <a:solidFill>
            <a:srgbClr val="33CC33"/>
          </a:solidFill>
          <a:ln w="12700">
            <a:noFill/>
            <a:round/>
            <a:headEnd type="none" w="sm" len="sm"/>
            <a:tailEnd type="none" w="sm" len="sm"/>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39" name="Oval 5"/>
          <p:cNvSpPr>
            <a:spLocks noChangeArrowheads="1"/>
          </p:cNvSpPr>
          <p:nvPr/>
        </p:nvSpPr>
        <p:spPr bwMode="auto">
          <a:xfrm>
            <a:off x="7770813" y="1128713"/>
            <a:ext cx="895350" cy="901700"/>
          </a:xfrm>
          <a:prstGeom prst="ellipse">
            <a:avLst/>
          </a:prstGeom>
          <a:solidFill>
            <a:schemeClr val="accent2"/>
          </a:solidFill>
          <a:ln w="12700">
            <a:noFill/>
            <a:round/>
            <a:headEnd type="none" w="sm" len="sm"/>
            <a:tailEnd type="none" w="sm" len="sm"/>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0" name="Oval 6">
            <a:hlinkClick r:id="" action="ppaction://hlinkshowjump?jump=previousslide"/>
          </p:cNvPr>
          <p:cNvSpPr>
            <a:spLocks noChangeArrowheads="1"/>
          </p:cNvSpPr>
          <p:nvPr/>
        </p:nvSpPr>
        <p:spPr bwMode="auto">
          <a:xfrm>
            <a:off x="7858131" y="1214450"/>
            <a:ext cx="728663" cy="731837"/>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1" name="Oval 7"/>
          <p:cNvSpPr>
            <a:spLocks noChangeArrowheads="1"/>
          </p:cNvSpPr>
          <p:nvPr/>
        </p:nvSpPr>
        <p:spPr bwMode="auto">
          <a:xfrm>
            <a:off x="7947031" y="1306513"/>
            <a:ext cx="568325" cy="577850"/>
          </a:xfrm>
          <a:prstGeom prst="ellipse">
            <a:avLst/>
          </a:prstGeom>
          <a:solidFill>
            <a:srgbClr val="FF99FF"/>
          </a:solidFill>
          <a:ln w="50800">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2" name="Oval 8"/>
          <p:cNvSpPr>
            <a:spLocks noChangeArrowheads="1"/>
          </p:cNvSpPr>
          <p:nvPr/>
        </p:nvSpPr>
        <p:spPr bwMode="auto">
          <a:xfrm>
            <a:off x="8035931" y="1393825"/>
            <a:ext cx="403225" cy="412750"/>
          </a:xfrm>
          <a:prstGeom prst="ellipse">
            <a:avLst/>
          </a:prstGeom>
          <a:solidFill>
            <a:srgbClr val="FF3300"/>
          </a:solidFill>
          <a:ln w="50800">
            <a:noFill/>
            <a:round/>
            <a:headEnd/>
            <a:tailEnd/>
          </a:ln>
        </p:spPr>
        <p:txBody>
          <a:bodyPr wrap="none" anchor="ctr"/>
          <a:lstStyle/>
          <a:p>
            <a:pPr algn="ctr" fontAlgn="auto">
              <a:spcBef>
                <a:spcPts val="0"/>
              </a:spcBef>
              <a:spcAft>
                <a:spcPts val="0"/>
              </a:spcAft>
              <a:defRPr/>
            </a:pPr>
            <a:endParaRPr lang="en-US" kern="0" dirty="0">
              <a:solidFill>
                <a:srgbClr val="000000"/>
              </a:solidFill>
              <a:latin typeface="Calibri"/>
            </a:endParaRPr>
          </a:p>
        </p:txBody>
      </p:sp>
      <p:sp>
        <p:nvSpPr>
          <p:cNvPr id="43" name="Oval 9"/>
          <p:cNvSpPr>
            <a:spLocks noChangeArrowheads="1"/>
          </p:cNvSpPr>
          <p:nvPr/>
        </p:nvSpPr>
        <p:spPr bwMode="auto">
          <a:xfrm>
            <a:off x="8121651" y="1476387"/>
            <a:ext cx="230188" cy="231775"/>
          </a:xfrm>
          <a:prstGeom prst="ellipse">
            <a:avLst/>
          </a:prstGeom>
          <a:solidFill>
            <a:srgbClr val="FFFF66"/>
          </a:solidFill>
          <a:ln w="50800">
            <a:noFill/>
            <a:round/>
            <a:headEnd/>
            <a:tailEnd/>
          </a:ln>
        </p:spPr>
        <p:txBody>
          <a:bodyPr wrap="none" lIns="92075" tIns="46038" rIns="92075" bIns="46038" anchor="ctr"/>
          <a:lstStyle/>
          <a:p>
            <a:pPr algn="ctr" fontAlgn="auto">
              <a:spcBef>
                <a:spcPts val="0"/>
              </a:spcBef>
              <a:spcAft>
                <a:spcPts val="0"/>
              </a:spcAft>
              <a:defRPr/>
            </a:pPr>
            <a:endParaRPr lang="en-US" sz="1800" kern="0" dirty="0">
              <a:solidFill>
                <a:srgbClr val="000000"/>
              </a:solidFill>
              <a:latin typeface="Calibri"/>
            </a:endParaRPr>
          </a:p>
        </p:txBody>
      </p:sp>
      <p:sp>
        <p:nvSpPr>
          <p:cNvPr id="44" name="TextBox 43"/>
          <p:cNvSpPr txBox="1"/>
          <p:nvPr/>
        </p:nvSpPr>
        <p:spPr>
          <a:xfrm>
            <a:off x="3500444" y="6550025"/>
            <a:ext cx="2643187" cy="553998"/>
          </a:xfrm>
          <a:prstGeom prst="rect">
            <a:avLst/>
          </a:prstGeom>
          <a:noFill/>
        </p:spPr>
        <p:txBody>
          <a:bodyPr>
            <a:spAutoFit/>
          </a:bodyPr>
          <a:lstStyle/>
          <a:p>
            <a:pPr>
              <a:defRPr/>
            </a:pPr>
            <a:r>
              <a:rPr lang="en-GB" sz="1600" kern="0" dirty="0">
                <a:solidFill>
                  <a:srgbClr val="FF0000"/>
                </a:solidFill>
                <a:latin typeface="Calibri" pitchFamily="34" charset="0"/>
              </a:rPr>
              <a:t>http://phil-race.co.uk</a:t>
            </a:r>
            <a:r>
              <a:rPr lang="en-GB" sz="1400" kern="0" dirty="0">
                <a:solidFill>
                  <a:srgbClr val="FF0000"/>
                </a:solidFill>
                <a:latin typeface="Calibri" pitchFamily="34" charset="0"/>
              </a:rPr>
              <a:t>/</a:t>
            </a:r>
          </a:p>
          <a:p>
            <a:pPr fontAlgn="auto">
              <a:spcBef>
                <a:spcPts val="0"/>
              </a:spcBef>
              <a:spcAft>
                <a:spcPts val="0"/>
              </a:spcAft>
              <a:defRPr/>
            </a:pPr>
            <a:endParaRPr lang="en-GB" sz="1400" kern="0" dirty="0">
              <a:solidFill>
                <a:srgbClr val="FF0000"/>
              </a:solidFill>
              <a:latin typeface="Arial Rounded MT Bold"/>
            </a:endParaRPr>
          </a:p>
        </p:txBody>
      </p:sp>
      <p:sp>
        <p:nvSpPr>
          <p:cNvPr id="5123" name="Rectangle 3"/>
          <p:cNvSpPr>
            <a:spLocks noGrp="1" noChangeArrowheads="1"/>
          </p:cNvSpPr>
          <p:nvPr>
            <p:ph type="ctrTitle"/>
          </p:nvPr>
        </p:nvSpPr>
        <p:spPr>
          <a:xfrm>
            <a:off x="315913" y="466725"/>
            <a:ext cx="6781800" cy="2133600"/>
          </a:xfrm>
        </p:spPr>
        <p:txBody>
          <a:bodyPr/>
          <a:lstStyle>
            <a:lvl1pPr algn="r">
              <a:defRPr sz="4800"/>
            </a:lvl1pPr>
          </a:lstStyle>
          <a:p>
            <a:r>
              <a:rPr lang="en-US" altLang="en-US"/>
              <a:t>Click to edit Master title style</a:t>
            </a:r>
            <a:endParaRPr lang="en-GB" altLang="en-US"/>
          </a:p>
        </p:txBody>
      </p:sp>
      <p:sp>
        <p:nvSpPr>
          <p:cNvPr id="5124" name="Rectangle 4"/>
          <p:cNvSpPr>
            <a:spLocks noGrp="1" noChangeArrowheads="1"/>
          </p:cNvSpPr>
          <p:nvPr>
            <p:ph type="subTitle" idx="1"/>
          </p:nvPr>
        </p:nvSpPr>
        <p:spPr>
          <a:xfrm>
            <a:off x="849313" y="3049588"/>
            <a:ext cx="6248400" cy="2362200"/>
          </a:xfrm>
        </p:spPr>
        <p:txBody>
          <a:bodyPr/>
          <a:lstStyle>
            <a:lvl1pPr marL="0" indent="0" algn="r">
              <a:buFont typeface="Wingdings" pitchFamily="2" charset="2"/>
              <a:buNone/>
              <a:defRPr sz="3200"/>
            </a:lvl1pPr>
          </a:lstStyle>
          <a:p>
            <a:r>
              <a:rPr lang="en-US" altLang="en-US"/>
              <a:t>Click to edit Master subtitle style</a:t>
            </a:r>
            <a:endParaRPr lang="en-GB" altLang="en-US"/>
          </a:p>
        </p:txBody>
      </p:sp>
      <p:pic>
        <p:nvPicPr>
          <p:cNvPr id="45" name="Picture 7" descr="Leeds Met 06" hidden="1"/>
          <p:cNvPicPr>
            <a:picLocks noChangeAspect="1" noChangeArrowheads="1"/>
          </p:cNvPicPr>
          <p:nvPr/>
        </p:nvPicPr>
        <p:blipFill>
          <a:blip r:embed="rId2" cstate="email"/>
          <a:srcRect/>
          <a:stretch>
            <a:fillRect/>
          </a:stretch>
        </p:blipFill>
        <p:spPr bwMode="auto">
          <a:xfrm>
            <a:off x="0" y="0"/>
            <a:ext cx="9144000" cy="6877050"/>
          </a:xfrm>
          <a:prstGeom prst="rect">
            <a:avLst/>
          </a:prstGeom>
          <a:noFill/>
          <a:ln w="9525">
            <a:noFill/>
            <a:miter lim="800000"/>
            <a:headEnd/>
            <a:tailEnd/>
          </a:ln>
        </p:spPr>
      </p:pic>
      <p:pic>
        <p:nvPicPr>
          <p:cNvPr id="46" name="Picture 7" descr="Leeds Met 06" hidden="1"/>
          <p:cNvPicPr>
            <a:picLocks noChangeAspect="1" noChangeArrowheads="1"/>
          </p:cNvPicPr>
          <p:nvPr userDrawn="1"/>
        </p:nvPicPr>
        <p:blipFill>
          <a:blip r:embed="rId2" cstate="email"/>
          <a:srcRect/>
          <a:stretch>
            <a:fillRect/>
          </a:stretch>
        </p:blipFill>
        <p:spPr bwMode="auto">
          <a:xfrm>
            <a:off x="0" y="0"/>
            <a:ext cx="9144000" cy="6877050"/>
          </a:xfrm>
          <a:prstGeom prst="rect">
            <a:avLst/>
          </a:prstGeom>
          <a:noFill/>
          <a:ln w="9525">
            <a:noFill/>
            <a:miter lim="800000"/>
            <a:headEnd/>
            <a:tailEnd/>
          </a:ln>
        </p:spPr>
      </p:pic>
    </p:spTree>
    <p:extLst>
      <p:ext uri="{BB962C8B-B14F-4D97-AF65-F5344CB8AC3E}">
        <p14:creationId xmlns="" xmlns:p14="http://schemas.microsoft.com/office/powerpoint/2010/main" val="1623371805"/>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 xmlns:p14="http://schemas.microsoft.com/office/powerpoint/2010/main" val="3920916083"/>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362022368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 xmlns:p14="http://schemas.microsoft.com/office/powerpoint/2010/main" val="256174469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3F82EF9-6ED1-4179-A9AA-F353F410F666}" type="datetime1">
              <a:rPr lang="en-GB" smtClean="0"/>
              <a:pPr>
                <a:defRPr/>
              </a:pPr>
              <a:t>20/01/2017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7ECDEC84-D34E-4F99-A53A-6AA823136A56}" type="slidenum">
              <a:rPr lang="en-GB" smtClean="0"/>
              <a:pPr>
                <a:defRPr/>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58D59E4-E051-40DE-9A2C-B3D3057CA44F}" type="datetime1">
              <a:rPr lang="en-GB" smtClean="0"/>
              <a:pPr>
                <a:defRPr/>
              </a:pPr>
              <a:t>20/01/2017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DA792A76-7EF9-4E1A-9ACF-D9D0191CF955}" type="slidenum">
              <a:rPr lang="en-GB" smtClean="0"/>
              <a:pPr>
                <a:defRPr/>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5322AFC-26DD-4D73-9587-549CB67BEF7C}" type="datetime1">
              <a:rPr lang="en-GB" smtClean="0"/>
              <a:pPr>
                <a:defRPr/>
              </a:pPr>
              <a:t>20/01/2017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8CFD487-D7FC-4B7A-A321-72D46CA469B6}" type="slidenum">
              <a:rPr lang="en-GB" smtClean="0"/>
              <a:pPr>
                <a:defRPr/>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17.xml"/></Relationships>
</file>

<file path=ppt/slideMasters/_rels/slideMaster10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10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106.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6.xml"/><Relationship Id="rId1" Type="http://schemas.openxmlformats.org/officeDocument/2006/relationships/slideLayout" Target="../slideLayouts/slideLayout6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7.xml"/><Relationship Id="rId1" Type="http://schemas.openxmlformats.org/officeDocument/2006/relationships/slideLayout" Target="../slideLayouts/slideLayout62.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0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08.xml"/><Relationship Id="rId1" Type="http://schemas.openxmlformats.org/officeDocument/2006/relationships/slideLayout" Target="../slideLayouts/slideLayout63.xml"/></Relationships>
</file>

<file path=ppt/slideMasters/_rels/slideMaster10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109.xml"/><Relationship Id="rId1" Type="http://schemas.openxmlformats.org/officeDocument/2006/relationships/slideLayout" Target="../slideLayouts/slideLayout6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11.xml.rels><?xml version="1.0" encoding="UTF-8" standalone="yes"?>
<Relationships xmlns="http://schemas.openxmlformats.org/package/2006/relationships"><Relationship Id="rId2" Type="http://schemas.openxmlformats.org/officeDocument/2006/relationships/theme" Target="../theme/theme11.xml"/><Relationship Id="rId1" Type="http://schemas.openxmlformats.org/officeDocument/2006/relationships/slideLayout" Target="../slideLayouts/slideLayout18.xml"/></Relationships>
</file>

<file path=ppt/slideMasters/_rels/slideMaster110.xml.rels><?xml version="1.0" encoding="UTF-8" standalone="yes"?>
<Relationships xmlns="http://schemas.openxmlformats.org/package/2006/relationships"><Relationship Id="rId3" Type="http://schemas.openxmlformats.org/officeDocument/2006/relationships/theme" Target="../theme/theme110.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66.xml"/><Relationship Id="rId1" Type="http://schemas.openxmlformats.org/officeDocument/2006/relationships/slideLayout" Target="../slideLayouts/slideLayout6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12.xml.rels><?xml version="1.0" encoding="UTF-8" standalone="yes"?>
<Relationships xmlns="http://schemas.openxmlformats.org/package/2006/relationships"><Relationship Id="rId2" Type="http://schemas.openxmlformats.org/officeDocument/2006/relationships/theme" Target="../theme/theme12.xml"/><Relationship Id="rId1" Type="http://schemas.openxmlformats.org/officeDocument/2006/relationships/slideLayout" Target="../slideLayouts/slideLayout19.xml"/></Relationships>
</file>

<file path=ppt/slideMasters/_rels/slideMaster13.xml.rels><?xml version="1.0" encoding="UTF-8" standalone="yes"?>
<Relationships xmlns="http://schemas.openxmlformats.org/package/2006/relationships"><Relationship Id="rId2" Type="http://schemas.openxmlformats.org/officeDocument/2006/relationships/theme" Target="../theme/theme13.xml"/><Relationship Id="rId1" Type="http://schemas.openxmlformats.org/officeDocument/2006/relationships/slideLayout" Target="../slideLayouts/slideLayout20.xml"/></Relationships>
</file>

<file path=ppt/slideMasters/_rels/slideMaster14.xml.rels><?xml version="1.0" encoding="UTF-8" standalone="yes"?>
<Relationships xmlns="http://schemas.openxmlformats.org/package/2006/relationships"><Relationship Id="rId2" Type="http://schemas.openxmlformats.org/officeDocument/2006/relationships/theme" Target="../theme/theme14.xml"/><Relationship Id="rId1" Type="http://schemas.openxmlformats.org/officeDocument/2006/relationships/slideLayout" Target="../slideLayouts/slideLayout21.xml"/></Relationships>
</file>

<file path=ppt/slideMasters/_rels/slideMaster15.xml.rels><?xml version="1.0" encoding="UTF-8" standalone="yes"?>
<Relationships xmlns="http://schemas.openxmlformats.org/package/2006/relationships"><Relationship Id="rId2" Type="http://schemas.openxmlformats.org/officeDocument/2006/relationships/theme" Target="../theme/theme15.xml"/><Relationship Id="rId1" Type="http://schemas.openxmlformats.org/officeDocument/2006/relationships/slideLayout" Target="../slideLayouts/slideLayout22.xml"/></Relationships>
</file>

<file path=ppt/slideMasters/_rels/slideMaster16.xml.rels><?xml version="1.0" encoding="UTF-8" standalone="yes"?>
<Relationships xmlns="http://schemas.openxmlformats.org/package/2006/relationships"><Relationship Id="rId2" Type="http://schemas.openxmlformats.org/officeDocument/2006/relationships/theme" Target="../theme/theme16.xml"/><Relationship Id="rId1" Type="http://schemas.openxmlformats.org/officeDocument/2006/relationships/slideLayout" Target="../slideLayouts/slideLayout23.xml"/></Relationships>
</file>

<file path=ppt/slideMasters/_rels/slideMaster17.xml.rels><?xml version="1.0" encoding="UTF-8" standalone="yes"?>
<Relationships xmlns="http://schemas.openxmlformats.org/package/2006/relationships"><Relationship Id="rId2" Type="http://schemas.openxmlformats.org/officeDocument/2006/relationships/theme" Target="../theme/theme17.xml"/><Relationship Id="rId1" Type="http://schemas.openxmlformats.org/officeDocument/2006/relationships/slideLayout" Target="../slideLayouts/slideLayout24.xml"/></Relationships>
</file>

<file path=ppt/slideMasters/_rels/slideMaster18.xml.rels><?xml version="1.0" encoding="UTF-8" standalone="yes"?>
<Relationships xmlns="http://schemas.openxmlformats.org/package/2006/relationships"><Relationship Id="rId3" Type="http://schemas.openxmlformats.org/officeDocument/2006/relationships/slideLayout" Target="../slideLayouts/slideLayout2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4" Type="http://schemas.openxmlformats.org/officeDocument/2006/relationships/theme" Target="../theme/theme18.xml"/></Relationships>
</file>

<file path=ppt/slideMasters/_rels/slideMaster19.xml.rels><?xml version="1.0" encoding="UTF-8" standalone="yes"?>
<Relationships xmlns="http://schemas.openxmlformats.org/package/2006/relationships"><Relationship Id="rId3" Type="http://schemas.openxmlformats.org/officeDocument/2006/relationships/theme" Target="../theme/theme19.xml"/><Relationship Id="rId2" Type="http://schemas.openxmlformats.org/officeDocument/2006/relationships/slideLayout" Target="../slideLayouts/slideLayout29.xml"/><Relationship Id="rId1" Type="http://schemas.openxmlformats.org/officeDocument/2006/relationships/slideLayout" Target="../slideLayouts/slideLayout28.xml"/></Relationships>
</file>

<file path=ppt/slideMasters/_rels/slideMaster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0.xml.rels><?xml version="1.0" encoding="UTF-8" standalone="yes"?>
<Relationships xmlns="http://schemas.openxmlformats.org/package/2006/relationships"><Relationship Id="rId2" Type="http://schemas.openxmlformats.org/officeDocument/2006/relationships/theme" Target="../theme/theme20.xml"/><Relationship Id="rId1" Type="http://schemas.openxmlformats.org/officeDocument/2006/relationships/slideLayout" Target="../slideLayouts/slideLayout30.xml"/></Relationships>
</file>

<file path=ppt/slideMasters/_rels/slideMaster21.xml.rels><?xml version="1.0" encoding="UTF-8" standalone="yes"?>
<Relationships xmlns="http://schemas.openxmlformats.org/package/2006/relationships"><Relationship Id="rId2" Type="http://schemas.openxmlformats.org/officeDocument/2006/relationships/theme" Target="../theme/theme21.xml"/><Relationship Id="rId1" Type="http://schemas.openxmlformats.org/officeDocument/2006/relationships/slideLayout" Target="../slideLayouts/slideLayout31.xml"/></Relationships>
</file>

<file path=ppt/slideMasters/_rels/slideMaster22.xml.rels><?xml version="1.0" encoding="UTF-8" standalone="yes"?>
<Relationships xmlns="http://schemas.openxmlformats.org/package/2006/relationships"><Relationship Id="rId2" Type="http://schemas.openxmlformats.org/officeDocument/2006/relationships/theme" Target="../theme/theme22.xml"/><Relationship Id="rId1" Type="http://schemas.openxmlformats.org/officeDocument/2006/relationships/slideLayout" Target="../slideLayouts/slideLayout32.xml"/></Relationships>
</file>

<file path=ppt/slideMasters/_rels/slideMaster23.xml.rels><?xml version="1.0" encoding="UTF-8" standalone="yes"?>
<Relationships xmlns="http://schemas.openxmlformats.org/package/2006/relationships"><Relationship Id="rId2" Type="http://schemas.openxmlformats.org/officeDocument/2006/relationships/theme" Target="../theme/theme23.xml"/><Relationship Id="rId1" Type="http://schemas.openxmlformats.org/officeDocument/2006/relationships/slideLayout" Target="../slideLayouts/slideLayout33.xml"/></Relationships>
</file>

<file path=ppt/slideMasters/_rels/slideMaster24.xml.rels><?xml version="1.0" encoding="UTF-8" standalone="yes"?>
<Relationships xmlns="http://schemas.openxmlformats.org/package/2006/relationships"><Relationship Id="rId2" Type="http://schemas.openxmlformats.org/officeDocument/2006/relationships/theme" Target="../theme/theme24.xml"/><Relationship Id="rId1" Type="http://schemas.openxmlformats.org/officeDocument/2006/relationships/slideLayout" Target="../slideLayouts/slideLayout34.xml"/></Relationships>
</file>

<file path=ppt/slideMasters/_rels/slideMaster2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5.xml"/><Relationship Id="rId1" Type="http://schemas.openxmlformats.org/officeDocument/2006/relationships/slideLayout" Target="../slideLayouts/slideLayout35.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2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2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2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8.xml"/><Relationship Id="rId1" Type="http://schemas.openxmlformats.org/officeDocument/2006/relationships/slideLayout" Target="../slideLayouts/slideLayout36.xml"/></Relationships>
</file>

<file path=ppt/slideMasters/_rels/slideMaster2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29.xml"/><Relationship Id="rId1" Type="http://schemas.openxmlformats.org/officeDocument/2006/relationships/slideLayout" Target="../slideLayouts/slideLayout3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xml"/><Relationship Id="rId1" Type="http://schemas.openxmlformats.org/officeDocument/2006/relationships/slideLayout" Target="../slideLayouts/slideLayout1.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3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1.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3.xml.rels><?xml version="1.0" encoding="UTF-8" standalone="yes"?>
<Relationships xmlns="http://schemas.openxmlformats.org/package/2006/relationships"><Relationship Id="rId1" Type="http://schemas.openxmlformats.org/officeDocument/2006/relationships/theme" Target="../theme/theme33.xml"/></Relationships>
</file>

<file path=ppt/slideMasters/_rels/slideMaster34.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34.xml"/><Relationship Id="rId1" Type="http://schemas.openxmlformats.org/officeDocument/2006/relationships/slideLayout" Target="../slideLayouts/slideLayout38.xml"/></Relationships>
</file>

<file path=ppt/slideMasters/_rels/slideMaster35.xml.rels><?xml version="1.0" encoding="UTF-8" standalone="yes"?>
<Relationships xmlns="http://schemas.openxmlformats.org/package/2006/relationships"><Relationship Id="rId3" Type="http://schemas.openxmlformats.org/officeDocument/2006/relationships/theme" Target="../theme/theme35.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40.xml"/><Relationship Id="rId1" Type="http://schemas.openxmlformats.org/officeDocument/2006/relationships/slideLayout" Target="../slideLayouts/slideLayout39.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3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3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38.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38.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39.xml"/><Relationship Id="rId1" Type="http://schemas.openxmlformats.org/officeDocument/2006/relationships/slideLayout" Target="../slideLayouts/slideLayout41.xml"/></Relationships>
</file>

<file path=ppt/slideMasters/_rels/slideMaster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0.xml.rels><?xml version="1.0" encoding="UTF-8" standalone="yes"?>
<Relationships xmlns="http://schemas.openxmlformats.org/package/2006/relationships"><Relationship Id="rId2" Type="http://schemas.openxmlformats.org/officeDocument/2006/relationships/theme" Target="../theme/theme40.xml"/><Relationship Id="rId1" Type="http://schemas.openxmlformats.org/officeDocument/2006/relationships/slideLayout" Target="../slideLayouts/slideLayout42.xml"/></Relationships>
</file>

<file path=ppt/slideMasters/_rels/slideMaster4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1.xml"/><Relationship Id="rId1" Type="http://schemas.openxmlformats.org/officeDocument/2006/relationships/slideLayout" Target="../slideLayouts/slideLayout4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3.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44.xml"/><Relationship Id="rId6" Type="http://schemas.openxmlformats.org/officeDocument/2006/relationships/hyperlink" Target="meta.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4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45.xml"/><Relationship Id="rId1" Type="http://schemas.openxmlformats.org/officeDocument/2006/relationships/slideLayout" Target="../slideLayouts/slideLayout44.xml"/></Relationships>
</file>

<file path=ppt/slideMasters/_rels/slideMaster4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46.xml"/><Relationship Id="rId1" Type="http://schemas.openxmlformats.org/officeDocument/2006/relationships/slideLayout" Target="../slideLayouts/slideLayout45.xml"/></Relationships>
</file>

<file path=ppt/slideMasters/_rels/slideMaster4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7.xml"/><Relationship Id="rId1" Type="http://schemas.openxmlformats.org/officeDocument/2006/relationships/slideLayout" Target="../slideLayouts/slideLayout46.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48.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8.xml"/><Relationship Id="rId1" Type="http://schemas.openxmlformats.org/officeDocument/2006/relationships/slideLayout" Target="../slideLayouts/slideLayout47.xml"/></Relationships>
</file>

<file path=ppt/slideMasters/_rels/slideMaster4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49.xml"/><Relationship Id="rId1" Type="http://schemas.openxmlformats.org/officeDocument/2006/relationships/slideLayout" Target="../slideLayouts/slideLayout4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xml"/></Relationships>
</file>

<file path=ppt/slideMasters/_rels/slideMaster5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1.xml"/><Relationship Id="rId1" Type="http://schemas.openxmlformats.org/officeDocument/2006/relationships/slideLayout" Target="../slideLayouts/slideLayout4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52.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2.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3.xml"/></Relationships>
</file>

<file path=ppt/slideMasters/_rels/slideMaster54.xml.rels><?xml version="1.0" encoding="UTF-8" standalone="yes"?>
<Relationships xmlns="http://schemas.openxmlformats.org/package/2006/relationships"><Relationship Id="rId2" Type="http://schemas.openxmlformats.org/officeDocument/2006/relationships/theme" Target="../theme/theme54.xml"/><Relationship Id="rId1" Type="http://schemas.openxmlformats.org/officeDocument/2006/relationships/slideLayout" Target="../slideLayouts/slideLayout50.xml"/></Relationships>
</file>

<file path=ppt/slideMasters/_rels/slideMaster55.xml.rels><?xml version="1.0" encoding="UTF-8" standalone="yes"?>
<Relationships xmlns="http://schemas.openxmlformats.org/package/2006/relationships"><Relationship Id="rId2" Type="http://schemas.openxmlformats.org/officeDocument/2006/relationships/theme" Target="../theme/theme55.xml"/><Relationship Id="rId1" Type="http://schemas.openxmlformats.org/officeDocument/2006/relationships/slideLayout" Target="../slideLayouts/slideLayout51.xml"/></Relationships>
</file>

<file path=ppt/slideMasters/_rels/slideMaster56.xml.rels><?xml version="1.0" encoding="UTF-8" standalone="yes"?>
<Relationships xmlns="http://schemas.openxmlformats.org/package/2006/relationships"><Relationship Id="rId8" Type="http://schemas.openxmlformats.org/officeDocument/2006/relationships/hyperlink" Target="Choices&#8230;.ppt" TargetMode="External"/><Relationship Id="rId3" Type="http://schemas.openxmlformats.org/officeDocument/2006/relationships/hyperlink" Target="../../../Phil/Desktop/brunel%20pieces%202/coffee.ppt" TargetMode="External"/><Relationship Id="rId7" Type="http://schemas.openxmlformats.org/officeDocument/2006/relationships/hyperlink" Target="../../../Phil/Desktop/brunel%20pieces%202/name%20labels.ppt" TargetMode="External"/><Relationship Id="rId2" Type="http://schemas.openxmlformats.org/officeDocument/2006/relationships/hyperlink" Target="00%20main%20menu.ppt" TargetMode="External"/><Relationship Id="rId1" Type="http://schemas.openxmlformats.org/officeDocument/2006/relationships/theme" Target="../theme/theme56.xml"/><Relationship Id="rId6" Type="http://schemas.openxmlformats.org/officeDocument/2006/relationships/hyperlink" Target="../../../Phil/Desktop/brunel%20pieces%202/disruptive%20behaviour%20bradford.ppt" TargetMode="External"/><Relationship Id="rId5" Type="http://schemas.openxmlformats.org/officeDocument/2006/relationships/hyperlink" Target="../../../Phil/Desktop/brunel%20pieces%202/lec%20book%20pics.ppt" TargetMode="External"/><Relationship Id="rId4" Type="http://schemas.openxmlformats.org/officeDocument/2006/relationships/hyperlink" Target="../../../Phil/Desktop/brunel%20pieces%202/Choices&#8230;.ppt" TargetMode="External"/></Relationships>
</file>

<file path=ppt/slideMasters/_rels/slideMaster57.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57.xml"/><Relationship Id="rId1" Type="http://schemas.openxmlformats.org/officeDocument/2006/relationships/slideLayout" Target="../slideLayouts/slideLayout52.xml"/></Relationships>
</file>

<file path=ppt/slideMasters/_rels/slideMaster5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5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59.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5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6.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60.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0.xml"/></Relationships>
</file>

<file path=ppt/slideMasters/_rels/slideMaster61.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1.xml"/></Relationships>
</file>

<file path=ppt/slideMasters/_rels/slideMaster6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2.xml"/></Relationships>
</file>

<file path=ppt/slideMasters/_rels/slideMaster6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3.xml"/><Relationship Id="rId1" Type="http://schemas.openxmlformats.org/officeDocument/2006/relationships/slideLayout" Target="../slideLayouts/slideLayout53.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4.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4.xml"/></Relationships>
</file>

<file path=ppt/slideMasters/_rels/slideMaster65.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65.xml"/><Relationship Id="rId1" Type="http://schemas.openxmlformats.org/officeDocument/2006/relationships/slideLayout" Target="../slideLayouts/slideLayout54.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6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7.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67.xml"/></Relationships>
</file>

<file path=ppt/slideMasters/_rels/slideMaster6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6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69.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xml.rels><?xml version="1.0" encoding="UTF-8" standalone="yes"?>
<Relationships xmlns="http://schemas.openxmlformats.org/package/2006/relationships"><Relationship Id="rId2" Type="http://schemas.openxmlformats.org/officeDocument/2006/relationships/theme" Target="../theme/theme7.xml"/><Relationship Id="rId1" Type="http://schemas.openxmlformats.org/officeDocument/2006/relationships/slideLayout" Target="../slideLayouts/slideLayout13.xml"/></Relationships>
</file>

<file path=ppt/slideMasters/_rels/slideMaster7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0.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1.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1.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2.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3.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3.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4.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5.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6.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7.xml"/><Relationship Id="rId6" Type="http://schemas.openxmlformats.org/officeDocument/2006/relationships/hyperlink" Target="delphi%201.ppt" TargetMode="Externa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7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79.xml.rels><?xml version="1.0" encoding="UTF-8" standalone="yes"?>
<Relationships xmlns="http://schemas.openxmlformats.org/package/2006/relationships"><Relationship Id="rId3" Type="http://schemas.openxmlformats.org/officeDocument/2006/relationships/theme" Target="../theme/theme79.xml"/><Relationship Id="rId7" Type="http://schemas.openxmlformats.org/officeDocument/2006/relationships/hyperlink" Target="../Organising%20your%20studies/organising%20choices.ppt" TargetMode="Externa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hyperlink" Target="Choices&#8230;.ppt" TargetMode="External"/><Relationship Id="rId5" Type="http://schemas.openxmlformats.org/officeDocument/2006/relationships/hyperlink" Target="coffee.ppt" TargetMode="External"/><Relationship Id="rId4" Type="http://schemas.openxmlformats.org/officeDocument/2006/relationships/hyperlink" Target="00%20main%20menu.ppt" TargetMode="External"/></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5.xml"/><Relationship Id="rId1" Type="http://schemas.openxmlformats.org/officeDocument/2006/relationships/slideLayout" Target="../slideLayouts/slideLayout14.xml"/></Relationships>
</file>

<file path=ppt/slideMasters/_rels/slideMaster80.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0.xml"/><Relationship Id="rId1" Type="http://schemas.openxmlformats.org/officeDocument/2006/relationships/slideLayout" Target="../slideLayouts/slideLayout57.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81.xml.rels><?xml version="1.0" encoding="UTF-8" standalone="yes"?>
<Relationships xmlns="http://schemas.openxmlformats.org/package/2006/relationships"><Relationship Id="rId1" Type="http://schemas.openxmlformats.org/officeDocument/2006/relationships/theme" Target="../theme/theme81.xml"/></Relationships>
</file>

<file path=ppt/slideMasters/_rels/slideMaster82.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2.xml"/></Relationships>
</file>

<file path=ppt/slideMasters/_rels/slideMaster83.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83.xml"/></Relationships>
</file>

<file path=ppt/slideMasters/_rels/slideMaster8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5.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5.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8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89.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89.xml"/><Relationship Id="rId1" Type="http://schemas.openxmlformats.org/officeDocument/2006/relationships/slideLayout" Target="../slideLayouts/slideLayout58.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16.xml"/></Relationships>
</file>

<file path=ppt/slideMasters/_rels/slideMaster90.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0.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1.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1.xml"/><Relationship Id="rId1" Type="http://schemas.openxmlformats.org/officeDocument/2006/relationships/slideLayout" Target="../slideLayouts/slideLayout59.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2.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2.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3.xml.rels><?xml version="1.0" encoding="UTF-8" standalone="yes"?>
<Relationships xmlns="http://schemas.openxmlformats.org/package/2006/relationships"><Relationship Id="rId3" Type="http://schemas.openxmlformats.org/officeDocument/2006/relationships/hyperlink" Target="00%20main%20menu.ppt" TargetMode="External"/><Relationship Id="rId2" Type="http://schemas.openxmlformats.org/officeDocument/2006/relationships/theme" Target="../theme/theme93.xml"/><Relationship Id="rId1" Type="http://schemas.openxmlformats.org/officeDocument/2006/relationships/slideLayout" Target="../slideLayouts/slideLayout60.xml"/><Relationship Id="rId6" Type="http://schemas.openxmlformats.org/officeDocument/2006/relationships/hyperlink" Target="../Organising%20your%20studies/organising%20choices.ppt" TargetMode="External"/><Relationship Id="rId5" Type="http://schemas.openxmlformats.org/officeDocument/2006/relationships/hyperlink" Target="Choices&#8230;.ppt" TargetMode="External"/><Relationship Id="rId4" Type="http://schemas.openxmlformats.org/officeDocument/2006/relationships/hyperlink" Target="coffee.ppt" TargetMode="External"/></Relationships>
</file>

<file path=ppt/slideMasters/_rels/slideMaster94.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4.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5.xml.rels><?xml version="1.0" encoding="UTF-8" standalone="yes"?>
<Relationships xmlns="http://schemas.openxmlformats.org/package/2006/relationships"><Relationship Id="rId2" Type="http://schemas.openxmlformats.org/officeDocument/2006/relationships/hyperlink" Target="00%20main%20menu.ppt" TargetMode="External"/><Relationship Id="rId1" Type="http://schemas.openxmlformats.org/officeDocument/2006/relationships/theme" Target="../theme/theme95.xml"/></Relationships>
</file>

<file path=ppt/slideMasters/_rels/slideMaster96.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6.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7.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7.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8.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8.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_rels/slideMaster99.xml.rels><?xml version="1.0" encoding="UTF-8" standalone="yes"?>
<Relationships xmlns="http://schemas.openxmlformats.org/package/2006/relationships"><Relationship Id="rId3" Type="http://schemas.openxmlformats.org/officeDocument/2006/relationships/hyperlink" Target="coffee.ppt" TargetMode="External"/><Relationship Id="rId2" Type="http://schemas.openxmlformats.org/officeDocument/2006/relationships/hyperlink" Target="00%20main%20menu.ppt" TargetMode="External"/><Relationship Id="rId1" Type="http://schemas.openxmlformats.org/officeDocument/2006/relationships/theme" Target="../theme/theme99.xml"/><Relationship Id="rId5" Type="http://schemas.openxmlformats.org/officeDocument/2006/relationships/hyperlink" Target="../Organising%20your%20studies/organising%20choices.ppt" TargetMode="External"/><Relationship Id="rId4" Type="http://schemas.openxmlformats.org/officeDocument/2006/relationships/hyperlink" Target="Choices&#8230;.ppt"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mj-lt"/>
              </a:rPr>
              <a:t>http://phil-race.co.uk</a:t>
            </a:r>
            <a:endParaRPr lang="en-GB" sz="1400" b="1" dirty="0">
              <a:solidFill>
                <a:srgbClr val="FF0000"/>
              </a:solidFill>
              <a:latin typeface="+mj-lt"/>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CF04658C-A48D-4FC1-B670-6DEBB2ADDC90}"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CCCB1BE-FAF5-455F-8C0E-1318258BF77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5"/>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9"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94"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94"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31" y="6221425"/>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44" y="6550037"/>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9"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9" y="5815025"/>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94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fontAlgn="auto">
              <a:spcBef>
                <a:spcPts val="0"/>
              </a:spcBef>
              <a:spcAft>
                <a:spcPts val="0"/>
              </a:spcAft>
              <a:defRPr/>
            </a:pPr>
            <a:endParaRPr lang="en-GB" dirty="0">
              <a:solidFill>
                <a:srgbClr val="000000"/>
              </a:solidFill>
              <a:latin typeface="Calibri"/>
            </a:endParaRPr>
          </a:p>
        </p:txBody>
      </p:sp>
      <p:sp>
        <p:nvSpPr>
          <p:cNvPr id="3075" name="Rectangle 3"/>
          <p:cNvSpPr>
            <a:spLocks noGrp="1" noChangeArrowheads="1"/>
          </p:cNvSpPr>
          <p:nvPr>
            <p:ph type="title"/>
          </p:nvPr>
        </p:nvSpPr>
        <p:spPr bwMode="auto">
          <a:xfrm>
            <a:off x="457200" y="122250"/>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a:t>Click to edit Master title style</a:t>
            </a:r>
            <a:endParaRPr lang="en-GB" altLang="en-US" dirty="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dirty="0"/>
          </a:p>
        </p:txBody>
      </p:sp>
      <p:sp>
        <p:nvSpPr>
          <p:cNvPr id="4102" name="Rectangle 6"/>
          <p:cNvSpPr>
            <a:spLocks noGrp="1" noChangeArrowheads="1"/>
          </p:cNvSpPr>
          <p:nvPr>
            <p:ph type="ftr" sz="quarter" idx="3"/>
          </p:nvPr>
        </p:nvSpPr>
        <p:spPr bwMode="auto">
          <a:xfrm>
            <a:off x="2303469"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fontAlgn="auto">
              <a:spcBef>
                <a:spcPts val="0"/>
              </a:spcBef>
              <a:spcAft>
                <a:spcPts val="0"/>
              </a:spcAft>
              <a:defRPr/>
            </a:pPr>
            <a:r>
              <a:rPr lang="en-GB" altLang="en-US">
                <a:solidFill>
                  <a:srgbClr val="FFFFFF"/>
                </a:solidFill>
                <a:latin typeface="Calibri"/>
              </a:rPr>
              <a:t>Leeds Metropolitan University</a:t>
            </a:r>
          </a:p>
          <a:p>
            <a:pPr fontAlgn="auto">
              <a:spcBef>
                <a:spcPts val="0"/>
              </a:spcBef>
              <a:spcAft>
                <a:spcPts val="0"/>
              </a:spcAft>
              <a:defRPr/>
            </a:pPr>
            <a:r>
              <a:rPr lang="en-GB" altLang="en-US">
                <a:solidFill>
                  <a:srgbClr val="FFFFFF"/>
                </a:solidFill>
                <a:latin typeface="Calibri"/>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9" y="188925"/>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fontAlgn="auto">
                <a:spcBef>
                  <a:spcPts val="0"/>
                </a:spcBef>
                <a:spcAft>
                  <a:spcPts val="0"/>
                </a:spcAft>
                <a:defRPr/>
              </a:pPr>
              <a:endParaRPr lang="en-GB" dirty="0">
                <a:solidFill>
                  <a:srgbClr val="000000"/>
                </a:solidFill>
                <a:latin typeface="Calibri"/>
              </a:endParaRPr>
            </a:p>
          </p:txBody>
        </p:sp>
      </p:grpSp>
    </p:spTree>
    <p:extLst>
      <p:ext uri="{BB962C8B-B14F-4D97-AF65-F5344CB8AC3E}">
        <p14:creationId xmlns="" xmlns:p14="http://schemas.microsoft.com/office/powerpoint/2010/main" val="2178889459"/>
      </p:ext>
    </p:extLst>
  </p:cSld>
  <p:clrMap bg1="dk1" tx1="lt1" bg2="dk2" tx2="lt2" accent1="accent1" accent2="accent2" accent3="accent3" accent4="accent4" accent5="accent5" accent6="accent6" hlink="hlink" folHlink="folHlink"/>
  <p:sldLayoutIdLst>
    <p:sldLayoutId id="2147484950"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FFFF66"/>
              </a:solidFill>
              <a:latin typeface="Calibri"/>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Oval 4">
            <a:hlinkClick r:id="rId3"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400" b="1" dirty="0">
              <a:solidFill>
                <a:srgbClr val="FFFF66"/>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400" dirty="0">
              <a:solidFill>
                <a:srgbClr val="FFFF66"/>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FFFF66"/>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4" name="AutoShape 39">
            <a:hlinkClick r:id="rId5"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5" name="AutoShape 40">
            <a:hlinkClick r:id="rId6"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
        <p:nvSpPr>
          <p:cNvPr id="16" name="AutoShape 41">
            <a:hlinkClick r:id="rId3"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400" dirty="0">
              <a:solidFill>
                <a:srgbClr val="FFFF66"/>
              </a:solidFill>
              <a:latin typeface="Calibri"/>
            </a:endParaRPr>
          </a:p>
        </p:txBody>
      </p:sp>
    </p:spTree>
    <p:extLst>
      <p:ext uri="{BB962C8B-B14F-4D97-AF65-F5344CB8AC3E}">
        <p14:creationId xmlns="" xmlns:p14="http://schemas.microsoft.com/office/powerpoint/2010/main" val="2914963083"/>
      </p:ext>
    </p:extLst>
  </p:cSld>
  <p:clrMap bg1="lt1" tx1="dk1" bg2="lt2" tx2="dk2" accent1="accent1" accent2="accent2" accent3="accent3" accent4="accent4" accent5="accent5" accent6="accent6" hlink="hlink" folHlink="folHlink"/>
  <p:sldLayoutIdLst>
    <p:sldLayoutId id="214748495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7119C089-0791-4C8E-A869-EB4FAD899FF5}"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D2A51509-786D-499C-BB55-54BEAA8F4D1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27"/>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20"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b="1">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7" y="1196977"/>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4" action="ppaction://hlinkpres?slideindex=1&amp;slidetitle="/>
          </p:cNvPr>
          <p:cNvSpPr>
            <a:spLocks noChangeArrowheads="1"/>
          </p:cNvSpPr>
          <p:nvPr/>
        </p:nvSpPr>
        <p:spPr bwMode="auto">
          <a:xfrm>
            <a:off x="8072439"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9"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9" name="Oval 7"/>
          <p:cNvSpPr>
            <a:spLocks noChangeArrowheads="1"/>
          </p:cNvSpPr>
          <p:nvPr/>
        </p:nvSpPr>
        <p:spPr bwMode="auto">
          <a:xfrm>
            <a:off x="8332795"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0" name="Oval 8"/>
          <p:cNvSpPr>
            <a:spLocks noChangeArrowheads="1"/>
          </p:cNvSpPr>
          <p:nvPr/>
        </p:nvSpPr>
        <p:spPr bwMode="auto">
          <a:xfrm>
            <a:off x="8421695"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2000" b="1">
              <a:solidFill>
                <a:srgbClr val="000000"/>
              </a:solidFill>
              <a:latin typeface="Calibri"/>
            </a:endParaRPr>
          </a:p>
        </p:txBody>
      </p:sp>
      <p:sp>
        <p:nvSpPr>
          <p:cNvPr id="11" name="Oval 9"/>
          <p:cNvSpPr>
            <a:spLocks noChangeArrowheads="1"/>
          </p:cNvSpPr>
          <p:nvPr/>
        </p:nvSpPr>
        <p:spPr bwMode="auto">
          <a:xfrm>
            <a:off x="8505832" y="6221427"/>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45" y="6550039"/>
            <a:ext cx="2643187" cy="307975"/>
          </a:xfrm>
          <a:prstGeom prst="rect">
            <a:avLst/>
          </a:prstGeom>
          <a:noFill/>
        </p:spPr>
        <p:txBody>
          <a:bodyPr>
            <a:spAutoFit/>
          </a:bodyPr>
          <a:lstStyle/>
          <a:p>
            <a:pPr algn="ctr" eaLnBrk="0" fontAlgn="auto" hangingPunct="0">
              <a:spcBef>
                <a:spcPts val="0"/>
              </a:spcBef>
              <a:spcAft>
                <a:spcPts val="0"/>
              </a:spcAft>
              <a:defRPr/>
            </a:pPr>
            <a:r>
              <a:rPr lang="en-GB" sz="1400" b="1" dirty="0">
                <a:solidFill>
                  <a:srgbClr val="FF0000"/>
                </a:solidFill>
                <a:latin typeface="Arial Rounded MT Bold"/>
              </a:rPr>
              <a:t>http://phil-race.co.uk/</a:t>
            </a:r>
          </a:p>
        </p:txBody>
      </p:sp>
      <p:sp>
        <p:nvSpPr>
          <p:cNvPr id="13" name="AutoShape 38">
            <a:hlinkClick r:id="rId5" action="ppaction://hlinkpres?slideindex=1&amp;slidetitle=" highlightClick="1"/>
          </p:cNvPr>
          <p:cNvSpPr>
            <a:spLocks noChangeArrowheads="1"/>
          </p:cNvSpPr>
          <p:nvPr/>
        </p:nvSpPr>
        <p:spPr bwMode="auto">
          <a:xfrm>
            <a:off x="685801"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1"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20" y="0"/>
            <a:ext cx="1042987" cy="1042988"/>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20" y="5815027"/>
            <a:ext cx="1042987" cy="1042987"/>
          </a:xfrm>
          <a:prstGeom prst="actionButtonBlank">
            <a:avLst/>
          </a:prstGeom>
          <a:noFill/>
          <a:ln w="12700">
            <a:noFill/>
            <a:miter lim="800000"/>
            <a:headEnd type="none" w="sm" len="sm"/>
            <a:tailEnd type="none" w="sm" len="sm"/>
          </a:ln>
          <a:effectLst/>
        </p:spPr>
        <p:txBody>
          <a:bodyPr wrap="none" anchor="ctr"/>
          <a:lstStyle/>
          <a:p>
            <a:pPr algn="ctr" eaLnBrk="0" fontAlgn="auto" hangingPunct="0">
              <a:spcBef>
                <a:spcPts val="0"/>
              </a:spcBef>
              <a:spcAft>
                <a:spcPts val="0"/>
              </a:spcAft>
              <a:defRPr/>
            </a:pPr>
            <a:endParaRPr lang="en-GB" sz="2000" b="1">
              <a:solidFill>
                <a:srgbClr val="000000"/>
              </a:solidFill>
              <a:latin typeface="Times New Roman" pitchFamily="18" charset="0"/>
            </a:endParaRPr>
          </a:p>
        </p:txBody>
      </p:sp>
    </p:spTree>
    <p:extLst>
      <p:ext uri="{BB962C8B-B14F-4D97-AF65-F5344CB8AC3E}">
        <p14:creationId xmlns="" xmlns:p14="http://schemas.microsoft.com/office/powerpoint/2010/main" val="1963714867"/>
      </p:ext>
    </p:extLst>
  </p:cSld>
  <p:clrMap bg1="lt1" tx1="dk1" bg2="lt2" tx2="dk2" accent1="accent1" accent2="accent2" accent3="accent3" accent4="accent4" accent5="accent5" accent6="accent6" hlink="hlink" folHlink="folHlink"/>
  <p:sldLayoutIdLst>
    <p:sldLayoutId id="2147484954" r:id="rId1"/>
    <p:sldLayoutId id="2147484955"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D81A865-329D-46FE-939F-38FD95ECDD74}"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38BB581-9C5A-4494-ABF2-A940DCD26C3D}"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19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E264B66D-FEB6-491F-830A-D80F645EA250}"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3D096C3-12FE-4F0C-B099-43328356415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9"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21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700240A-1585-4C83-90BE-139EE6A6C472}"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52D3A817-BB9C-4E58-9070-EF18A4B433BE}"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4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DE181BA3-8EF6-4502-BF53-120050CD86EE}"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14EBF77-9014-4191-875E-EFDB9D8C596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3"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D2A7B9-BFC1-44F9-B000-C9DEA1736AA9}"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4A8BC4D-13B8-4499-9351-4DCE6F6CDF2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5"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29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229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3BF5A286-C44C-4FC7-8B1C-610E7E195618}"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E7F870D5-A69F-4F87-8B6C-8C42CFB8A1C3}"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7"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31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289A9237-8170-4933-9D4C-8D6C64F70341}"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10D4B0D8-7246-4E0D-B1C2-53DB94C81C6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79" r:id="rId1"/>
    <p:sldLayoutId id="2147484680" r:id="rId2"/>
    <p:sldLayoutId id="2147484681" r:id="rId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433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433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92BBA7A-B1CB-41D0-A44C-8FA54A61820B}"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A59E6305-64A3-474D-90DA-20E861D14535}"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3" r:id="rId1"/>
    <p:sldLayoutId id="2147484684"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400" b="1">
          <a:solidFill>
            <a:srgbClr val="FF0000"/>
          </a:solidFill>
          <a:latin typeface="+mj-lt"/>
          <a:ea typeface="+mj-ea"/>
          <a:cs typeface="+mj-cs"/>
        </a:defRPr>
      </a:lvl1pPr>
      <a:lvl2pPr algn="ctr" rtl="0" eaLnBrk="0" fontAlgn="base" hangingPunct="0">
        <a:lnSpc>
          <a:spcPct val="85000"/>
        </a:lnSpc>
        <a:spcBef>
          <a:spcPct val="0"/>
        </a:spcBef>
        <a:spcAft>
          <a:spcPct val="0"/>
        </a:spcAft>
        <a:defRPr sz="4400" b="1">
          <a:solidFill>
            <a:srgbClr val="FF0000"/>
          </a:solidFill>
          <a:latin typeface="Arial Rounded MT Bold" pitchFamily="34" charset="0"/>
        </a:defRPr>
      </a:lvl2pPr>
      <a:lvl3pPr algn="ctr" rtl="0" eaLnBrk="0" fontAlgn="base" hangingPunct="0">
        <a:lnSpc>
          <a:spcPct val="85000"/>
        </a:lnSpc>
        <a:spcBef>
          <a:spcPct val="0"/>
        </a:spcBef>
        <a:spcAft>
          <a:spcPct val="0"/>
        </a:spcAft>
        <a:defRPr sz="4400" b="1">
          <a:solidFill>
            <a:srgbClr val="FF0000"/>
          </a:solidFill>
          <a:latin typeface="Arial Rounded MT Bold" pitchFamily="34" charset="0"/>
        </a:defRPr>
      </a:lvl3pPr>
      <a:lvl4pPr algn="ctr" rtl="0" eaLnBrk="0" fontAlgn="base" hangingPunct="0">
        <a:lnSpc>
          <a:spcPct val="85000"/>
        </a:lnSpc>
        <a:spcBef>
          <a:spcPct val="0"/>
        </a:spcBef>
        <a:spcAft>
          <a:spcPct val="0"/>
        </a:spcAft>
        <a:defRPr sz="4400" b="1">
          <a:solidFill>
            <a:srgbClr val="FF0000"/>
          </a:solidFill>
          <a:latin typeface="Arial Rounded MT Bold" pitchFamily="34" charset="0"/>
        </a:defRPr>
      </a:lvl4pPr>
      <a:lvl5pPr algn="ctr" rtl="0" eaLnBrk="0" fontAlgn="base" hangingPunct="0">
        <a:lnSpc>
          <a:spcPct val="85000"/>
        </a:lnSpc>
        <a:spcBef>
          <a:spcPct val="0"/>
        </a:spcBef>
        <a:spcAft>
          <a:spcPct val="0"/>
        </a:spcAft>
        <a:defRPr sz="4400" b="1">
          <a:solidFill>
            <a:srgbClr val="FF0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36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536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B35E9CB4-E2B4-48C6-8F65-7E3C9B383AEB}"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887B5F73-5174-48F1-B1E2-4F419015815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638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638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6F39F3FD-7C00-43E6-85E6-79AC8290F998}"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0137EE4C-7735-4E32-B9F4-B9D4146E3844}"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88"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741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741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0F2942E8-4A84-4A8F-9645-9BEAEBD51327}"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F3EA2AFF-773E-4AFE-B1D6-F54BA8C65B92}"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0"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43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843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FC0447FE-F373-4544-BDA5-DED1EC15CED4}"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9ECD5BA1-0C37-4494-91F1-DFFA8DB762A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2"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45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945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A901C85C-7709-42FA-85E1-40EFEF2F2C80}"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6D796739-DDB8-4857-9BB5-BB631F10D409}"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94"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6"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cs typeface="Arial" pitchFamily="34" charset="0"/>
              </a:rPr>
              <a:t>http://phil-race.co.uk</a:t>
            </a:r>
            <a:endParaRPr lang="en-GB" sz="1400" b="1" dirty="0">
              <a:solidFill>
                <a:srgbClr val="FF0000"/>
              </a:solidFill>
              <a:latin typeface="Arial Rounded MT Bold"/>
              <a:cs typeface="Arial" pitchFamily="34" charset="0"/>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fontAlgn="auto">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fontAlgn="auto">
              <a:spcBef>
                <a:spcPts val="0"/>
              </a:spcBef>
              <a:spcAft>
                <a:spcPts val="0"/>
              </a:spcAft>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fontAlgn="auto">
              <a:spcBef>
                <a:spcPts val="0"/>
              </a:spcBef>
              <a:spcAft>
                <a:spcPts val="0"/>
              </a:spcAft>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fontAlgn="auto">
              <a:spcBef>
                <a:spcPts val="0"/>
              </a:spcBef>
              <a:spcAft>
                <a:spcPts val="0"/>
              </a:spcAft>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fontAlgn="auto">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dirty="0">
              <a:solidFill>
                <a:srgbClr val="000000"/>
              </a:solidFill>
              <a:latin typeface="Arial"/>
            </a:endParaRPr>
          </a:p>
        </p:txBody>
      </p:sp>
      <p:sp>
        <p:nvSpPr>
          <p:cNvPr id="17"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20"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0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Aria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Aria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Aria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70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05"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defRPr/>
            </a:pPr>
            <a:endParaRPr lang="en-GB" dirty="0">
              <a:solidFill>
                <a:srgbClr val="000000"/>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1800">
              <a:solidFill>
                <a:srgbClr val="000000"/>
              </a:solidFill>
              <a:latin typeface="Arial" charset="0"/>
              <a:cs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1800">
                <a:solidFill>
                  <a:srgbClr val="000000"/>
                </a:solidFill>
                <a:latin typeface="Arial" charset="0"/>
                <a:cs typeface="Arial" charset="0"/>
              </a:endParaRPr>
            </a:p>
          </p:txBody>
        </p:sp>
      </p:grpSp>
    </p:spTree>
  </p:cSld>
  <p:clrMap bg1="lt1" tx1="dk1" bg2="lt2" tx2="dk2" accent1="accent1" accent2="accent2" accent3="accent3" accent4="accent4" accent5="accent5" accent6="accent6" hlink="hlink" folHlink="folHlink"/>
  <p:timing>
    <p:tnLst>
      <p:par>
        <p:cTn id="1" dur="indefinite" restart="never" nodeType="tmRoot"/>
      </p:par>
    </p:tnLst>
  </p:timing>
  <p:hf hdr="0" ftr="0" dt="0"/>
  <p:txStyles>
    <p:titleStyle>
      <a:lvl1pPr algn="l" rtl="0" eaLnBrk="0" fontAlgn="base" hangingPunct="0">
        <a:spcBef>
          <a:spcPct val="0"/>
        </a:spcBef>
        <a:spcAft>
          <a:spcPct val="0"/>
        </a:spcAft>
        <a:defRPr sz="39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0" fontAlgn="base" hangingPunct="0">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0" fontAlgn="base" hangingPunct="0">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0" fontAlgn="base" hangingPunct="0">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0" fontAlgn="base" hangingPunct="0">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20"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6"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7"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24" r:id="rId1"/>
    <p:sldLayoutId id="2147484734"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0" hangingPunct="0">
              <a:defRPr/>
            </a:pPr>
            <a:endParaRPr lang="en-GB"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eaLnBrk="0" hangingPunct="0">
              <a:defRPr/>
            </a:pPr>
            <a:r>
              <a:rPr lang="en-GB" altLang="en-US" dirty="0">
                <a:solidFill>
                  <a:srgbClr val="000000"/>
                </a:solidFill>
              </a:rPr>
              <a:t>Leeds Metropolitan University</a:t>
            </a:r>
          </a:p>
          <a:p>
            <a:pPr eaLnBrk="0" hangingPunct="0">
              <a:defRPr/>
            </a:pPr>
            <a:r>
              <a:rPr lang="en-GB" altLang="en-US" dirty="0">
                <a:solidFill>
                  <a:srgbClr val="000000"/>
                </a:solidFill>
              </a:rPr>
              <a:t>Innovation North – Faculty Of Information And Technology</a:t>
            </a:r>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0" hangingPunct="0">
                <a:defRPr/>
              </a:pPr>
              <a:endParaRPr lang="en-GB" dirty="0">
                <a:solidFill>
                  <a:srgbClr val="000000"/>
                </a:solidFill>
              </a:endParaRPr>
            </a:p>
          </p:txBody>
        </p:sp>
      </p:grpSp>
    </p:spTree>
  </p:cSld>
  <p:clrMap bg1="lt1" tx1="dk1" bg2="lt2" tx2="dk2" accent1="accent1" accent2="accent2" accent3="accent3" accent4="accent4" accent5="accent5" accent6="accent6" hlink="hlink" folHlink="folHlink"/>
  <p:sldLayoutIdLst>
    <p:sldLayoutId id="2147484742"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mj-lt"/>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mn-lt"/>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mn-lt"/>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mn-lt"/>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D31DC8AE-B192-402A-B14F-F0E519CCB1CE}" type="datetimeFigureOut">
              <a:rPr lang="en-US" smtClean="0">
                <a:solidFill>
                  <a:prstClr val="black">
                    <a:tint val="75000"/>
                  </a:prstClr>
                </a:solidFill>
                <a:latin typeface="Calibri"/>
              </a:rPr>
              <a:pPr fontAlgn="auto">
                <a:spcBef>
                  <a:spcPts val="0"/>
                </a:spcBef>
                <a:spcAft>
                  <a:spcPts val="0"/>
                </a:spcAft>
              </a:pPr>
              <a:t>1/20/2017</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CBEBAEE5-C1FE-4140-965B-64058E2C0C83}" type="slidenum">
              <a:rPr lang="en-US" smtClean="0">
                <a:solidFill>
                  <a:prstClr val="black">
                    <a:tint val="75000"/>
                  </a:prstClr>
                </a:solidFill>
                <a:latin typeface="Calibri"/>
              </a:rPr>
              <a:pPr fontAlgn="auto">
                <a:spcBef>
                  <a:spcPts val="0"/>
                </a:spcBef>
                <a:spcAft>
                  <a:spcPts val="0"/>
                </a:spcAft>
              </a:pPr>
              <a:t>‹#›</a:t>
            </a:fld>
            <a:endParaRPr lang="en-US">
              <a:solidFill>
                <a:prstClr val="black">
                  <a:tint val="75000"/>
                </a:prstClr>
              </a:solidFill>
              <a:latin typeface="Calibri"/>
            </a:endParaRPr>
          </a:p>
        </p:txBody>
      </p:sp>
    </p:spTree>
  </p:cSld>
  <p:clrMap bg1="lt1" tx1="dk1" bg2="lt2" tx2="dk2" accent1="accent1" accent2="accent2" accent3="accent3" accent4="accent4" accent5="accent5" accent6="accent6" hlink="hlink" folHlink="folHlink"/>
  <p:sldLayoutIdLst>
    <p:sldLayoutId id="214748474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dk1" tx1="lt1" bg2="dk2" tx2="lt2" accent1="accent1" accent2="accent2" accent3="accent3" accent4="accent4" accent5="accent5" accent6="accent6" hlink="hlink" folHlink="folHlink"/>
  <p:sldLayoutIdLst>
    <p:sldLayoutId id="214748474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hd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7" name="AutoShape 3">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8" name="AutoShape 4">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19" name="AutoShape 5">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0" name="AutoShape 6">
            <a:hlinkClick r:id="rId6" action="ppaction://hlinkpres?slideindex=1&amp;slidetitle=Metacognition " highlightClick="1"/>
          </p:cNvPr>
          <p:cNvSpPr>
            <a:spLocks noChangeArrowheads="1"/>
          </p:cNvSpPr>
          <p:nvPr userDrawn="1"/>
        </p:nvSpPr>
        <p:spPr bwMode="auto">
          <a:xfrm>
            <a:off x="0" y="58674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
        <p:nvSpPr>
          <p:cNvPr id="21" name="AutoShape 7">
            <a:hlinkClick r:id="rId4" action="ppaction://hlinkpres?slideindex=1&amp;slidetitle=" highlightClick="1"/>
          </p:cNvPr>
          <p:cNvSpPr>
            <a:spLocks noChangeArrowheads="1"/>
          </p:cNvSpPr>
          <p:nvPr userDrawn="1"/>
        </p:nvSpPr>
        <p:spPr bwMode="auto">
          <a:xfrm>
            <a:off x="8382000" y="5943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endParaRPr lang="en-GB" sz="180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eaLnBrk="1" hangingPunct="1">
              <a:defRPr/>
            </a:pPr>
            <a:endParaRPr lang="en-GB" sz="4000" b="0" dirty="0">
              <a:solidFill>
                <a:srgbClr val="000000"/>
              </a:solidFill>
            </a:endParaRPr>
          </a:p>
        </p:txBody>
      </p:sp>
      <p:sp>
        <p:nvSpPr>
          <p:cNvPr id="3075"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endParaRPr lang="en-GB" altLang="en-US" dirty="0" smtClean="0"/>
          </a:p>
        </p:txBody>
      </p:sp>
      <p:sp>
        <p:nvSpPr>
          <p:cNvPr id="3076"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102" name="Rectangle 6"/>
          <p:cNvSpPr>
            <a:spLocks noGrp="1" noChangeArrowheads="1"/>
          </p:cNvSpPr>
          <p:nvPr>
            <p:ph type="ftr" sz="quarter" idx="3"/>
          </p:nvPr>
        </p:nvSpPr>
        <p:spPr bwMode="auto">
          <a:xfrm>
            <a:off x="2303463" y="6272213"/>
            <a:ext cx="4537075" cy="4683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r>
              <a:rPr lang="en-GB" altLang="en-US" smtClean="0"/>
              <a:t>Leeds Metropolitan University</a:t>
            </a:r>
          </a:p>
          <a:p>
            <a:pPr>
              <a:defRPr/>
            </a:pPr>
            <a:r>
              <a:rPr lang="en-GB" altLang="en-US" smtClean="0"/>
              <a:t>Innovation North – Faculty Of Information And Technology</a:t>
            </a:r>
            <a:endParaRPr lang="en-GB" altLang="en-US"/>
          </a:p>
        </p:txBody>
      </p:sp>
      <p:pic>
        <p:nvPicPr>
          <p:cNvPr id="3078" name="Picture 8" descr="LeedsMetRoseLogo"/>
          <p:cNvPicPr>
            <a:picLocks noChangeAspect="1" noChangeArrowheads="1"/>
          </p:cNvPicPr>
          <p:nvPr/>
        </p:nvPicPr>
        <p:blipFill>
          <a:blip r:embed="rId3" cstate="email"/>
          <a:srcRect/>
          <a:stretch>
            <a:fillRect/>
          </a:stretch>
        </p:blipFill>
        <p:spPr bwMode="auto">
          <a:xfrm>
            <a:off x="2495550" y="6280150"/>
            <a:ext cx="279400" cy="431800"/>
          </a:xfrm>
          <a:prstGeom prst="rect">
            <a:avLst/>
          </a:prstGeom>
          <a:noFill/>
          <a:ln w="9525">
            <a:noFill/>
            <a:miter lim="800000"/>
            <a:headEnd/>
            <a:tailEnd/>
          </a:ln>
        </p:spPr>
      </p:pic>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eaLnBrk="1" hangingPunct="1">
                <a:defRPr/>
              </a:pPr>
              <a:endParaRPr lang="en-GB" sz="4000" b="0" dirty="0">
                <a:solidFill>
                  <a:srgbClr val="000000"/>
                </a:solidFill>
              </a:endParaRPr>
            </a:p>
          </p:txBody>
        </p:sp>
      </p:grpSp>
    </p:spTree>
  </p:cSld>
  <p:clrMap bg1="dk1" tx1="lt1" bg2="dk2" tx2="lt2" accent1="accent1" accent2="accent2" accent3="accent3" accent4="accent4" accent5="accent5" accent6="accent6" hlink="hlink" folHlink="folHlink"/>
  <p:sldLayoutIdLst>
    <p:sldLayoutId id="2147484759" r:id="rId1"/>
  </p:sldLayoutIdLs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076">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076">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076">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07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build="p"/>
    </p:bldLst>
  </p:timing>
  <p:txStyles>
    <p:titleStyle>
      <a:lvl1pPr algn="l" rtl="0" eaLnBrk="1" fontAlgn="base" hangingPunct="1">
        <a:spcBef>
          <a:spcPct val="0"/>
        </a:spcBef>
        <a:spcAft>
          <a:spcPct val="0"/>
        </a:spcAft>
        <a:defRPr sz="3900" b="1">
          <a:solidFill>
            <a:schemeClr val="tx2"/>
          </a:solidFill>
          <a:latin typeface="Calibri" pitchFamily="34" charset="0"/>
          <a:ea typeface="+mj-ea"/>
          <a:cs typeface="+mj-cs"/>
        </a:defRPr>
      </a:lvl1pPr>
      <a:lvl2pPr algn="l" rtl="0" eaLnBrk="1" fontAlgn="base" hangingPunct="1">
        <a:spcBef>
          <a:spcPct val="0"/>
        </a:spcBef>
        <a:spcAft>
          <a:spcPct val="0"/>
        </a:spcAft>
        <a:defRPr sz="3900" b="1">
          <a:solidFill>
            <a:schemeClr val="tx2"/>
          </a:solidFill>
          <a:latin typeface="Arial" charset="0"/>
        </a:defRPr>
      </a:lvl2pPr>
      <a:lvl3pPr algn="l" rtl="0" eaLnBrk="1" fontAlgn="base" hangingPunct="1">
        <a:spcBef>
          <a:spcPct val="0"/>
        </a:spcBef>
        <a:spcAft>
          <a:spcPct val="0"/>
        </a:spcAft>
        <a:defRPr sz="3900" b="1">
          <a:solidFill>
            <a:schemeClr val="tx2"/>
          </a:solidFill>
          <a:latin typeface="Arial" charset="0"/>
        </a:defRPr>
      </a:lvl3pPr>
      <a:lvl4pPr algn="l" rtl="0" eaLnBrk="1" fontAlgn="base" hangingPunct="1">
        <a:spcBef>
          <a:spcPct val="0"/>
        </a:spcBef>
        <a:spcAft>
          <a:spcPct val="0"/>
        </a:spcAft>
        <a:defRPr sz="3900" b="1">
          <a:solidFill>
            <a:schemeClr val="tx2"/>
          </a:solidFill>
          <a:latin typeface="Arial" charset="0"/>
        </a:defRPr>
      </a:lvl4pPr>
      <a:lvl5pPr algn="l" rtl="0" eaLnBrk="1" fontAlgn="base" hangingPunct="1">
        <a:spcBef>
          <a:spcPct val="0"/>
        </a:spcBef>
        <a:spcAft>
          <a:spcPct val="0"/>
        </a:spcAft>
        <a:defRPr sz="3900" b="1">
          <a:solidFill>
            <a:schemeClr val="tx2"/>
          </a:solidFill>
          <a:latin typeface="Arial" charset="0"/>
        </a:defRPr>
      </a:lvl5pPr>
      <a:lvl6pPr marL="457200" algn="l" rtl="0" eaLnBrk="1" fontAlgn="base" hangingPunct="1">
        <a:spcBef>
          <a:spcPct val="0"/>
        </a:spcBef>
        <a:spcAft>
          <a:spcPct val="0"/>
        </a:spcAft>
        <a:defRPr sz="3900" b="1">
          <a:solidFill>
            <a:schemeClr val="tx2"/>
          </a:solidFill>
          <a:latin typeface="Arial" charset="0"/>
        </a:defRPr>
      </a:lvl6pPr>
      <a:lvl7pPr marL="914400" algn="l" rtl="0" eaLnBrk="1" fontAlgn="base" hangingPunct="1">
        <a:spcBef>
          <a:spcPct val="0"/>
        </a:spcBef>
        <a:spcAft>
          <a:spcPct val="0"/>
        </a:spcAft>
        <a:defRPr sz="3900" b="1">
          <a:solidFill>
            <a:schemeClr val="tx2"/>
          </a:solidFill>
          <a:latin typeface="Arial" charset="0"/>
        </a:defRPr>
      </a:lvl7pPr>
      <a:lvl8pPr marL="1371600" algn="l" rtl="0" eaLnBrk="1" fontAlgn="base" hangingPunct="1">
        <a:spcBef>
          <a:spcPct val="0"/>
        </a:spcBef>
        <a:spcAft>
          <a:spcPct val="0"/>
        </a:spcAft>
        <a:defRPr sz="3900" b="1">
          <a:solidFill>
            <a:schemeClr val="tx2"/>
          </a:solidFill>
          <a:latin typeface="Arial" charset="0"/>
        </a:defRPr>
      </a:lvl8pPr>
      <a:lvl9pPr marL="1828800" algn="l" rtl="0" eaLnBrk="1" fontAlgn="base" hangingPunct="1">
        <a:spcBef>
          <a:spcPct val="0"/>
        </a:spcBef>
        <a:spcAft>
          <a:spcPct val="0"/>
        </a:spcAft>
        <a:defRPr sz="3900" b="1">
          <a:solidFill>
            <a:schemeClr val="tx2"/>
          </a:solidFill>
          <a:latin typeface="Arial" charset="0"/>
        </a:defRPr>
      </a:lvl9pPr>
    </p:titleStyle>
    <p:bodyStyle>
      <a:lvl1pPr marL="342900" indent="-342900" algn="l" rtl="0" eaLnBrk="1" fontAlgn="base" hangingPunct="1">
        <a:spcBef>
          <a:spcPct val="20000"/>
        </a:spcBef>
        <a:spcAft>
          <a:spcPct val="0"/>
        </a:spcAft>
        <a:buClr>
          <a:schemeClr val="tx2"/>
        </a:buClr>
        <a:buSzPct val="70000"/>
        <a:buFont typeface="Wingdings" pitchFamily="2" charset="2"/>
        <a:buChar char="l"/>
        <a:defRPr sz="3000">
          <a:solidFill>
            <a:schemeClr val="tx1"/>
          </a:solidFill>
          <a:latin typeface="Calibri" pitchFamily="34" charset="0"/>
          <a:ea typeface="+mn-ea"/>
          <a:cs typeface="+mn-cs"/>
        </a:defRPr>
      </a:lvl1pPr>
      <a:lvl2pPr marL="692150" indent="-347663" algn="l" rtl="0" eaLnBrk="1" fontAlgn="base" hangingPunct="1">
        <a:spcBef>
          <a:spcPct val="20000"/>
        </a:spcBef>
        <a:spcAft>
          <a:spcPct val="0"/>
        </a:spcAft>
        <a:buClr>
          <a:srgbClr val="339966"/>
        </a:buClr>
        <a:buSzPct val="70000"/>
        <a:buFont typeface="Wingdings" pitchFamily="2" charset="2"/>
        <a:buChar char="l"/>
        <a:defRPr sz="2600">
          <a:solidFill>
            <a:schemeClr val="tx1"/>
          </a:solidFill>
          <a:latin typeface="Calibri" pitchFamily="34" charset="0"/>
        </a:defRPr>
      </a:lvl2pPr>
      <a:lvl3pPr marL="987425" indent="-293688" algn="l" rtl="0" eaLnBrk="1" fontAlgn="base" hangingPunct="1">
        <a:spcBef>
          <a:spcPct val="20000"/>
        </a:spcBef>
        <a:spcAft>
          <a:spcPct val="0"/>
        </a:spcAft>
        <a:buClr>
          <a:srgbClr val="8A00C0"/>
        </a:buClr>
        <a:buSzPct val="70000"/>
        <a:buFont typeface="Wingdings" pitchFamily="2" charset="2"/>
        <a:buChar char="l"/>
        <a:defRPr sz="2300">
          <a:solidFill>
            <a:schemeClr val="tx1"/>
          </a:solidFill>
          <a:latin typeface="Calibri" pitchFamily="34" charset="0"/>
        </a:defRPr>
      </a:lvl3pPr>
      <a:lvl4pPr marL="1281113" indent="-292100" algn="l" rtl="0" eaLnBrk="1" fontAlgn="base" hangingPunct="1">
        <a:spcBef>
          <a:spcPct val="20000"/>
        </a:spcBef>
        <a:spcAft>
          <a:spcPct val="0"/>
        </a:spcAft>
        <a:buClr>
          <a:srgbClr val="A0C6A0"/>
        </a:buClr>
        <a:buSzPct val="75000"/>
        <a:buFont typeface="Wingdings" pitchFamily="2" charset="2"/>
        <a:buChar char="§"/>
        <a:defRPr sz="2000">
          <a:solidFill>
            <a:schemeClr val="tx1"/>
          </a:solidFill>
          <a:latin typeface="Calibri" pitchFamily="34" charset="0"/>
        </a:defRPr>
      </a:lvl4pPr>
      <a:lvl5pPr marL="15986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Calibri" pitchFamily="34" charset="0"/>
        </a:defRPr>
      </a:lvl5pPr>
      <a:lvl6pPr marL="20558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http://schemas.openxmlformats.org/presentationml/2006/main">
  <p:cSld>
    <p:bg bwMode="ltGray">
      <p:bgPr>
        <a:blipFill dpi="0" rotWithShape="0">
          <a:blip r:embed="rId3" cstate="email"/>
          <a:srcRect/>
          <a:tile tx="0" ty="0" sx="100000" sy="100000" flip="none" algn="tl"/>
        </a:blipFill>
        <a:effectLst/>
      </p:bgPr>
    </p:bg>
    <p:spTree>
      <p:nvGrpSpPr>
        <p:cNvPr id="1" name=""/>
        <p:cNvGrpSpPr/>
        <p:nvPr/>
      </p:nvGrpSpPr>
      <p:grpSpPr>
        <a:xfrm>
          <a:off x="0" y="0"/>
          <a:ext cx="0" cy="0"/>
          <a:chOff x="0" y="0"/>
          <a:chExt cx="0" cy="0"/>
        </a:xfrm>
      </p:grpSpPr>
      <p:sp>
        <p:nvSpPr>
          <p:cNvPr id="1039" name="Rectangle 15"/>
          <p:cNvSpPr>
            <a:spLocks noGrp="1" noChangeArrowheads="1"/>
          </p:cNvSpPr>
          <p:nvPr>
            <p:ph type="title"/>
          </p:nvPr>
        </p:nvSpPr>
        <p:spPr bwMode="auto">
          <a:xfrm>
            <a:off x="844550" y="349250"/>
            <a:ext cx="7759700" cy="1092200"/>
          </a:xfrm>
          <a:prstGeom prst="rect">
            <a:avLst/>
          </a:prstGeom>
          <a:solidFill>
            <a:srgbClr val="FFCCFF"/>
          </a:solidFill>
          <a:ln w="12700">
            <a:solidFill>
              <a:schemeClr val="tx1"/>
            </a:solidFill>
            <a:miter lim="800000"/>
            <a:headEnd/>
            <a:tailEnd/>
          </a:ln>
          <a:effectLst>
            <a:outerShdw dist="107763" dir="2700000" algn="ctr" rotWithShape="0">
              <a:schemeClr val="tx2"/>
            </a:outerShdw>
          </a:effectLst>
        </p:spPr>
        <p:txBody>
          <a:bodyPr vert="horz" wrap="square" lIns="92075" tIns="46038" rIns="92075" bIns="46038" numCol="1" anchor="ctr" anchorCtr="0" compatLnSpc="1">
            <a:prstTxWarp prst="textNoShape">
              <a:avLst/>
            </a:prstTxWarp>
          </a:bodyPr>
          <a:lstStyle/>
          <a:p>
            <a:pPr lvl="0"/>
            <a:r>
              <a:rPr lang="en-GB" dirty="0" smtClean="0"/>
              <a:t>Click to edit Master title style</a:t>
            </a:r>
          </a:p>
        </p:txBody>
      </p:sp>
      <p:sp>
        <p:nvSpPr>
          <p:cNvPr id="1027" name="Rectangle 16"/>
          <p:cNvSpPr>
            <a:spLocks noGrp="1" noChangeArrowheads="1"/>
          </p:cNvSpPr>
          <p:nvPr>
            <p:ph type="body" idx="1"/>
          </p:nvPr>
        </p:nvSpPr>
        <p:spPr bwMode="auto">
          <a:xfrm>
            <a:off x="844550" y="1758950"/>
            <a:ext cx="7759700" cy="4102100"/>
          </a:xfrm>
          <a:prstGeom prst="rect">
            <a:avLst/>
          </a:prstGeom>
          <a:solidFill>
            <a:srgbClr val="CCCCFF"/>
          </a:solidFill>
          <a:ln w="12700">
            <a:solidFill>
              <a:schemeClr val="tx1"/>
            </a:solidFill>
            <a:miter lim="800000"/>
            <a:headEnd/>
            <a:tailEnd/>
          </a:ln>
        </p:spPr>
        <p:txBody>
          <a:bodyPr vert="horz" wrap="square" lIns="92075" tIns="46038" rIns="92075" bIns="46038"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41" name="Rectangle 17"/>
          <p:cNvSpPr>
            <a:spLocks noGrp="1" noChangeArrowheads="1"/>
          </p:cNvSpPr>
          <p:nvPr>
            <p:ph type="dt" sz="half" idx="2"/>
          </p:nvPr>
        </p:nvSpPr>
        <p:spPr bwMode="auto">
          <a:xfrm>
            <a:off x="381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l">
              <a:defRPr sz="1400" b="1">
                <a:solidFill>
                  <a:schemeClr val="accent1"/>
                </a:solidFill>
                <a:latin typeface="+mn-lt"/>
              </a:defRPr>
            </a:lvl1pPr>
          </a:lstStyle>
          <a:p>
            <a:pPr eaLnBrk="0" hangingPunct="0">
              <a:defRPr/>
            </a:pPr>
            <a:endParaRPr lang="en-US" dirty="0">
              <a:solidFill>
                <a:srgbClr val="6600FF"/>
              </a:solidFill>
            </a:endParaRPr>
          </a:p>
        </p:txBody>
      </p:sp>
      <p:sp>
        <p:nvSpPr>
          <p:cNvPr id="1042" name="Rectangle 18"/>
          <p:cNvSpPr>
            <a:spLocks noGrp="1" noChangeArrowheads="1"/>
          </p:cNvSpPr>
          <p:nvPr>
            <p:ph type="ftr" sz="quarter" idx="3"/>
          </p:nvPr>
        </p:nvSpPr>
        <p:spPr bwMode="auto">
          <a:xfrm>
            <a:off x="3511550" y="6330950"/>
            <a:ext cx="2882900" cy="442913"/>
          </a:xfrm>
          <a:prstGeom prst="rect">
            <a:avLst/>
          </a:prstGeom>
          <a:noFill/>
          <a:ln w="12700">
            <a:noFill/>
            <a:miter lim="800000"/>
            <a:headEnd/>
            <a:tailEnd/>
          </a:ln>
          <a:effectLst/>
        </p:spPr>
        <p:txBody>
          <a:bodyPr vert="horz" wrap="none" lIns="92075" tIns="46038" rIns="92075" bIns="46038" numCol="1" anchor="ctr" anchorCtr="0" compatLnSpc="1">
            <a:prstTxWarp prst="textNoShape">
              <a:avLst/>
            </a:prstTxWarp>
          </a:bodyPr>
          <a:lstStyle>
            <a:lvl1pPr>
              <a:lnSpc>
                <a:spcPct val="75000"/>
              </a:lnSpc>
              <a:defRPr sz="1600" b="1">
                <a:solidFill>
                  <a:srgbClr val="0033CC"/>
                </a:solidFill>
                <a:latin typeface="+mn-lt"/>
              </a:defRPr>
            </a:lvl1pPr>
          </a:lstStyle>
          <a:p>
            <a:pPr algn="ctr" eaLnBrk="0" hangingPunct="0">
              <a:defRPr/>
            </a:pPr>
            <a:endParaRPr lang="en-US" dirty="0"/>
          </a:p>
        </p:txBody>
      </p:sp>
      <p:sp>
        <p:nvSpPr>
          <p:cNvPr id="1043" name="Rectangle 19"/>
          <p:cNvSpPr>
            <a:spLocks noGrp="1" noChangeArrowheads="1"/>
          </p:cNvSpPr>
          <p:nvPr>
            <p:ph type="sldNum" sz="quarter" idx="4"/>
          </p:nvPr>
        </p:nvSpPr>
        <p:spPr bwMode="auto">
          <a:xfrm>
            <a:off x="6858000" y="6323013"/>
            <a:ext cx="1905000" cy="457200"/>
          </a:xfrm>
          <a:prstGeom prst="rect">
            <a:avLst/>
          </a:prstGeom>
          <a:noFill/>
          <a:ln w="9525">
            <a:noFill/>
            <a:miter lim="800000"/>
            <a:headEnd/>
            <a:tailEnd/>
          </a:ln>
          <a:effectLst/>
        </p:spPr>
        <p:txBody>
          <a:bodyPr vert="horz" wrap="none" lIns="92075" tIns="46038" rIns="92075" bIns="46038" numCol="1" anchor="ctr" anchorCtr="0" compatLnSpc="1">
            <a:prstTxWarp prst="textNoShape">
              <a:avLst/>
            </a:prstTxWarp>
          </a:bodyPr>
          <a:lstStyle>
            <a:lvl1pPr algn="r">
              <a:defRPr sz="1400">
                <a:latin typeface="+mn-lt"/>
              </a:defRPr>
            </a:lvl1pPr>
          </a:lstStyle>
          <a:p>
            <a:pPr eaLnBrk="0" hangingPunct="0">
              <a:defRPr/>
            </a:pPr>
            <a:endParaRPr lang="en-US" dirty="0">
              <a:solidFill>
                <a:srgbClr val="000000"/>
              </a:solidFill>
            </a:endParaRPr>
          </a:p>
        </p:txBody>
      </p:sp>
    </p:spTree>
  </p:cSld>
  <p:clrMap bg1="lt1" tx1="dk1" bg2="lt2" tx2="dk2" accent1="accent1" accent2="accent2" accent3="accent3" accent4="accent4" accent5="accent5" accent6="accent6" hlink="hlink" folHlink="folHlink"/>
  <p:sldLayoutIdLst>
    <p:sldLayoutId id="2147484761" r:id="rId1"/>
  </p:sldLayoutIdLst>
  <p:txStyles>
    <p:titleStyle>
      <a:lvl1pPr algn="ctr" rtl="0" eaLnBrk="0" fontAlgn="base" hangingPunct="0">
        <a:lnSpc>
          <a:spcPct val="75000"/>
        </a:lnSpc>
        <a:spcBef>
          <a:spcPct val="0"/>
        </a:spcBef>
        <a:spcAft>
          <a:spcPct val="0"/>
        </a:spcAft>
        <a:defRPr sz="4400" b="1">
          <a:solidFill>
            <a:schemeClr val="tx2"/>
          </a:solidFill>
          <a:latin typeface="Calibri" pitchFamily="34" charset="0"/>
          <a:ea typeface="+mj-ea"/>
          <a:cs typeface="+mj-cs"/>
        </a:defRPr>
      </a:lvl1pPr>
      <a:lvl2pPr algn="ctr" rtl="0" eaLnBrk="0" fontAlgn="base" hangingPunct="0">
        <a:lnSpc>
          <a:spcPct val="75000"/>
        </a:lnSpc>
        <a:spcBef>
          <a:spcPct val="0"/>
        </a:spcBef>
        <a:spcAft>
          <a:spcPct val="0"/>
        </a:spcAft>
        <a:defRPr sz="4400" b="1">
          <a:solidFill>
            <a:schemeClr val="tx2"/>
          </a:solidFill>
          <a:latin typeface="Arial" charset="0"/>
        </a:defRPr>
      </a:lvl2pPr>
      <a:lvl3pPr algn="ctr" rtl="0" eaLnBrk="0" fontAlgn="base" hangingPunct="0">
        <a:lnSpc>
          <a:spcPct val="75000"/>
        </a:lnSpc>
        <a:spcBef>
          <a:spcPct val="0"/>
        </a:spcBef>
        <a:spcAft>
          <a:spcPct val="0"/>
        </a:spcAft>
        <a:defRPr sz="4400" b="1">
          <a:solidFill>
            <a:schemeClr val="tx2"/>
          </a:solidFill>
          <a:latin typeface="Arial" charset="0"/>
        </a:defRPr>
      </a:lvl3pPr>
      <a:lvl4pPr algn="ctr" rtl="0" eaLnBrk="0" fontAlgn="base" hangingPunct="0">
        <a:lnSpc>
          <a:spcPct val="75000"/>
        </a:lnSpc>
        <a:spcBef>
          <a:spcPct val="0"/>
        </a:spcBef>
        <a:spcAft>
          <a:spcPct val="0"/>
        </a:spcAft>
        <a:defRPr sz="4400" b="1">
          <a:solidFill>
            <a:schemeClr val="tx2"/>
          </a:solidFill>
          <a:latin typeface="Arial" charset="0"/>
        </a:defRPr>
      </a:lvl4pPr>
      <a:lvl5pPr algn="ctr" rtl="0" eaLnBrk="0" fontAlgn="base" hangingPunct="0">
        <a:lnSpc>
          <a:spcPct val="75000"/>
        </a:lnSpc>
        <a:spcBef>
          <a:spcPct val="0"/>
        </a:spcBef>
        <a:spcAft>
          <a:spcPct val="0"/>
        </a:spcAft>
        <a:defRPr sz="4400" b="1">
          <a:solidFill>
            <a:schemeClr val="tx2"/>
          </a:solidFill>
          <a:latin typeface="Arial" charset="0"/>
        </a:defRPr>
      </a:lvl5pPr>
      <a:lvl6pPr marL="457200" algn="ctr" rtl="0" eaLnBrk="0" fontAlgn="base" hangingPunct="0">
        <a:lnSpc>
          <a:spcPct val="75000"/>
        </a:lnSpc>
        <a:spcBef>
          <a:spcPct val="0"/>
        </a:spcBef>
        <a:spcAft>
          <a:spcPct val="0"/>
        </a:spcAft>
        <a:defRPr sz="4400" b="1">
          <a:solidFill>
            <a:schemeClr val="tx2"/>
          </a:solidFill>
          <a:latin typeface="Arial" charset="0"/>
        </a:defRPr>
      </a:lvl6pPr>
      <a:lvl7pPr marL="914400" algn="ctr" rtl="0" eaLnBrk="0" fontAlgn="base" hangingPunct="0">
        <a:lnSpc>
          <a:spcPct val="75000"/>
        </a:lnSpc>
        <a:spcBef>
          <a:spcPct val="0"/>
        </a:spcBef>
        <a:spcAft>
          <a:spcPct val="0"/>
        </a:spcAft>
        <a:defRPr sz="4400" b="1">
          <a:solidFill>
            <a:schemeClr val="tx2"/>
          </a:solidFill>
          <a:latin typeface="Arial" charset="0"/>
        </a:defRPr>
      </a:lvl7pPr>
      <a:lvl8pPr marL="1371600" algn="ctr" rtl="0" eaLnBrk="0" fontAlgn="base" hangingPunct="0">
        <a:lnSpc>
          <a:spcPct val="75000"/>
        </a:lnSpc>
        <a:spcBef>
          <a:spcPct val="0"/>
        </a:spcBef>
        <a:spcAft>
          <a:spcPct val="0"/>
        </a:spcAft>
        <a:defRPr sz="4400" b="1">
          <a:solidFill>
            <a:schemeClr val="tx2"/>
          </a:solidFill>
          <a:latin typeface="Arial" charset="0"/>
        </a:defRPr>
      </a:lvl8pPr>
      <a:lvl9pPr marL="1828800" algn="ctr" rtl="0" eaLnBrk="0" fontAlgn="base" hangingPunct="0">
        <a:lnSpc>
          <a:spcPct val="75000"/>
        </a:lnSpc>
        <a:spcBef>
          <a:spcPct val="0"/>
        </a:spcBef>
        <a:spcAft>
          <a:spcPct val="0"/>
        </a:spcAft>
        <a:defRPr sz="4400" b="1">
          <a:solidFill>
            <a:schemeClr val="tx2"/>
          </a:solidFill>
          <a:latin typeface="Arial" charset="0"/>
        </a:defRPr>
      </a:lvl9pPr>
    </p:titleStyle>
    <p:bodyStyle>
      <a:lvl1pPr marL="342900" indent="-342900" algn="l" rtl="0" eaLnBrk="0" fontAlgn="base" hangingPunct="0">
        <a:lnSpc>
          <a:spcPct val="90000"/>
        </a:lnSpc>
        <a:spcBef>
          <a:spcPct val="0"/>
        </a:spcBef>
        <a:spcAft>
          <a:spcPct val="0"/>
        </a:spcAft>
        <a:buClr>
          <a:srgbClr val="FF3399"/>
        </a:buClr>
        <a:buSzPct val="75000"/>
        <a:buFont typeface="Monotype Sorts" pitchFamily="2" charset="2"/>
        <a:buChar char="u"/>
        <a:defRPr sz="4000" b="1">
          <a:solidFill>
            <a:schemeClr val="tx1"/>
          </a:solidFill>
          <a:latin typeface="+mn-lt"/>
          <a:ea typeface="+mn-ea"/>
          <a:cs typeface="+mn-cs"/>
        </a:defRPr>
      </a:lvl1pPr>
      <a:lvl2pPr marL="742950" indent="-285750" algn="l" rtl="0" eaLnBrk="0" fontAlgn="base" hangingPunct="0">
        <a:lnSpc>
          <a:spcPct val="90000"/>
        </a:lnSpc>
        <a:spcBef>
          <a:spcPct val="0"/>
        </a:spcBef>
        <a:spcAft>
          <a:spcPct val="0"/>
        </a:spcAft>
        <a:buClr>
          <a:srgbClr val="FF3399"/>
        </a:buClr>
        <a:buSzPct val="75000"/>
        <a:buFont typeface="Monotype Sorts" pitchFamily="2" charset="2"/>
        <a:buChar char="u"/>
        <a:defRPr sz="2800">
          <a:solidFill>
            <a:schemeClr val="tx1"/>
          </a:solidFill>
          <a:latin typeface="+mn-lt"/>
        </a:defRPr>
      </a:lvl2pPr>
      <a:lvl3pPr marL="1143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400">
          <a:solidFill>
            <a:schemeClr val="tx1"/>
          </a:solidFill>
          <a:latin typeface="+mn-lt"/>
        </a:defRPr>
      </a:lvl3pPr>
      <a:lvl4pPr marL="1600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4pPr>
      <a:lvl5pPr marL="20574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5pPr>
      <a:lvl6pPr marL="25146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6pPr>
      <a:lvl7pPr marL="29718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7pPr>
      <a:lvl8pPr marL="34290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8pPr>
      <a:lvl9pPr marL="3886200" indent="-228600" algn="l" rtl="0" eaLnBrk="0" fontAlgn="base" hangingPunct="0">
        <a:lnSpc>
          <a:spcPct val="90000"/>
        </a:lnSpc>
        <a:spcBef>
          <a:spcPct val="0"/>
        </a:spcBef>
        <a:spcAft>
          <a:spcPct val="0"/>
        </a:spcAft>
        <a:buClr>
          <a:srgbClr val="FF3399"/>
        </a:buClr>
        <a:buSzPct val="75000"/>
        <a:buFont typeface="Monotype Sorts" pitchFamily="2" charset="2"/>
        <a:buChar char="u"/>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76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sldLayoutIdLst>
    <p:sldLayoutId id="214748476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dirty="0"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769"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eaLnBrk="0" hangingPunct="0">
              <a:spcBef>
                <a:spcPct val="50000"/>
              </a:spcBef>
              <a:defRPr/>
            </a:pPr>
            <a:endParaRPr lang="en-US" sz="2400" b="1">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defRPr/>
            </a:pPr>
            <a:endParaRPr lang="en-US" b="1">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eaLnBrk="0" hangingPunct="0">
              <a:defRPr/>
            </a:pPr>
            <a:endParaRPr lang="en-US" b="1">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eaLnBrk="0" hangingPunct="0">
              <a:defRPr/>
            </a:pPr>
            <a:endParaRPr lang="en-US" b="1">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77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smtClean="0">
                <a:solidFill>
                  <a:srgbClr val="FF0000"/>
                </a:solidFill>
                <a:latin typeface="Arial Rounded MT Bold"/>
              </a:rPr>
              <a:t>http://phil-race.co.uk</a:t>
            </a:r>
            <a:endParaRPr lang="en-GB" sz="1400" dirty="0">
              <a:solidFill>
                <a:srgbClr val="FF0000"/>
              </a:solidFill>
              <a:latin typeface="Arial Rounded MT Bold"/>
            </a:endParaRP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pPr>
            <a:fld id="{527625AB-FC97-490A-8656-5AA518A81A15}" type="datetimeFigureOut">
              <a:rPr lang="en-GB" smtClean="0">
                <a:solidFill>
                  <a:prstClr val="white">
                    <a:tint val="75000"/>
                  </a:prstClr>
                </a:solidFill>
                <a:latin typeface="Calibri"/>
              </a:rPr>
              <a:pPr fontAlgn="auto">
                <a:spcBef>
                  <a:spcPts val="0"/>
                </a:spcBef>
                <a:spcAft>
                  <a:spcPts val="0"/>
                </a:spcAft>
              </a:pPr>
              <a:t>20/01/2017</a:t>
            </a:fld>
            <a:endParaRPr lang="en-GB">
              <a:solidFill>
                <a:prstClr val="white">
                  <a:tint val="75000"/>
                </a:prstClr>
              </a:solidFill>
              <a:latin typeface="Calibri"/>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pPr>
            <a:endParaRPr lang="en-GB">
              <a:solidFill>
                <a:prstClr val="white">
                  <a:tint val="75000"/>
                </a:prstClr>
              </a:solidFill>
              <a:latin typeface="Calibri"/>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pPr>
            <a:fld id="{BB7BDDB8-C93E-4FB8-B9AD-85962E08A833}" type="slidenum">
              <a:rPr lang="en-GB" smtClean="0">
                <a:solidFill>
                  <a:prstClr val="white">
                    <a:tint val="75000"/>
                  </a:prstClr>
                </a:solidFill>
                <a:latin typeface="Calibri"/>
              </a:rPr>
              <a:pPr fontAlgn="auto">
                <a:spcBef>
                  <a:spcPts val="0"/>
                </a:spcBef>
                <a:spcAft>
                  <a:spcPts val="0"/>
                </a:spcAft>
              </a:pPr>
              <a:t>‹#›</a:t>
            </a:fld>
            <a:endParaRPr lang="en-GB">
              <a:solidFill>
                <a:prstClr val="white">
                  <a:tint val="75000"/>
                </a:prstClr>
              </a:solidFill>
              <a:latin typeface="Calibri"/>
            </a:endParaRPr>
          </a:p>
        </p:txBody>
      </p:sp>
    </p:spTree>
    <p:extLst>
      <p:ext uri="{BB962C8B-B14F-4D97-AF65-F5344CB8AC3E}">
        <p14:creationId xmlns:p14="http://schemas.microsoft.com/office/powerpoint/2010/main" xmlns="" val="155454504"/>
      </p:ext>
    </p:extLst>
  </p:cSld>
  <p:clrMap bg1="dk1" tx1="lt1" bg2="dk2" tx2="lt2" accent1="accent1" accent2="accent2" accent3="accent3" accent4="accent4" accent5="accent5" accent6="accent6" hlink="hlink" folHlink="folHlink"/>
  <p:sldLayoutIdLst>
    <p:sldLayoutId id="2147484783"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Line 2"/>
          <p:cNvSpPr>
            <a:spLocks noChangeShapeType="1"/>
          </p:cNvSpPr>
          <p:nvPr/>
        </p:nvSpPr>
        <p:spPr bwMode="auto">
          <a:xfrm flipH="1">
            <a:off x="7956550" y="152400"/>
            <a:ext cx="6350" cy="1189038"/>
          </a:xfrm>
          <a:prstGeom prst="line">
            <a:avLst/>
          </a:prstGeom>
          <a:noFill/>
          <a:ln w="9525">
            <a:solidFill>
              <a:schemeClr val="tx1"/>
            </a:solidFill>
            <a:round/>
            <a:headEnd/>
            <a:tailEnd/>
          </a:ln>
          <a:effectLst/>
        </p:spPr>
        <p:txBody>
          <a:bodyPr/>
          <a:lstStyle/>
          <a:p>
            <a:pPr>
              <a:defRPr/>
            </a:pPr>
            <a:endParaRPr lang="en-GB" sz="3100">
              <a:solidFill>
                <a:srgbClr val="000000"/>
              </a:solidFill>
              <a:latin typeface="Arial" charset="0"/>
            </a:endParaRPr>
          </a:p>
        </p:txBody>
      </p:sp>
      <p:sp>
        <p:nvSpPr>
          <p:cNvPr id="1027" name="Rectangle 3"/>
          <p:cNvSpPr>
            <a:spLocks noGrp="1" noChangeArrowheads="1"/>
          </p:cNvSpPr>
          <p:nvPr>
            <p:ph type="title"/>
          </p:nvPr>
        </p:nvSpPr>
        <p:spPr bwMode="auto">
          <a:xfrm>
            <a:off x="457200" y="122238"/>
            <a:ext cx="7543800" cy="1074737"/>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GB" altLang="en-US" smtClean="0"/>
              <a:t>Click to edit Master title style</a:t>
            </a:r>
          </a:p>
        </p:txBody>
      </p:sp>
      <p:sp>
        <p:nvSpPr>
          <p:cNvPr id="1028" name="Rectangle 4"/>
          <p:cNvSpPr>
            <a:spLocks noGrp="1" noChangeArrowheads="1"/>
          </p:cNvSpPr>
          <p:nvPr>
            <p:ph type="body" idx="1"/>
          </p:nvPr>
        </p:nvSpPr>
        <p:spPr bwMode="auto">
          <a:xfrm>
            <a:off x="468313" y="1412875"/>
            <a:ext cx="8229600" cy="47894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4101" name="Rectangle 5"/>
          <p:cNvSpPr>
            <a:spLocks noGrp="1" noChangeArrowheads="1"/>
          </p:cNvSpPr>
          <p:nvPr>
            <p:ph type="dt" sz="half" idx="2"/>
          </p:nvPr>
        </p:nvSpPr>
        <p:spPr bwMode="auto">
          <a:xfrm>
            <a:off x="457200" y="6400800"/>
            <a:ext cx="1522413"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latin typeface="Arial" charset="0"/>
              </a:defRPr>
            </a:lvl1pPr>
          </a:lstStyle>
          <a:p>
            <a:pPr>
              <a:defRPr/>
            </a:pPr>
            <a:fld id="{3AEC2ED1-CD7C-40D2-BE67-B885796E00F7}" type="datetime1">
              <a:rPr lang="en-GB" smtClean="0">
                <a:solidFill>
                  <a:srgbClr val="000000"/>
                </a:solidFill>
              </a:rPr>
              <a:pPr>
                <a:defRPr/>
              </a:pPr>
              <a:t>20/01/2017</a:t>
            </a:fld>
            <a:endParaRPr lang="en-GB" altLang="en-US">
              <a:solidFill>
                <a:srgbClr val="000000"/>
              </a:solidFill>
            </a:endParaRPr>
          </a:p>
        </p:txBody>
      </p:sp>
      <p:grpSp>
        <p:nvGrpSpPr>
          <p:cNvPr id="2" name="Group 9"/>
          <p:cNvGrpSpPr>
            <a:grpSpLocks/>
          </p:cNvGrpSpPr>
          <p:nvPr/>
        </p:nvGrpSpPr>
        <p:grpSpPr bwMode="auto">
          <a:xfrm>
            <a:off x="8101013" y="188913"/>
            <a:ext cx="574675" cy="1081087"/>
            <a:chOff x="4720" y="1885"/>
            <a:chExt cx="843" cy="1379"/>
          </a:xfrm>
        </p:grpSpPr>
        <p:sp>
          <p:nvSpPr>
            <p:cNvPr id="4106" name="Oval 10"/>
            <p:cNvSpPr>
              <a:spLocks noChangeArrowheads="1"/>
            </p:cNvSpPr>
            <p:nvPr/>
          </p:nvSpPr>
          <p:spPr bwMode="auto">
            <a:xfrm>
              <a:off x="4720" y="1885"/>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7" name="Oval 11"/>
            <p:cNvSpPr>
              <a:spLocks noChangeArrowheads="1"/>
            </p:cNvSpPr>
            <p:nvPr/>
          </p:nvSpPr>
          <p:spPr bwMode="auto">
            <a:xfrm>
              <a:off x="489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8" name="Oval 12"/>
            <p:cNvSpPr>
              <a:spLocks noChangeArrowheads="1"/>
            </p:cNvSpPr>
            <p:nvPr/>
          </p:nvSpPr>
          <p:spPr bwMode="auto">
            <a:xfrm>
              <a:off x="5079" y="1885"/>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09" name="Oval 13"/>
            <p:cNvSpPr>
              <a:spLocks noChangeArrowheads="1"/>
            </p:cNvSpPr>
            <p:nvPr/>
          </p:nvSpPr>
          <p:spPr bwMode="auto">
            <a:xfrm>
              <a:off x="4720" y="206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0" name="Oval 14"/>
            <p:cNvSpPr>
              <a:spLocks noChangeArrowheads="1"/>
            </p:cNvSpPr>
            <p:nvPr/>
          </p:nvSpPr>
          <p:spPr bwMode="auto">
            <a:xfrm>
              <a:off x="489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1" name="Oval 15"/>
            <p:cNvSpPr>
              <a:spLocks noChangeArrowheads="1"/>
            </p:cNvSpPr>
            <p:nvPr/>
          </p:nvSpPr>
          <p:spPr bwMode="auto">
            <a:xfrm>
              <a:off x="5079" y="206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2" name="Oval 16"/>
            <p:cNvSpPr>
              <a:spLocks noChangeArrowheads="1"/>
            </p:cNvSpPr>
            <p:nvPr/>
          </p:nvSpPr>
          <p:spPr bwMode="auto">
            <a:xfrm>
              <a:off x="5258" y="206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3" name="Oval 17"/>
            <p:cNvSpPr>
              <a:spLocks noChangeArrowheads="1"/>
            </p:cNvSpPr>
            <p:nvPr/>
          </p:nvSpPr>
          <p:spPr bwMode="auto">
            <a:xfrm>
              <a:off x="4720" y="2243"/>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4" name="Oval 18"/>
            <p:cNvSpPr>
              <a:spLocks noChangeArrowheads="1"/>
            </p:cNvSpPr>
            <p:nvPr/>
          </p:nvSpPr>
          <p:spPr bwMode="auto">
            <a:xfrm>
              <a:off x="4899" y="2243"/>
              <a:ext cx="126"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5" name="Oval 19"/>
            <p:cNvSpPr>
              <a:spLocks noChangeArrowheads="1"/>
            </p:cNvSpPr>
            <p:nvPr/>
          </p:nvSpPr>
          <p:spPr bwMode="auto">
            <a:xfrm>
              <a:off x="5079"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6" name="Oval 20"/>
            <p:cNvSpPr>
              <a:spLocks noChangeArrowheads="1"/>
            </p:cNvSpPr>
            <p:nvPr/>
          </p:nvSpPr>
          <p:spPr bwMode="auto">
            <a:xfrm>
              <a:off x="5258" y="2243"/>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7" name="Oval 21"/>
            <p:cNvSpPr>
              <a:spLocks noChangeArrowheads="1"/>
            </p:cNvSpPr>
            <p:nvPr/>
          </p:nvSpPr>
          <p:spPr bwMode="auto">
            <a:xfrm>
              <a:off x="5435" y="2243"/>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8" name="Oval 22"/>
            <p:cNvSpPr>
              <a:spLocks noChangeArrowheads="1"/>
            </p:cNvSpPr>
            <p:nvPr/>
          </p:nvSpPr>
          <p:spPr bwMode="auto">
            <a:xfrm>
              <a:off x="4720" y="2422"/>
              <a:ext cx="128" cy="128"/>
            </a:xfrm>
            <a:prstGeom prst="ellipse">
              <a:avLst/>
            </a:prstGeom>
            <a:solidFill>
              <a:srgbClr val="8A00C0"/>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19" name="Oval 23"/>
            <p:cNvSpPr>
              <a:spLocks noChangeArrowheads="1"/>
            </p:cNvSpPr>
            <p:nvPr/>
          </p:nvSpPr>
          <p:spPr bwMode="auto">
            <a:xfrm>
              <a:off x="489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0" name="Oval 24"/>
            <p:cNvSpPr>
              <a:spLocks noChangeArrowheads="1"/>
            </p:cNvSpPr>
            <p:nvPr/>
          </p:nvSpPr>
          <p:spPr bwMode="auto">
            <a:xfrm>
              <a:off x="5079" y="2422"/>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1" name="Oval 25"/>
            <p:cNvSpPr>
              <a:spLocks noChangeArrowheads="1"/>
            </p:cNvSpPr>
            <p:nvPr/>
          </p:nvSpPr>
          <p:spPr bwMode="auto">
            <a:xfrm>
              <a:off x="5258" y="2422"/>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2" name="Oval 26"/>
            <p:cNvSpPr>
              <a:spLocks noChangeArrowheads="1"/>
            </p:cNvSpPr>
            <p:nvPr/>
          </p:nvSpPr>
          <p:spPr bwMode="auto">
            <a:xfrm>
              <a:off x="4720" y="2600"/>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3" name="Oval 27"/>
            <p:cNvSpPr>
              <a:spLocks noChangeArrowheads="1"/>
            </p:cNvSpPr>
            <p:nvPr/>
          </p:nvSpPr>
          <p:spPr bwMode="auto">
            <a:xfrm>
              <a:off x="4899" y="2600"/>
              <a:ext cx="126"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4" name="Oval 28"/>
            <p:cNvSpPr>
              <a:spLocks noChangeArrowheads="1"/>
            </p:cNvSpPr>
            <p:nvPr/>
          </p:nvSpPr>
          <p:spPr bwMode="auto">
            <a:xfrm>
              <a:off x="5079"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5" name="Oval 29"/>
            <p:cNvSpPr>
              <a:spLocks noChangeArrowheads="1"/>
            </p:cNvSpPr>
            <p:nvPr/>
          </p:nvSpPr>
          <p:spPr bwMode="auto">
            <a:xfrm>
              <a:off x="5258" y="2600"/>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6" name="Oval 30"/>
            <p:cNvSpPr>
              <a:spLocks noChangeArrowheads="1"/>
            </p:cNvSpPr>
            <p:nvPr/>
          </p:nvSpPr>
          <p:spPr bwMode="auto">
            <a:xfrm>
              <a:off x="5435" y="2600"/>
              <a:ext cx="128"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7" name="Oval 31"/>
            <p:cNvSpPr>
              <a:spLocks noChangeArrowheads="1"/>
            </p:cNvSpPr>
            <p:nvPr/>
          </p:nvSpPr>
          <p:spPr bwMode="auto">
            <a:xfrm>
              <a:off x="4720" y="2778"/>
              <a:ext cx="128" cy="128"/>
            </a:xfrm>
            <a:prstGeom prst="ellipse">
              <a:avLst/>
            </a:prstGeom>
            <a:solidFill>
              <a:srgbClr val="339966"/>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8" name="Oval 32"/>
            <p:cNvSpPr>
              <a:spLocks noChangeArrowheads="1"/>
            </p:cNvSpPr>
            <p:nvPr/>
          </p:nvSpPr>
          <p:spPr bwMode="auto">
            <a:xfrm>
              <a:off x="489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29" name="Oval 33"/>
            <p:cNvSpPr>
              <a:spLocks noChangeArrowheads="1"/>
            </p:cNvSpPr>
            <p:nvPr/>
          </p:nvSpPr>
          <p:spPr bwMode="auto">
            <a:xfrm>
              <a:off x="5079" y="277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0" name="Oval 34"/>
            <p:cNvSpPr>
              <a:spLocks noChangeArrowheads="1"/>
            </p:cNvSpPr>
            <p:nvPr/>
          </p:nvSpPr>
          <p:spPr bwMode="auto">
            <a:xfrm>
              <a:off x="5258" y="277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1" name="Oval 35"/>
            <p:cNvSpPr>
              <a:spLocks noChangeArrowheads="1"/>
            </p:cNvSpPr>
            <p:nvPr/>
          </p:nvSpPr>
          <p:spPr bwMode="auto">
            <a:xfrm>
              <a:off x="4720" y="2958"/>
              <a:ext cx="128"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2" name="Oval 36"/>
            <p:cNvSpPr>
              <a:spLocks noChangeArrowheads="1"/>
            </p:cNvSpPr>
            <p:nvPr/>
          </p:nvSpPr>
          <p:spPr bwMode="auto">
            <a:xfrm>
              <a:off x="4899" y="2958"/>
              <a:ext cx="126" cy="128"/>
            </a:xfrm>
            <a:prstGeom prst="ellipse">
              <a:avLst/>
            </a:prstGeom>
            <a:solidFill>
              <a:srgbClr val="99CC91"/>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3" name="Oval 37"/>
            <p:cNvSpPr>
              <a:spLocks noChangeArrowheads="1"/>
            </p:cNvSpPr>
            <p:nvPr/>
          </p:nvSpPr>
          <p:spPr bwMode="auto">
            <a:xfrm>
              <a:off x="5079"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4" name="Oval 38"/>
            <p:cNvSpPr>
              <a:spLocks noChangeArrowheads="1"/>
            </p:cNvSpPr>
            <p:nvPr/>
          </p:nvSpPr>
          <p:spPr bwMode="auto">
            <a:xfrm>
              <a:off x="5258" y="2958"/>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5" name="Oval 39"/>
            <p:cNvSpPr>
              <a:spLocks noChangeArrowheads="1"/>
            </p:cNvSpPr>
            <p:nvPr/>
          </p:nvSpPr>
          <p:spPr bwMode="auto">
            <a:xfrm>
              <a:off x="4899"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sp>
          <p:nvSpPr>
            <p:cNvPr id="4136" name="Oval 40"/>
            <p:cNvSpPr>
              <a:spLocks noChangeArrowheads="1"/>
            </p:cNvSpPr>
            <p:nvPr/>
          </p:nvSpPr>
          <p:spPr bwMode="auto">
            <a:xfrm>
              <a:off x="5258" y="3136"/>
              <a:ext cx="126" cy="128"/>
            </a:xfrm>
            <a:prstGeom prst="ellipse">
              <a:avLst/>
            </a:prstGeom>
            <a:solidFill>
              <a:srgbClr val="CC99FF"/>
            </a:solidFill>
            <a:ln w="9525">
              <a:noFill/>
              <a:round/>
              <a:headEnd/>
              <a:tailEnd/>
            </a:ln>
            <a:effectLst/>
          </p:spPr>
          <p:txBody>
            <a:bodyPr wrap="none" anchor="ctr"/>
            <a:lstStyle/>
            <a:p>
              <a:pPr>
                <a:defRPr/>
              </a:pPr>
              <a:endParaRPr lang="en-GB" sz="3100">
                <a:solidFill>
                  <a:srgbClr val="000000"/>
                </a:solidFill>
                <a:latin typeface="Arial" charset="0"/>
              </a:endParaRPr>
            </a:p>
          </p:txBody>
        </p:sp>
      </p:grpSp>
    </p:spTree>
  </p:cSld>
  <p:clrMap bg1="lt1" tx1="dk1" bg2="lt2" tx2="dk2" accent1="accent1" accent2="accent2" accent3="accent3" accent4="accent4" accent5="accent5" accent6="accent6" hlink="hlink" folHlink="folHlink"/>
  <p:sldLayoutIdLst>
    <p:sldLayoutId id="2147484790" r:id="rId1"/>
  </p:sldLayoutIdLst>
  <p:timing>
    <p:tnLst>
      <p:par>
        <p:cTn id="1" dur="indefinite" restart="never" nodeType="tmRoot"/>
      </p:par>
    </p:tnLst>
  </p:timing>
  <p:hf sldNum="0" hdr="0" ftr="0" dt="0"/>
  <p:txStyles>
    <p:titleStyle>
      <a:lvl1pPr algn="l" rtl="0" eaLnBrk="0" fontAlgn="base" hangingPunct="0">
        <a:spcBef>
          <a:spcPct val="0"/>
        </a:spcBef>
        <a:spcAft>
          <a:spcPct val="0"/>
        </a:spcAft>
        <a:defRPr sz="3200" b="1">
          <a:solidFill>
            <a:schemeClr val="tx2"/>
          </a:solidFill>
          <a:latin typeface="+mj-lt"/>
          <a:ea typeface="+mj-ea"/>
          <a:cs typeface="+mj-cs"/>
        </a:defRPr>
      </a:lvl1pPr>
      <a:lvl2pPr algn="l" rtl="0" eaLnBrk="0" fontAlgn="base" hangingPunct="0">
        <a:spcBef>
          <a:spcPct val="0"/>
        </a:spcBef>
        <a:spcAft>
          <a:spcPct val="0"/>
        </a:spcAft>
        <a:defRPr sz="3900" b="1">
          <a:solidFill>
            <a:schemeClr val="tx2"/>
          </a:solidFill>
          <a:latin typeface="Arial" charset="0"/>
        </a:defRPr>
      </a:lvl2pPr>
      <a:lvl3pPr algn="l" rtl="0" eaLnBrk="0" fontAlgn="base" hangingPunct="0">
        <a:spcBef>
          <a:spcPct val="0"/>
        </a:spcBef>
        <a:spcAft>
          <a:spcPct val="0"/>
        </a:spcAft>
        <a:defRPr sz="3900" b="1">
          <a:solidFill>
            <a:schemeClr val="tx2"/>
          </a:solidFill>
          <a:latin typeface="Arial" charset="0"/>
        </a:defRPr>
      </a:lvl3pPr>
      <a:lvl4pPr algn="l" rtl="0" eaLnBrk="0" fontAlgn="base" hangingPunct="0">
        <a:spcBef>
          <a:spcPct val="0"/>
        </a:spcBef>
        <a:spcAft>
          <a:spcPct val="0"/>
        </a:spcAft>
        <a:defRPr sz="3900" b="1">
          <a:solidFill>
            <a:schemeClr val="tx2"/>
          </a:solidFill>
          <a:latin typeface="Arial" charset="0"/>
        </a:defRPr>
      </a:lvl4pPr>
      <a:lvl5pPr algn="l" rtl="0" eaLnBrk="0" fontAlgn="base" hangingPunct="0">
        <a:spcBef>
          <a:spcPct val="0"/>
        </a:spcBef>
        <a:spcAft>
          <a:spcPct val="0"/>
        </a:spcAft>
        <a:defRPr sz="3900" b="1">
          <a:solidFill>
            <a:schemeClr val="tx2"/>
          </a:solidFill>
          <a:latin typeface="Arial" charset="0"/>
        </a:defRPr>
      </a:lvl5pPr>
      <a:lvl6pPr marL="457200" algn="l" rtl="0" fontAlgn="base">
        <a:spcBef>
          <a:spcPct val="0"/>
        </a:spcBef>
        <a:spcAft>
          <a:spcPct val="0"/>
        </a:spcAft>
        <a:defRPr sz="3900" b="1">
          <a:solidFill>
            <a:schemeClr val="tx2"/>
          </a:solidFill>
          <a:latin typeface="Arial" charset="0"/>
        </a:defRPr>
      </a:lvl6pPr>
      <a:lvl7pPr marL="914400" algn="l" rtl="0" fontAlgn="base">
        <a:spcBef>
          <a:spcPct val="0"/>
        </a:spcBef>
        <a:spcAft>
          <a:spcPct val="0"/>
        </a:spcAft>
        <a:defRPr sz="3900" b="1">
          <a:solidFill>
            <a:schemeClr val="tx2"/>
          </a:solidFill>
          <a:latin typeface="Arial" charset="0"/>
        </a:defRPr>
      </a:lvl7pPr>
      <a:lvl8pPr marL="1371600" algn="l" rtl="0" fontAlgn="base">
        <a:spcBef>
          <a:spcPct val="0"/>
        </a:spcBef>
        <a:spcAft>
          <a:spcPct val="0"/>
        </a:spcAft>
        <a:defRPr sz="3900" b="1">
          <a:solidFill>
            <a:schemeClr val="tx2"/>
          </a:solidFill>
          <a:latin typeface="Arial" charset="0"/>
        </a:defRPr>
      </a:lvl8pPr>
      <a:lvl9pPr marL="1828800" algn="l" rtl="0" fontAlgn="base">
        <a:spcBef>
          <a:spcPct val="0"/>
        </a:spcBef>
        <a:spcAft>
          <a:spcPct val="0"/>
        </a:spcAft>
        <a:defRPr sz="3900" b="1">
          <a:solidFill>
            <a:schemeClr val="tx2"/>
          </a:solidFill>
          <a:latin typeface="Arial" charset="0"/>
        </a:defRPr>
      </a:lvl9pPr>
    </p:titleStyle>
    <p:bodyStyle>
      <a:lvl1pPr marL="342900" indent="-342900" algn="l" rtl="0" eaLnBrk="0" fontAlgn="base" hangingPunct="0">
        <a:spcBef>
          <a:spcPts val="600"/>
        </a:spcBef>
        <a:spcAft>
          <a:spcPct val="0"/>
        </a:spcAft>
        <a:buClr>
          <a:schemeClr val="tx2"/>
        </a:buClr>
        <a:buSzPct val="70000"/>
        <a:buFont typeface="Wingdings" pitchFamily="2" charset="2"/>
        <a:buChar char="l"/>
        <a:defRPr sz="2800" b="1">
          <a:solidFill>
            <a:schemeClr val="tx1"/>
          </a:solidFill>
          <a:latin typeface="+mn-lt"/>
          <a:ea typeface="+mn-ea"/>
          <a:cs typeface="+mn-cs"/>
        </a:defRPr>
      </a:lvl1pPr>
      <a:lvl2pPr marL="692150" indent="-347663" algn="l" rtl="0" eaLnBrk="0" fontAlgn="base" hangingPunct="0">
        <a:spcBef>
          <a:spcPts val="600"/>
        </a:spcBef>
        <a:spcAft>
          <a:spcPct val="0"/>
        </a:spcAft>
        <a:buClr>
          <a:srgbClr val="339966"/>
        </a:buClr>
        <a:buSzPct val="70000"/>
        <a:buFont typeface="Wingdings" pitchFamily="2" charset="2"/>
        <a:buChar char="l"/>
        <a:defRPr sz="2400" b="1">
          <a:solidFill>
            <a:schemeClr val="tx1"/>
          </a:solidFill>
          <a:latin typeface="+mn-lt"/>
        </a:defRPr>
      </a:lvl2pPr>
      <a:lvl3pPr marL="987425" indent="-293688" algn="l" rtl="0" eaLnBrk="0" fontAlgn="base" hangingPunct="0">
        <a:spcBef>
          <a:spcPts val="600"/>
        </a:spcBef>
        <a:spcAft>
          <a:spcPct val="0"/>
        </a:spcAft>
        <a:buClr>
          <a:srgbClr val="8A00C0"/>
        </a:buClr>
        <a:buSzPct val="70000"/>
        <a:buFont typeface="Wingdings" pitchFamily="2" charset="2"/>
        <a:buChar char="l"/>
        <a:defRPr sz="2000" b="1">
          <a:solidFill>
            <a:schemeClr val="tx1"/>
          </a:solidFill>
          <a:latin typeface="+mn-lt"/>
        </a:defRPr>
      </a:lvl3pPr>
      <a:lvl4pPr marL="1281113" indent="-292100" algn="l" rtl="0" eaLnBrk="0" fontAlgn="base" hangingPunct="0">
        <a:spcBef>
          <a:spcPts val="600"/>
        </a:spcBef>
        <a:spcAft>
          <a:spcPct val="0"/>
        </a:spcAft>
        <a:buClr>
          <a:srgbClr val="A0C6A0"/>
        </a:buClr>
        <a:buSzPct val="75000"/>
        <a:buFont typeface="Wingdings" pitchFamily="2" charset="2"/>
        <a:buChar char="§"/>
        <a:defRPr sz="1800" b="1">
          <a:solidFill>
            <a:schemeClr val="tx1"/>
          </a:solidFill>
          <a:latin typeface="+mn-lt"/>
        </a:defRPr>
      </a:lvl4pPr>
      <a:lvl5pPr marL="1598613" indent="-315913" algn="l" rtl="0" eaLnBrk="0" fontAlgn="base" hangingPunct="0">
        <a:spcBef>
          <a:spcPts val="600"/>
        </a:spcBef>
        <a:spcAft>
          <a:spcPct val="0"/>
        </a:spcAft>
        <a:buClr>
          <a:srgbClr val="CC99FF"/>
        </a:buClr>
        <a:buSzPct val="80000"/>
        <a:buFont typeface="Wingdings" pitchFamily="2" charset="2"/>
        <a:buChar char="§"/>
        <a:defRPr sz="1800" b="1">
          <a:solidFill>
            <a:schemeClr val="tx1"/>
          </a:solidFill>
          <a:latin typeface="+mn-lt"/>
        </a:defRPr>
      </a:lvl5pPr>
      <a:lvl6pPr marL="20558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6pPr>
      <a:lvl7pPr marL="25130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7pPr>
      <a:lvl8pPr marL="29702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8pPr>
      <a:lvl9pPr marL="3427413" indent="-315913" algn="l" rtl="0" fontAlgn="base">
        <a:spcBef>
          <a:spcPct val="20000"/>
        </a:spcBef>
        <a:spcAft>
          <a:spcPct val="0"/>
        </a:spcAft>
        <a:buClr>
          <a:srgbClr val="CC99FF"/>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dirty="0">
                <a:solidFill>
                  <a:srgbClr val="FF0000"/>
                </a:solidFill>
                <a:latin typeface="Arial Rounded MT Bold"/>
              </a:rPr>
              <a:t>http://phil-race.co.uk</a:t>
            </a:r>
          </a:p>
        </p:txBody>
      </p:sp>
      <p:sp>
        <p:nvSpPr>
          <p:cNvPr id="13" name="AutoShape 7">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8">
            <a:hlinkClick r:id="rId4" action="ppaction://hlinkpres?slideindex=1&amp;slidetitle=" highlightClick="1"/>
          </p:cNvPr>
          <p:cNvSpPr>
            <a:spLocks noChangeArrowheads="1"/>
          </p:cNvSpPr>
          <p:nvPr userDrawn="1"/>
        </p:nvSpPr>
        <p:spPr bwMode="auto">
          <a:xfrm>
            <a:off x="228600" y="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9">
            <a:hlinkClick r:id="rId5" action="ppaction://hlinkpres?slideindex=1&amp;slidetitle=PowerPoint Presentation" highlightClick="1"/>
          </p:cNvPr>
          <p:cNvSpPr>
            <a:spLocks noChangeArrowheads="1"/>
          </p:cNvSpPr>
          <p:nvPr userDrawn="1"/>
        </p:nvSpPr>
        <p:spPr bwMode="auto">
          <a:xfrm>
            <a:off x="0" y="61722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10">
            <a:hlinkClick r:id="rId6" action="ppaction://hlinkpres?slideindex=1&amp;slidetitle=PowerPoint Presentation" highlightClick="1"/>
          </p:cNvPr>
          <p:cNvSpPr>
            <a:spLocks noChangeArrowheads="1"/>
          </p:cNvSpPr>
          <p:nvPr userDrawn="1"/>
        </p:nvSpPr>
        <p:spPr bwMode="auto">
          <a:xfrm>
            <a:off x="2971800" y="60198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17" name="AutoShape 11">
            <a:hlinkClick r:id="rId4" action="ppaction://hlinkpres?slideindex=1&amp;slidetitle=" highlightClick="1"/>
          </p:cNvPr>
          <p:cNvSpPr>
            <a:spLocks noChangeArrowheads="1"/>
          </p:cNvSpPr>
          <p:nvPr userDrawn="1"/>
        </p:nvSpPr>
        <p:spPr bwMode="auto">
          <a:xfrm>
            <a:off x="8101013" y="580866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8" name="AutoShape 12">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9" name="AutoShape 13">
            <a:hlinkClick r:id="rId7" action="ppaction://hlinkpres?slideindex=1&amp;slidetitle=" highlightClick="1"/>
          </p:cNvPr>
          <p:cNvSpPr>
            <a:spLocks noChangeArrowheads="1"/>
          </p:cNvSpPr>
          <p:nvPr userDrawn="1"/>
        </p:nvSpPr>
        <p:spPr bwMode="auto">
          <a:xfrm>
            <a:off x="2971800" y="5867400"/>
            <a:ext cx="1042988" cy="1042988"/>
          </a:xfrm>
          <a:prstGeom prst="actionButtonBlank">
            <a:avLst/>
          </a:prstGeom>
          <a:noFill/>
          <a:ln w="12700">
            <a:noFill/>
            <a:miter lim="800000"/>
            <a:headEnd/>
            <a:tailEnd/>
          </a:ln>
          <a:effectLst/>
        </p:spPr>
        <p:txBody>
          <a:bodyPr wrap="none" anchor="ctr">
            <a:spAutoFit/>
          </a:bodyPr>
          <a:lstStyle/>
          <a:p>
            <a:pPr algn="ctr" eaLnBrk="0" hangingPunct="0">
              <a:defRPr/>
            </a:pPr>
            <a:endParaRPr lang="en-GB" sz="1800" dirty="0">
              <a:solidFill>
                <a:srgbClr val="FFFF66"/>
              </a:solidFill>
            </a:endParaRPr>
          </a:p>
        </p:txBody>
      </p:sp>
      <p:sp>
        <p:nvSpPr>
          <p:cNvPr id="20" name="AutoShape 14">
            <a:hlinkClick r:id="rId8" action="ppaction://hlinkpres?slideindex=1&amp;slidetitle=" highlightClick="1"/>
          </p:cNvPr>
          <p:cNvSpPr>
            <a:spLocks noChangeArrowheads="1"/>
          </p:cNvSpPr>
          <p:nvPr userDrawn="1"/>
        </p:nvSpPr>
        <p:spPr bwMode="auto">
          <a:xfrm>
            <a:off x="8316913" y="60309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http://phil-race.co.uk</a:t>
            </a:r>
          </a:p>
        </p:txBody>
      </p:sp>
    </p:spTree>
  </p:cSld>
  <p:clrMap bg1="lt1" tx1="dk1" bg2="lt2" tx2="dk2" accent1="accent1" accent2="accent2" accent3="accent3" accent4="accent4" accent5="accent5" accent6="accent6" hlink="hlink" folHlink="folHlink"/>
  <p:sldLayoutIdLst>
    <p:sldLayoutId id="2147484814"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cs typeface="Arial" pitchFamily="34" charset="0"/>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cs typeface="Arial" pitchFamily="34"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7175A58E-772F-4000-B8AA-8FD4C0129D8B}" type="datetime1">
              <a:rPr lang="en-GB" smtClean="0"/>
              <a:pPr>
                <a:defRPr/>
              </a:pPr>
              <a:t>20/01/2017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B810CFF-B23A-445F-BC77-A9D7F415DD90}" type="slidenum">
              <a:rPr lang="en-GB" smtClean="0"/>
              <a:pPr>
                <a:defRPr/>
              </a:pPr>
              <a:t>‹#›</a:t>
            </a:fld>
            <a:endParaRPr lang="en-GB"/>
          </a:p>
        </p:txBody>
      </p:sp>
    </p:spTree>
  </p:cSld>
  <p:clrMap bg1="dk1" tx1="lt1" bg2="dk2" tx2="lt2" accent1="accent1" accent2="accent2" accent3="accent3" accent4="accent4" accent5="accent5" accent6="accent6" hlink="hlink" folHlink="folHlink"/>
  <p:sldLayoutIdLst>
    <p:sldLayoutId id="2147484644" r:id="rId1"/>
    <p:sldLayoutId id="2147484645" r:id="rId2"/>
    <p:sldLayoutId id="2147484646" r:id="rId3"/>
    <p:sldLayoutId id="2147484647" r:id="rId4"/>
    <p:sldLayoutId id="2147484648" r:id="rId5"/>
    <p:sldLayoutId id="2147484649" r:id="rId6"/>
    <p:sldLayoutId id="2147484650" r:id="rId7"/>
    <p:sldLayoutId id="2147484651" r:id="rId8"/>
    <p:sldLayoutId id="2147484652" r:id="rId9"/>
    <p:sldLayoutId id="2147484653" r:id="rId10"/>
    <p:sldLayoutId id="2147484654" r:id="rId11"/>
  </p:sldLayoutIdLst>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cs typeface="Arial"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cs typeface="Arial"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cs typeface="Arial"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cs typeface="Arial"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cs typeface="Arial"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cs typeface="Arial" pitchFamily="34" charset="0"/>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12"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Calibri"/>
              </a:rPr>
              <a:t>http://phil-race.co.uk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4"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5"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6"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3"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sldLayoutIdLst>
    <p:sldLayoutId id="2147484818"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http://phil-race.co.uk</a:t>
            </a:r>
          </a:p>
        </p:txBody>
      </p:sp>
      <p:sp>
        <p:nvSpPr>
          <p:cNvPr id="13" name="AutoShape 38">
            <a:hlinkClick r:id="rId3" action="ppaction://hlinkpres?slideindex=1&amp;slidetitle=" highlightClick="1"/>
          </p:cNvPr>
          <p:cNvSpPr>
            <a:spLocks noChangeArrowheads="1"/>
          </p:cNvSpPr>
          <p:nvPr userDrawn="1"/>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4" name="AutoShape 39">
            <a:hlinkClick r:id="rId4" action="ppaction://hlinkpres?slideindex=1&amp;slidetitle=" highlightClick="1"/>
          </p:cNvPr>
          <p:cNvSpPr>
            <a:spLocks noChangeArrowheads="1"/>
          </p:cNvSpPr>
          <p:nvPr userDrawn="1"/>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5" name="AutoShape 40">
            <a:hlinkClick r:id="rId5" action="ppaction://hlinkpres?slideindex=1&amp;slidetitle=" highlightClick="1"/>
          </p:cNvPr>
          <p:cNvSpPr>
            <a:spLocks noChangeArrowheads="1"/>
          </p:cNvSpPr>
          <p:nvPr userDrawn="1"/>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
        <p:nvSpPr>
          <p:cNvPr id="16" name="AutoShape 41">
            <a:hlinkClick r:id="rId2"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a:solidFill>
                <a:srgbClr val="000000"/>
              </a:solidFill>
              <a:latin typeface="Tahoma"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a:solidFill>
                <a:srgbClr val="000000"/>
              </a:solidFill>
              <a:latin typeface="Tahoma" pitchFamily="34"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b="1">
              <a:solidFill>
                <a:srgbClr val="000000"/>
              </a:solidFill>
              <a:latin typeface="Tahoma" pitchFamily="34"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latin typeface="Tahoma" pitchFamily="34"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4B04E8D3-4E57-4A72-A434-ABED1A5444F9}"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BB5B8CF7-1D56-4B57-8819-D1536A526F8B}"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6"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1800" b="1" dirty="0">
              <a:solidFill>
                <a:srgbClr val="FFFF66"/>
              </a:solidFill>
              <a:latin typeface="Times New Roman" pitchFamily="18" charset="0"/>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1800" dirty="0">
              <a:solidFill>
                <a:srgbClr val="FFFF66"/>
              </a:solidFill>
              <a:latin typeface="Times New Roman" pitchFamily="18" charset="0"/>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latin typeface="Times New Roman" pitchFamily="18" charset="0"/>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1800" dirty="0">
              <a:solidFill>
                <a:srgbClr val="FFFF66"/>
              </a:solidFill>
              <a:latin typeface="Times New Roman" pitchFamily="18" charset="0"/>
            </a:endParaRPr>
          </a:p>
        </p:txBody>
      </p:sp>
      <p:sp>
        <p:nvSpPr>
          <p:cNvPr id="17" name="AutoShape 7">
            <a:hlinkClick r:id="rId6" action="ppaction://hlinkpres?slideindex=1&amp;slidetitle=" highlightClick="1"/>
          </p:cNvPr>
          <p:cNvSpPr>
            <a:spLocks noChangeArrowheads="1"/>
          </p:cNvSpPr>
          <p:nvPr userDrawn="1"/>
        </p:nvSpPr>
        <p:spPr bwMode="auto">
          <a:xfrm>
            <a:off x="0" y="5949950"/>
            <a:ext cx="1042988" cy="1042988"/>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
        <p:nvSpPr>
          <p:cNvPr id="18" name="AutoShape 8">
            <a:hlinkClick r:id="rId4" action="ppaction://hlinkpres?slideindex=1&amp;slidetitle=" highlightClick="1"/>
          </p:cNvPr>
          <p:cNvSpPr>
            <a:spLocks noChangeArrowheads="1"/>
          </p:cNvSpPr>
          <p:nvPr userDrawn="1"/>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eaLnBrk="0" hangingPunct="0">
              <a:defRPr/>
            </a:pPr>
            <a:endParaRPr lang="en-GB" sz="24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fontAlgn="base">
        <a:lnSpc>
          <a:spcPct val="85000"/>
        </a:lnSpc>
        <a:spcBef>
          <a:spcPct val="0"/>
        </a:spcBef>
        <a:spcAft>
          <a:spcPct val="0"/>
        </a:spcAft>
        <a:defRPr sz="4000">
          <a:solidFill>
            <a:srgbClr val="008000"/>
          </a:solidFill>
          <a:latin typeface="+mj-lt"/>
          <a:ea typeface="+mj-ea"/>
          <a:cs typeface="+mj-cs"/>
        </a:defRPr>
      </a:lvl1pPr>
      <a:lvl2pPr algn="ctr" rtl="0" fontAlgn="base">
        <a:lnSpc>
          <a:spcPct val="85000"/>
        </a:lnSpc>
        <a:spcBef>
          <a:spcPct val="0"/>
        </a:spcBef>
        <a:spcAft>
          <a:spcPct val="0"/>
        </a:spcAft>
        <a:defRPr sz="4000">
          <a:solidFill>
            <a:srgbClr val="008000"/>
          </a:solidFill>
          <a:latin typeface="Arial Rounded MT Bold" pitchFamily="34" charset="0"/>
        </a:defRPr>
      </a:lvl2pPr>
      <a:lvl3pPr algn="ctr" rtl="0" fontAlgn="base">
        <a:lnSpc>
          <a:spcPct val="85000"/>
        </a:lnSpc>
        <a:spcBef>
          <a:spcPct val="0"/>
        </a:spcBef>
        <a:spcAft>
          <a:spcPct val="0"/>
        </a:spcAft>
        <a:defRPr sz="4000">
          <a:solidFill>
            <a:srgbClr val="008000"/>
          </a:solidFill>
          <a:latin typeface="Arial Rounded MT Bold" pitchFamily="34" charset="0"/>
        </a:defRPr>
      </a:lvl3pPr>
      <a:lvl4pPr algn="ctr" rtl="0" fontAlgn="base">
        <a:lnSpc>
          <a:spcPct val="85000"/>
        </a:lnSpc>
        <a:spcBef>
          <a:spcPct val="0"/>
        </a:spcBef>
        <a:spcAft>
          <a:spcPct val="0"/>
        </a:spcAft>
        <a:defRPr sz="4000">
          <a:solidFill>
            <a:srgbClr val="008000"/>
          </a:solidFill>
          <a:latin typeface="Arial Rounded MT Bold" pitchFamily="34" charset="0"/>
        </a:defRPr>
      </a:lvl4pPr>
      <a:lvl5pPr algn="ctr" rtl="0" fontAlgn="base">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fontAlgn="base">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fontAlgn="base">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fontAlgn="base">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fontAlgn="base">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10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10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10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10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4"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5"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6"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7"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4"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49" r:id="rId1"/>
    <p:sldLayoutId id="2147484852" r:id="rId2"/>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ECB061D-A330-4E9F-9C2F-E21F8650F232}"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2DB4C1CC-B915-439D-808D-E2E3B0732376}"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58" r:id="rId1"/>
    <p:sldLayoutId id="2147484659" r:id="rId2"/>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Aria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485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solidFill>
            <a:srgbClr val="99CCFF"/>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CA05AF16-4932-4EE1-938A-62E4C3C44C45}" type="datetimeFigureOut">
              <a:rPr lang="en-US">
                <a:solidFill>
                  <a:prstClr val="white">
                    <a:tint val="75000"/>
                  </a:prstClr>
                </a:solidFill>
              </a:rPr>
              <a:pPr>
                <a:defRPr/>
              </a:pPr>
              <a:t>1/20/2017</a:t>
            </a:fld>
            <a:endParaRPr lang="en-US">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59244AFF-84A4-41D1-B6C9-F3B7007BF501}" type="slidenum">
              <a:rPr lang="en-US">
                <a:solidFill>
                  <a:prstClr val="white">
                    <a:tint val="75000"/>
                  </a:prstClr>
                </a:solidFill>
              </a:rPr>
              <a:pPr>
                <a:defRPr/>
              </a:pPr>
              <a:t>‹#›</a:t>
            </a:fld>
            <a:endParaRPr lang="en-US">
              <a:solidFill>
                <a:prstClr val="white">
                  <a:tint val="75000"/>
                </a:prstClr>
              </a:solidFill>
            </a:endParaRPr>
          </a:p>
        </p:txBody>
      </p:sp>
    </p:spTree>
  </p:cSld>
  <p:clrMap bg1="dk1" tx1="lt1" bg2="dk2" tx2="lt2" accent1="accent1" accent2="accent2" accent3="accent3" accent4="accent4" accent5="accent5" accent6="accent6" hlink="hlink" folHlink="folHlink"/>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2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2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2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2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bldLst>
  </p:timing>
  <p:txStyles>
    <p:titleStyle>
      <a:lvl1pPr algn="ctr" rtl="0" eaLnBrk="1" fontAlgn="base" hangingPunct="1">
        <a:spcBef>
          <a:spcPct val="0"/>
        </a:spcBef>
        <a:spcAft>
          <a:spcPct val="0"/>
        </a:spcAft>
        <a:defRPr sz="4400" b="1" kern="1200">
          <a:solidFill>
            <a:schemeClr val="bg1"/>
          </a:solidFill>
          <a:latin typeface="+mj-lt"/>
          <a:ea typeface="+mj-ea"/>
          <a:cs typeface="+mj-cs"/>
        </a:defRPr>
      </a:lvl1pPr>
      <a:lvl2pPr algn="ctr" rtl="0" eaLnBrk="1" fontAlgn="base" hangingPunct="1">
        <a:spcBef>
          <a:spcPct val="0"/>
        </a:spcBef>
        <a:spcAft>
          <a:spcPct val="0"/>
        </a:spcAft>
        <a:defRPr sz="4400" b="1">
          <a:solidFill>
            <a:schemeClr val="bg1"/>
          </a:solidFill>
          <a:latin typeface="Calibri" pitchFamily="34" charset="0"/>
        </a:defRPr>
      </a:lvl2pPr>
      <a:lvl3pPr algn="ctr" rtl="0" eaLnBrk="1" fontAlgn="base" hangingPunct="1">
        <a:spcBef>
          <a:spcPct val="0"/>
        </a:spcBef>
        <a:spcAft>
          <a:spcPct val="0"/>
        </a:spcAft>
        <a:defRPr sz="4400" b="1">
          <a:solidFill>
            <a:schemeClr val="bg1"/>
          </a:solidFill>
          <a:latin typeface="Calibri" pitchFamily="34" charset="0"/>
        </a:defRPr>
      </a:lvl3pPr>
      <a:lvl4pPr algn="ctr" rtl="0" eaLnBrk="1" fontAlgn="base" hangingPunct="1">
        <a:spcBef>
          <a:spcPct val="0"/>
        </a:spcBef>
        <a:spcAft>
          <a:spcPct val="0"/>
        </a:spcAft>
        <a:defRPr sz="4400" b="1">
          <a:solidFill>
            <a:schemeClr val="bg1"/>
          </a:solidFill>
          <a:latin typeface="Calibri" pitchFamily="34" charset="0"/>
        </a:defRPr>
      </a:lvl4pPr>
      <a:lvl5pPr algn="ctr" rtl="0" eaLnBrk="1" fontAlgn="base" hangingPunct="1">
        <a:spcBef>
          <a:spcPct val="0"/>
        </a:spcBef>
        <a:spcAft>
          <a:spcPct val="0"/>
        </a:spcAft>
        <a:defRPr sz="4400" b="1">
          <a:solidFill>
            <a:schemeClr val="bg1"/>
          </a:solidFill>
          <a:latin typeface="Calibri" pitchFamily="34" charset="0"/>
        </a:defRPr>
      </a:lvl5pPr>
      <a:lvl6pPr marL="457200" algn="ctr" rtl="0" eaLnBrk="1" fontAlgn="base" hangingPunct="1">
        <a:spcBef>
          <a:spcPct val="0"/>
        </a:spcBef>
        <a:spcAft>
          <a:spcPct val="0"/>
        </a:spcAft>
        <a:defRPr sz="4400" b="1">
          <a:solidFill>
            <a:schemeClr val="bg1"/>
          </a:solidFill>
          <a:latin typeface="Calibri" pitchFamily="34" charset="0"/>
        </a:defRPr>
      </a:lvl6pPr>
      <a:lvl7pPr marL="914400" algn="ctr" rtl="0" eaLnBrk="1" fontAlgn="base" hangingPunct="1">
        <a:spcBef>
          <a:spcPct val="0"/>
        </a:spcBef>
        <a:spcAft>
          <a:spcPct val="0"/>
        </a:spcAft>
        <a:defRPr sz="4400" b="1">
          <a:solidFill>
            <a:schemeClr val="bg1"/>
          </a:solidFill>
          <a:latin typeface="Calibri" pitchFamily="34" charset="0"/>
        </a:defRPr>
      </a:lvl7pPr>
      <a:lvl8pPr marL="1371600" algn="ctr" rtl="0" eaLnBrk="1" fontAlgn="base" hangingPunct="1">
        <a:spcBef>
          <a:spcPct val="0"/>
        </a:spcBef>
        <a:spcAft>
          <a:spcPct val="0"/>
        </a:spcAft>
        <a:defRPr sz="4400" b="1">
          <a:solidFill>
            <a:schemeClr val="bg1"/>
          </a:solidFill>
          <a:latin typeface="Calibri" pitchFamily="34" charset="0"/>
        </a:defRPr>
      </a:lvl8pPr>
      <a:lvl9pPr marL="1828800" algn="ctr" rtl="0" eaLnBrk="1" fontAlgn="base" hangingPunct="1">
        <a:spcBef>
          <a:spcPct val="0"/>
        </a:spcBef>
        <a:spcAft>
          <a:spcPct val="0"/>
        </a:spcAft>
        <a:defRPr sz="4400" b="1">
          <a:solidFill>
            <a:schemeClr val="bg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latin typeface="Calibri"/>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latin typeface="Calibri"/>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latin typeface="Calibri"/>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Calibri"/>
              </a:rPr>
              <a:t>http://phil-race.co.uk</a:t>
            </a:r>
            <a:endParaRPr lang="en-GB" sz="1400" b="1" dirty="0">
              <a:solidFill>
                <a:srgbClr val="FF0000"/>
              </a:solidFill>
              <a:latin typeface="Calibri"/>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b="1"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b="1"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b="1"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b="1"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93"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mn-lt"/>
                <a:cs typeface="+mn-cs"/>
              </a:defRPr>
            </a:lvl1pPr>
          </a:lstStyle>
          <a:p>
            <a:pPr>
              <a:defRPr/>
            </a:pPr>
            <a:fld id="{97E101C6-EE19-4E8E-B7A0-3AC5AF4DA854}" type="datetimeFigureOut">
              <a:rPr lang="en-US"/>
              <a:pPr>
                <a:defRPr/>
              </a:pPr>
              <a:t>1/20/2017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mn-lt"/>
                <a:cs typeface="+mn-cs"/>
              </a:defRPr>
            </a:lvl1pPr>
          </a:lstStyle>
          <a:p>
            <a:pPr>
              <a:defRPr/>
            </a:pPr>
            <a:fld id="{3691C953-0224-4ED8-AB21-ECC3F4177BF0}"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4661" r:id="rId1"/>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Arial Rounded MT Bold"/>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dirty="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sldLayoutIdLst>
    <p:sldLayoutId id="2147484881"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ft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dirty="0">
              <a:solidFill>
                <a:srgbClr val="FFFF66"/>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400" dirty="0">
              <a:solidFill>
                <a:srgbClr val="FFFF66"/>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400" b="1" dirty="0">
              <a:solidFill>
                <a:srgbClr val="FFFF66"/>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400" dirty="0">
              <a:solidFill>
                <a:srgbClr val="FFFF66"/>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400" dirty="0">
              <a:solidFill>
                <a:srgbClr val="FFFF66"/>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FFFF66"/>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400" dirty="0">
              <a:solidFill>
                <a:srgbClr val="FFFF66"/>
              </a:solidFill>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fontAlgn="auto" hangingPunct="0">
              <a:spcBef>
                <a:spcPct val="50000"/>
              </a:spcBef>
              <a:spcAft>
                <a:spcPts val="0"/>
              </a:spcAft>
              <a:defRPr/>
            </a:pPr>
            <a:endParaRPr lang="en-US" sz="2400" dirty="0">
              <a:solidFill>
                <a:srgbClr val="000000"/>
              </a:solidFill>
              <a:latin typeface="Calibri" pitchFamily="34"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6" name="Oval 4">
            <a:hlinkClick r:id="rId3"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fontAlgn="auto" hangingPunct="0">
              <a:spcBef>
                <a:spcPts val="0"/>
              </a:spcBef>
              <a:spcAft>
                <a:spcPts val="0"/>
              </a:spcAft>
              <a:defRPr/>
            </a:pPr>
            <a:endParaRPr lang="en-US" sz="1800" b="1" dirty="0">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fontAlgn="auto" hangingPunct="0">
              <a:spcBef>
                <a:spcPts val="0"/>
              </a:spcBef>
              <a:spcAft>
                <a:spcPts val="0"/>
              </a:spcAft>
              <a:defRPr/>
            </a:pPr>
            <a:endParaRPr lang="en-US" sz="1800" dirty="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fontAlgn="auto" hangingPunct="0">
              <a:spcBef>
                <a:spcPts val="0"/>
              </a:spcBef>
              <a:spcAft>
                <a:spcPts val="0"/>
              </a:spcAft>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fontAlgn="auto">
              <a:spcBef>
                <a:spcPts val="0"/>
              </a:spcBef>
              <a:spcAft>
                <a:spcPts val="0"/>
              </a:spcAft>
              <a:defRPr/>
            </a:pPr>
            <a:r>
              <a:rPr lang="en-GB" sz="1400" b="1" dirty="0" smtClean="0">
                <a:solidFill>
                  <a:srgbClr val="FF0000"/>
                </a:solidFill>
                <a:latin typeface="Arial Rounded MT Bold"/>
              </a:rPr>
              <a:t>http://phil-race.co.uk/</a:t>
            </a:r>
            <a:endParaRPr lang="en-GB" sz="1400" b="1" dirty="0">
              <a:solidFill>
                <a:srgbClr val="FF0000"/>
              </a:solidFill>
              <a:latin typeface="Arial Rounded MT Bold"/>
            </a:endParaRPr>
          </a:p>
        </p:txBody>
      </p:sp>
      <p:sp>
        <p:nvSpPr>
          <p:cNvPr id="13" name="AutoShape 38">
            <a:hlinkClick r:id="rId4"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4" name="AutoShape 39">
            <a:hlinkClick r:id="rId5"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5" name="AutoShape 40">
            <a:hlinkClick r:id="rId6"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
        <p:nvSpPr>
          <p:cNvPr id="16" name="AutoShape 41">
            <a:hlinkClick r:id="rId3"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fontAlgn="auto">
              <a:spcBef>
                <a:spcPts val="0"/>
              </a:spcBef>
              <a:spcAft>
                <a:spcPts val="0"/>
              </a:spcAft>
              <a:defRPr/>
            </a:pPr>
            <a:endParaRPr lang="en-GB" sz="1800" dirty="0">
              <a:solidFill>
                <a:srgbClr val="000000"/>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4897" r:id="rId1"/>
  </p:sldLayoutIdLs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txStyles>
    <p:titleStyle>
      <a:lvl1pPr algn="ctr" rtl="0" eaLnBrk="1" fontAlgn="base" hangingPunct="1">
        <a:lnSpc>
          <a:spcPct val="85000"/>
        </a:lnSpc>
        <a:spcBef>
          <a:spcPct val="0"/>
        </a:spcBef>
        <a:spcAft>
          <a:spcPct val="0"/>
        </a:spcAft>
        <a:defRPr sz="4400" b="1">
          <a:solidFill>
            <a:srgbClr val="FF0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Calibri" pitchFamily="34" charset="0"/>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Calibri" pitchFamily="34" charset="0"/>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Calibri" pitchFamily="34" charset="0"/>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Calibri" pitchFamily="34" charset="0"/>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eaLnBrk="0" hangingPunct="0">
              <a:defRPr/>
            </a:pPr>
            <a:r>
              <a:rPr lang="en-GB" sz="1400" b="1" dirty="0">
                <a:solidFill>
                  <a:srgbClr val="FF0000"/>
                </a:solidFill>
                <a:latin typeface="Arial Rounded MT Bold"/>
              </a:rPr>
              <a:t>www.phil-race.co.uk</a:t>
            </a: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0825" y="188913"/>
            <a:ext cx="8713788" cy="93503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3315" name="Text Box 3"/>
          <p:cNvSpPr txBox="1">
            <a:spLocks noChangeArrowheads="1"/>
          </p:cNvSpPr>
          <p:nvPr/>
        </p:nvSpPr>
        <p:spPr bwMode="auto">
          <a:xfrm>
            <a:off x="684213" y="5805488"/>
            <a:ext cx="7775575" cy="457200"/>
          </a:xfrm>
          <a:prstGeom prst="rect">
            <a:avLst/>
          </a:prstGeom>
          <a:noFill/>
          <a:ln w="9525">
            <a:noFill/>
            <a:miter lim="800000"/>
            <a:headEnd/>
            <a:tailEnd/>
          </a:ln>
          <a:effectLst/>
        </p:spPr>
        <p:txBody>
          <a:bodyPr>
            <a:spAutoFit/>
          </a:bodyPr>
          <a:lstStyle/>
          <a:p>
            <a:pPr algn="ctr" eaLnBrk="0" hangingPunct="0">
              <a:spcBef>
                <a:spcPct val="50000"/>
              </a:spcBef>
              <a:defRPr/>
            </a:pPr>
            <a:endParaRPr lang="en-US" sz="2400">
              <a:solidFill>
                <a:srgbClr val="000000"/>
              </a:solidFill>
              <a:latin typeface="Times New Roman" pitchFamily="18" charset="0"/>
            </a:endParaRPr>
          </a:p>
        </p:txBody>
      </p:sp>
      <p:sp>
        <p:nvSpPr>
          <p:cNvPr id="13317" name="Rectangle 5"/>
          <p:cNvSpPr>
            <a:spLocks noGrp="1" noChangeArrowheads="1"/>
          </p:cNvSpPr>
          <p:nvPr>
            <p:ph type="body" idx="1"/>
          </p:nvPr>
        </p:nvSpPr>
        <p:spPr bwMode="auto">
          <a:xfrm>
            <a:off x="358775" y="1196975"/>
            <a:ext cx="8605838" cy="46704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 name="Oval 4">
            <a:hlinkClick r:id="rId2" action="ppaction://hlinkpres?slideindex=1&amp;slidetitle="/>
          </p:cNvPr>
          <p:cNvSpPr>
            <a:spLocks noChangeArrowheads="1"/>
          </p:cNvSpPr>
          <p:nvPr/>
        </p:nvSpPr>
        <p:spPr bwMode="auto">
          <a:xfrm>
            <a:off x="8072438" y="5786438"/>
            <a:ext cx="1071562" cy="1071562"/>
          </a:xfrm>
          <a:prstGeom prst="ellipse">
            <a:avLst/>
          </a:prstGeom>
          <a:solidFill>
            <a:srgbClr val="33CC33"/>
          </a:solidFill>
          <a:ln w="12700">
            <a:noFill/>
            <a:round/>
            <a:headEnd type="none" w="sm" len="sm"/>
            <a:tailEnd type="none" w="sm" len="sm"/>
          </a:ln>
        </p:spPr>
        <p:txBody>
          <a:bodyPr wrap="none" anchor="ctr"/>
          <a:lstStyle/>
          <a:p>
            <a:pPr algn="ctr" eaLnBrk="0" hangingPunct="0">
              <a:defRPr/>
            </a:pPr>
            <a:endParaRPr lang="en-US" sz="2000">
              <a:solidFill>
                <a:srgbClr val="000000"/>
              </a:solidFill>
            </a:endParaRPr>
          </a:p>
        </p:txBody>
      </p:sp>
      <p:sp>
        <p:nvSpPr>
          <p:cNvPr id="7" name="Oval 5"/>
          <p:cNvSpPr>
            <a:spLocks noChangeArrowheads="1"/>
          </p:cNvSpPr>
          <p:nvPr/>
        </p:nvSpPr>
        <p:spPr bwMode="auto">
          <a:xfrm>
            <a:off x="8156575" y="5872163"/>
            <a:ext cx="895350" cy="901700"/>
          </a:xfrm>
          <a:prstGeom prst="ellipse">
            <a:avLst/>
          </a:prstGeom>
          <a:solidFill>
            <a:schemeClr val="accent2"/>
          </a:solidFill>
          <a:ln w="12700">
            <a:noFill/>
            <a:round/>
            <a:headEnd type="none" w="sm" len="sm"/>
            <a:tailEnd type="none" w="sm" len="sm"/>
          </a:ln>
        </p:spPr>
        <p:txBody>
          <a:bodyPr wrap="none" anchor="ctr"/>
          <a:lstStyle/>
          <a:p>
            <a:pPr algn="ctr" eaLnBrk="0" hangingPunct="0">
              <a:defRPr/>
            </a:pPr>
            <a:endParaRPr lang="en-US" sz="2000" b="1">
              <a:solidFill>
                <a:srgbClr val="000000"/>
              </a:solidFill>
            </a:endParaRPr>
          </a:p>
        </p:txBody>
      </p:sp>
      <p:sp>
        <p:nvSpPr>
          <p:cNvPr id="8" name="Oval 6">
            <a:hlinkClick r:id="" action="ppaction://hlinkshowjump?jump=previousslide"/>
          </p:cNvPr>
          <p:cNvSpPr>
            <a:spLocks noChangeArrowheads="1"/>
          </p:cNvSpPr>
          <p:nvPr/>
        </p:nvSpPr>
        <p:spPr bwMode="auto">
          <a:xfrm>
            <a:off x="8243888" y="5959475"/>
            <a:ext cx="728662" cy="73025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algn="ctr" eaLnBrk="0" hangingPunct="0">
              <a:defRPr/>
            </a:pPr>
            <a:endParaRPr lang="en-US" sz="2000">
              <a:solidFill>
                <a:srgbClr val="000000"/>
              </a:solidFill>
            </a:endParaRPr>
          </a:p>
        </p:txBody>
      </p:sp>
      <p:sp>
        <p:nvSpPr>
          <p:cNvPr id="9" name="Oval 7"/>
          <p:cNvSpPr>
            <a:spLocks noChangeArrowheads="1"/>
          </p:cNvSpPr>
          <p:nvPr/>
        </p:nvSpPr>
        <p:spPr bwMode="auto">
          <a:xfrm>
            <a:off x="8332788" y="6049963"/>
            <a:ext cx="568325" cy="577850"/>
          </a:xfrm>
          <a:prstGeom prst="ellipse">
            <a:avLst/>
          </a:prstGeom>
          <a:solidFill>
            <a:srgbClr val="FF99FF"/>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0" name="Oval 8"/>
          <p:cNvSpPr>
            <a:spLocks noChangeArrowheads="1"/>
          </p:cNvSpPr>
          <p:nvPr/>
        </p:nvSpPr>
        <p:spPr bwMode="auto">
          <a:xfrm>
            <a:off x="8421688" y="6138863"/>
            <a:ext cx="403225" cy="411162"/>
          </a:xfrm>
          <a:prstGeom prst="ellipse">
            <a:avLst/>
          </a:prstGeom>
          <a:solidFill>
            <a:srgbClr val="FF3300"/>
          </a:solidFill>
          <a:ln w="50800">
            <a:noFill/>
            <a:round/>
            <a:headEnd/>
            <a:tailEnd/>
          </a:ln>
        </p:spPr>
        <p:txBody>
          <a:bodyPr wrap="none" anchor="ctr"/>
          <a:lstStyle/>
          <a:p>
            <a:pPr algn="ctr" eaLnBrk="0" hangingPunct="0">
              <a:defRPr/>
            </a:pPr>
            <a:endParaRPr lang="en-US" sz="2000">
              <a:solidFill>
                <a:srgbClr val="000000"/>
              </a:solidFill>
            </a:endParaRPr>
          </a:p>
        </p:txBody>
      </p:sp>
      <p:sp>
        <p:nvSpPr>
          <p:cNvPr id="11" name="Oval 9"/>
          <p:cNvSpPr>
            <a:spLocks noChangeArrowheads="1"/>
          </p:cNvSpPr>
          <p:nvPr/>
        </p:nvSpPr>
        <p:spPr bwMode="auto">
          <a:xfrm>
            <a:off x="8505825" y="6221413"/>
            <a:ext cx="231775" cy="230187"/>
          </a:xfrm>
          <a:prstGeom prst="ellipse">
            <a:avLst/>
          </a:prstGeom>
          <a:solidFill>
            <a:srgbClr val="FFFF66"/>
          </a:solidFill>
          <a:ln w="50800">
            <a:noFill/>
            <a:round/>
            <a:headEnd/>
            <a:tailEnd/>
          </a:ln>
        </p:spPr>
        <p:txBody>
          <a:bodyPr wrap="none" lIns="92075" tIns="46038" rIns="92075" bIns="46038" anchor="ctr"/>
          <a:lstStyle/>
          <a:p>
            <a:pPr algn="ctr" eaLnBrk="0" hangingPunct="0">
              <a:defRPr/>
            </a:pPr>
            <a:endParaRPr lang="en-US" sz="2800" b="1" dirty="0">
              <a:solidFill>
                <a:srgbClr val="000000"/>
              </a:solidFill>
            </a:endParaRPr>
          </a:p>
        </p:txBody>
      </p:sp>
      <p:sp>
        <p:nvSpPr>
          <p:cNvPr id="12" name="TextBox 11"/>
          <p:cNvSpPr txBox="1"/>
          <p:nvPr/>
        </p:nvSpPr>
        <p:spPr>
          <a:xfrm>
            <a:off x="3500438" y="6550025"/>
            <a:ext cx="2643187" cy="307975"/>
          </a:xfrm>
          <a:prstGeom prst="rect">
            <a:avLst/>
          </a:prstGeom>
          <a:noFill/>
        </p:spPr>
        <p:txBody>
          <a:bodyPr>
            <a:spAutoFit/>
          </a:bodyPr>
          <a:lstStyle/>
          <a:p>
            <a:pPr algn="ctr" eaLnBrk="0" hangingPunct="0">
              <a:defRPr/>
            </a:pPr>
            <a:r>
              <a:rPr lang="en-GB" sz="1400" b="1" dirty="0">
                <a:solidFill>
                  <a:srgbClr val="FF0000"/>
                </a:solidFill>
                <a:latin typeface="Calibri"/>
              </a:rPr>
              <a:t>www.phil-race.co.uk</a:t>
            </a:r>
          </a:p>
        </p:txBody>
      </p:sp>
      <p:sp>
        <p:nvSpPr>
          <p:cNvPr id="13" name="AutoShape 38">
            <a:hlinkClick r:id="rId3" action="ppaction://hlinkpres?slideindex=1&amp;slidetitle=" highlightClick="1"/>
          </p:cNvPr>
          <p:cNvSpPr>
            <a:spLocks noChangeArrowheads="1"/>
          </p:cNvSpPr>
          <p:nvPr/>
        </p:nvSpPr>
        <p:spPr bwMode="auto">
          <a:xfrm>
            <a:off x="685800" y="6096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4" name="AutoShape 39">
            <a:hlinkClick r:id="rId4" action="ppaction://hlinkpres?slideindex=1&amp;slidetitle=" highlightClick="1"/>
          </p:cNvPr>
          <p:cNvSpPr>
            <a:spLocks noChangeArrowheads="1"/>
          </p:cNvSpPr>
          <p:nvPr/>
        </p:nvSpPr>
        <p:spPr bwMode="auto">
          <a:xfrm>
            <a:off x="8001000" y="5715000"/>
            <a:ext cx="1042988"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5" name="AutoShape 40">
            <a:hlinkClick r:id="rId5" action="ppaction://hlinkpres?slideindex=1&amp;slidetitle=" highlightClick="1"/>
          </p:cNvPr>
          <p:cNvSpPr>
            <a:spLocks noChangeArrowheads="1"/>
          </p:cNvSpPr>
          <p:nvPr/>
        </p:nvSpPr>
        <p:spPr bwMode="auto">
          <a:xfrm>
            <a:off x="8101013" y="0"/>
            <a:ext cx="1042987" cy="1042988"/>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
        <p:nvSpPr>
          <p:cNvPr id="16" name="AutoShape 41">
            <a:hlinkClick r:id="rId2" action="ppaction://hlinkpres?slideindex=1&amp;slidetitle=" highlightClick="1"/>
          </p:cNvPr>
          <p:cNvSpPr>
            <a:spLocks noChangeArrowheads="1"/>
          </p:cNvSpPr>
          <p:nvPr/>
        </p:nvSpPr>
        <p:spPr bwMode="auto">
          <a:xfrm>
            <a:off x="8101013" y="5815013"/>
            <a:ext cx="1042987" cy="1042987"/>
          </a:xfrm>
          <a:prstGeom prst="actionButtonBlank">
            <a:avLst/>
          </a:prstGeom>
          <a:noFill/>
          <a:ln w="12700">
            <a:noFill/>
            <a:miter lim="800000"/>
            <a:headEnd type="none" w="sm" len="sm"/>
            <a:tailEnd type="none" w="sm" len="sm"/>
          </a:ln>
          <a:effectLst/>
        </p:spPr>
        <p:txBody>
          <a:bodyPr wrap="none" anchor="ctr"/>
          <a:lstStyle/>
          <a:p>
            <a:pPr algn="ctr" eaLnBrk="0" hangingPunct="0">
              <a:defRPr/>
            </a:pPr>
            <a:endParaRPr lang="en-GB" sz="2000">
              <a:solidFill>
                <a:srgbClr val="000000"/>
              </a:solidFill>
              <a:latin typeface="Times New Roman" pitchFamily="18" charset="0"/>
            </a:endParaRPr>
          </a:p>
        </p:txBody>
      </p:sp>
    </p:spTree>
  </p:cSld>
  <p:clrMap bg1="lt1" tx1="dk1" bg2="lt2" tx2="dk2" accent1="accent1" accent2="accent2" accent3="accent3" accent4="accent4" accent5="accent5" accent6="accent6" hlink="hlink" folHlink="folHlink"/>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317">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3317">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317">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31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7" grpId="0" build="p">
        <p:tmplLst>
          <p:tmpl lvl="1">
            <p:tnLst>
              <p:par>
                <p:cTn presetID="1" presetClass="entr" presetSubtype="0" fill="hold" nodeType="click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13317"/>
                        </p:tgtEl>
                        <p:attrNameLst>
                          <p:attrName>style.visibility</p:attrName>
                        </p:attrNameLst>
                      </p:cBhvr>
                      <p:to>
                        <p:strVal val="visible"/>
                      </p:to>
                    </p:set>
                  </p:childTnLst>
                </p:cTn>
              </p:par>
            </p:tnLst>
          </p:tmpl>
        </p:tmplLst>
      </p:bldP>
    </p:bldLst>
  </p:timing>
  <p:hf sldNum="0" hdr="0" dt="0"/>
  <p:txStyles>
    <p:titleStyle>
      <a:lvl1pPr algn="ctr" rtl="0" eaLnBrk="1" fontAlgn="base" hangingPunct="1">
        <a:lnSpc>
          <a:spcPct val="85000"/>
        </a:lnSpc>
        <a:spcBef>
          <a:spcPct val="0"/>
        </a:spcBef>
        <a:spcAft>
          <a:spcPct val="0"/>
        </a:spcAft>
        <a:defRPr sz="4000">
          <a:solidFill>
            <a:srgbClr val="008000"/>
          </a:solidFill>
          <a:latin typeface="+mj-lt"/>
          <a:ea typeface="+mj-ea"/>
          <a:cs typeface="+mj-cs"/>
        </a:defRPr>
      </a:lvl1pPr>
      <a:lvl2pPr algn="ctr" rtl="0" eaLnBrk="1" fontAlgn="base" hangingPunct="1">
        <a:lnSpc>
          <a:spcPct val="85000"/>
        </a:lnSpc>
        <a:spcBef>
          <a:spcPct val="0"/>
        </a:spcBef>
        <a:spcAft>
          <a:spcPct val="0"/>
        </a:spcAft>
        <a:defRPr sz="4000">
          <a:solidFill>
            <a:srgbClr val="008000"/>
          </a:solidFill>
          <a:latin typeface="Arial Rounded MT Bold" pitchFamily="34" charset="0"/>
        </a:defRPr>
      </a:lvl2pPr>
      <a:lvl3pPr algn="ctr" rtl="0" eaLnBrk="1" fontAlgn="base" hangingPunct="1">
        <a:lnSpc>
          <a:spcPct val="85000"/>
        </a:lnSpc>
        <a:spcBef>
          <a:spcPct val="0"/>
        </a:spcBef>
        <a:spcAft>
          <a:spcPct val="0"/>
        </a:spcAft>
        <a:defRPr sz="4000">
          <a:solidFill>
            <a:srgbClr val="008000"/>
          </a:solidFill>
          <a:latin typeface="Arial Rounded MT Bold" pitchFamily="34" charset="0"/>
        </a:defRPr>
      </a:lvl3pPr>
      <a:lvl4pPr algn="ctr" rtl="0" eaLnBrk="1" fontAlgn="base" hangingPunct="1">
        <a:lnSpc>
          <a:spcPct val="85000"/>
        </a:lnSpc>
        <a:spcBef>
          <a:spcPct val="0"/>
        </a:spcBef>
        <a:spcAft>
          <a:spcPct val="0"/>
        </a:spcAft>
        <a:defRPr sz="4000">
          <a:solidFill>
            <a:srgbClr val="008000"/>
          </a:solidFill>
          <a:latin typeface="Arial Rounded MT Bold" pitchFamily="34" charset="0"/>
        </a:defRPr>
      </a:lvl4pPr>
      <a:lvl5pPr algn="ctr" rtl="0" eaLnBrk="1" fontAlgn="base" hangingPunct="1">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p:titleStyle>
    <p:bodyStyle>
      <a:lvl1pPr marL="533400" indent="-533400" algn="l" rtl="0" eaLnBrk="1" fontAlgn="base" hangingPunct="1">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1" fontAlgn="base" hangingPunct="1">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1" fontAlgn="base" hangingPunct="1">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1.xml"/><Relationship Id="rId1" Type="http://schemas.openxmlformats.org/officeDocument/2006/relationships/slideLayout" Target="../slideLayouts/slideLayout44.xml"/><Relationship Id="rId4" Type="http://schemas.openxmlformats.org/officeDocument/2006/relationships/hyperlink" Target="file:///C:\Documents%20and%20Settings\user\Desktop\brunel%20pieces%203\Newcastle.pptx"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8.xml"/></Relationships>
</file>

<file path=ppt/slides/_rels/slide12.xml.rels><?xml version="1.0" encoding="UTF-8" standalone="yes"?>
<Relationships xmlns="http://schemas.openxmlformats.org/package/2006/relationships"><Relationship Id="rId3" Type="http://schemas.openxmlformats.org/officeDocument/2006/relationships/hyperlink" Target="http://www.testa.ac.uk/" TargetMode="External"/><Relationship Id="rId2" Type="http://schemas.openxmlformats.org/officeDocument/2006/relationships/notesSlide" Target="../notesSlides/notesSlide6.xml"/><Relationship Id="rId1" Type="http://schemas.openxmlformats.org/officeDocument/2006/relationships/slideLayout" Target="../slideLayouts/slideLayout61.xml"/><Relationship Id="rId5" Type="http://schemas.openxmlformats.org/officeDocument/2006/relationships/hyperlink" Target="http://www.heacademy.ac.uk/assets/documents/assessment/A_Marked_Improvement.pdf" TargetMode="External"/><Relationship Id="rId4" Type="http://schemas.openxmlformats.org/officeDocument/2006/relationships/hyperlink" Target="http://www.etctoolkit.org.uk/"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14.xml.rels><?xml version="1.0" encoding="UTF-8" standalone="yes"?>
<Relationships xmlns="http://schemas.openxmlformats.org/package/2006/relationships"><Relationship Id="rId2" Type="http://schemas.openxmlformats.org/officeDocument/2006/relationships/hyperlink" Target="http://journals.sagepub.com/doi/abs/10.3102/0034654312474350" TargetMode="External"/><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2" Type="http://schemas.openxmlformats.org/officeDocument/2006/relationships/hyperlink" Target="http://rer.sagepub.com/cgi/reprint/83/1/70?ijkey=x/CimNd6vjZWI&amp;keytype=ref&amp;siteid=sprer" TargetMode="External"/><Relationship Id="rId1" Type="http://schemas.openxmlformats.org/officeDocument/2006/relationships/slideLayout" Target="../slideLayouts/slideLayout4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3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8.xml"/></Relationships>
</file>

<file path=ppt/slides/_rels/slide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0.xml"/></Relationships>
</file>

<file path=ppt/slides/_rels/slide2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0.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www.cs.cmu.edu/~rgs/alice26a.gif" TargetMode="External"/><Relationship Id="rId1" Type="http://schemas.openxmlformats.org/officeDocument/2006/relationships/slideLayout" Target="../slideLayouts/slideLayout42.xml"/></Relationships>
</file>

<file path=ppt/slides/_rels/slide3.xml.rels><?xml version="1.0" encoding="UTF-8" standalone="yes"?>
<Relationships xmlns="http://schemas.openxmlformats.org/package/2006/relationships"><Relationship Id="rId3" Type="http://schemas.openxmlformats.org/officeDocument/2006/relationships/hyperlink" Target="../york.bmp" TargetMode="External"/><Relationship Id="rId2" Type="http://schemas.openxmlformats.org/officeDocument/2006/relationships/notesSlide" Target="../notesSlides/notesSlide3.xml"/><Relationship Id="rId1" Type="http://schemas.openxmlformats.org/officeDocument/2006/relationships/slideLayout" Target="../slideLayouts/slideLayout45.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5.xml"/></Relationships>
</file>

<file path=ppt/slides/_rels/slide33.xml.rels><?xml version="1.0" encoding="UTF-8" standalone="yes"?>
<Relationships xmlns="http://schemas.openxmlformats.org/package/2006/relationships"><Relationship Id="rId3" Type="http://schemas.openxmlformats.org/officeDocument/2006/relationships/hyperlink" Target="http://www.sciencemag.org/search?author1=Betsy+Sparrow&amp;sortspec=date&amp;submit=Submit" TargetMode="External"/><Relationship Id="rId2" Type="http://schemas.openxmlformats.org/officeDocument/2006/relationships/hyperlink" Target="http://www.sciencemag.org/content/early/recent" TargetMode="External"/><Relationship Id="rId1" Type="http://schemas.openxmlformats.org/officeDocument/2006/relationships/slideLayout" Target="../slideLayouts/slideLayout57.xml"/><Relationship Id="rId5" Type="http://schemas.openxmlformats.org/officeDocument/2006/relationships/hyperlink" Target="http://www.sciencemag.org/search?author1=Daniel+M.+Wegner&amp;sortspec=date&amp;submit=Submit" TargetMode="External"/><Relationship Id="rId4" Type="http://schemas.openxmlformats.org/officeDocument/2006/relationships/hyperlink" Target="http://www.sciencemag.org/search?author1=Jenny+Liu&amp;sortspec=date&amp;submit=Submit"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8.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1.xml"/><Relationship Id="rId1" Type="http://schemas.openxmlformats.org/officeDocument/2006/relationships/slideLayout" Target="../slideLayouts/slideLayout52.xml"/></Relationships>
</file>

<file path=ppt/slides/_rels/slide39.xml.rels><?xml version="1.0" encoding="UTF-8" standalone="yes"?>
<Relationships xmlns="http://schemas.openxmlformats.org/package/2006/relationships"><Relationship Id="rId3" Type="http://schemas.openxmlformats.org/officeDocument/2006/relationships/hyperlink" Target="about%20phil%202.ppt" TargetMode="External"/><Relationship Id="rId2" Type="http://schemas.openxmlformats.org/officeDocument/2006/relationships/notesSlide" Target="../notesSlides/notesSlide22.xml"/><Relationship Id="rId1" Type="http://schemas.openxmlformats.org/officeDocument/2006/relationships/slideLayout" Target="../slideLayouts/slideLayout63.xml"/><Relationship Id="rId4" Type="http://schemas.openxmlformats.org/officeDocument/2006/relationships/hyperlink" Target="file:///C:\Documents%20and%20Settings\user\Desktop\brunel%20pieces%203\Newcastle.pptx"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6.xml.rels><?xml version="1.0" encoding="UTF-8" standalone="yes"?>
<Relationships xmlns="http://schemas.openxmlformats.org/package/2006/relationships"><Relationship Id="rId2" Type="http://schemas.openxmlformats.org/officeDocument/2006/relationships/hyperlink" Target="http://phil-race.co.uk/whodunit/" TargetMode="External"/><Relationship Id="rId1" Type="http://schemas.openxmlformats.org/officeDocument/2006/relationships/slideLayout" Target="../slideLayouts/slideLayout6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66.xml"/></Relationships>
</file>

<file path=ppt/slides/_rels/slide63.xml.rels><?xml version="1.0" encoding="UTF-8" standalone="yes"?>
<Relationships xmlns="http://schemas.openxmlformats.org/package/2006/relationships"><Relationship Id="rId3" Type="http://schemas.openxmlformats.org/officeDocument/2006/relationships/hyperlink" Target="../../../../Phil%20Race/Desktop/brunel%20pieces%203/Choices&#8230;.ppt"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1.xml"/></Relationships>
</file>

<file path=ppt/slides/_rels/slide66.xml.rels><?xml version="1.0" encoding="UTF-8" standalone="yes"?>
<Relationships xmlns="http://schemas.openxmlformats.org/package/2006/relationships"><Relationship Id="rId3" Type="http://schemas.openxmlformats.org/officeDocument/2006/relationships/hyperlink" Target="http://www.tla.ed.ac.uk/interchange" TargetMode="External"/><Relationship Id="rId2" Type="http://schemas.openxmlformats.org/officeDocument/2006/relationships/notesSlide" Target="../notesSlides/notesSlide27.xml"/><Relationship Id="rId1" Type="http://schemas.openxmlformats.org/officeDocument/2006/relationships/slideLayout" Target="../slideLayouts/slideLayout51.xml"/></Relationships>
</file>

<file path=ppt/slides/_rels/slide67.xml.rels><?xml version="1.0" encoding="UTF-8" standalone="yes"?>
<Relationships xmlns="http://schemas.openxmlformats.org/package/2006/relationships"><Relationship Id="rId3" Type="http://schemas.openxmlformats.org/officeDocument/2006/relationships/hyperlink" Target="http://www.nusconnect.org.uk/asset/news/6010/FeedbackCharter-toview.pdf" TargetMode="External"/><Relationship Id="rId2" Type="http://schemas.openxmlformats.org/officeDocument/2006/relationships/notesSlide" Target="../notesSlides/notesSlide28.xml"/><Relationship Id="rId1" Type="http://schemas.openxmlformats.org/officeDocument/2006/relationships/slideLayout" Target="../slideLayouts/slideLayout51.xml"/><Relationship Id="rId5" Type="http://schemas.openxmlformats.org/officeDocument/2006/relationships/hyperlink" Target="http://www.qaa.ac.uk/" TargetMode="External"/><Relationship Id="rId4" Type="http://schemas.openxmlformats.org/officeDocument/2006/relationships/hyperlink" Target="http://www.pass.brad.ac.uk/" TargetMode="Externa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69.xml.rels><?xml version="1.0" encoding="UTF-8" standalone="yes"?>
<Relationships xmlns="http://schemas.openxmlformats.org/package/2006/relationships"><Relationship Id="rId3" Type="http://schemas.openxmlformats.org/officeDocument/2006/relationships/hyperlink" Target="http://phil-race.co.uk/" TargetMode="External"/><Relationship Id="rId2" Type="http://schemas.openxmlformats.org/officeDocument/2006/relationships/notesSlide" Target="../notesSlides/notesSlide29.xml"/><Relationship Id="rId1" Type="http://schemas.openxmlformats.org/officeDocument/2006/relationships/slideLayout" Target="../slideLayouts/slideLayout4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3" Type="http://schemas.openxmlformats.org/officeDocument/2006/relationships/hyperlink" Target="http://phil-race.co.uk/2016/10/lthe-tweetchat-lthechat-wed-oct-19-8-00-9-00-pm/" TargetMode="External"/><Relationship Id="rId2" Type="http://schemas.openxmlformats.org/officeDocument/2006/relationships/hyperlink" Target="http://phil-race.co.uk/2016/10/feedback-digest-lthechat65/" TargetMode="External"/><Relationship Id="rId1" Type="http://schemas.openxmlformats.org/officeDocument/2006/relationships/slideLayout" Target="../slideLayouts/slideLayout36.xml"/><Relationship Id="rId5" Type="http://schemas.openxmlformats.org/officeDocument/2006/relationships/hyperlink" Target="http://phil-race.co.uk/ripples-model-seven-factors-underpinning-successful-learning-update-july-2015/" TargetMode="External"/><Relationship Id="rId4" Type="http://schemas.openxmlformats.org/officeDocument/2006/relationships/hyperlink" Target="http://phil-race.co.uk/2015/01/assessment-bits-new-editions/"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611450" y="332570"/>
            <a:ext cx="6697400" cy="2952410"/>
          </a:xfrm>
          <a:noFill/>
        </p:spPr>
        <p:txBody>
          <a:bodyPr/>
          <a:lstStyle/>
          <a:p>
            <a:pPr algn="ctr">
              <a:defRPr/>
            </a:pPr>
            <a:r>
              <a:rPr lang="en-GB" sz="4000" dirty="0" smtClean="0">
                <a:solidFill>
                  <a:srgbClr val="FF3300"/>
                </a:solidFill>
              </a:rPr>
              <a:t>Reinventing Assessment:</a:t>
            </a:r>
            <a:br>
              <a:rPr lang="en-GB" sz="4000" dirty="0" smtClean="0">
                <a:solidFill>
                  <a:srgbClr val="FF3300"/>
                </a:solidFill>
              </a:rPr>
            </a:br>
            <a:r>
              <a:rPr lang="en-GB" sz="4400" dirty="0" smtClean="0">
                <a:solidFill>
                  <a:schemeClr val="accent1">
                    <a:lumMod val="60000"/>
                    <a:lumOff val="40000"/>
                  </a:schemeClr>
                </a:solidFill>
              </a:rPr>
              <a:t>Towards Assessment </a:t>
            </a:r>
            <a:br>
              <a:rPr lang="en-GB" sz="4400" dirty="0" smtClean="0">
                <a:solidFill>
                  <a:schemeClr val="accent1">
                    <a:lumMod val="60000"/>
                    <a:lumOff val="40000"/>
                  </a:schemeClr>
                </a:solidFill>
              </a:rPr>
            </a:br>
            <a:r>
              <a:rPr lang="en-GB" sz="4400" i="1" dirty="0" smtClean="0">
                <a:solidFill>
                  <a:schemeClr val="accent1">
                    <a:lumMod val="60000"/>
                    <a:lumOff val="40000"/>
                  </a:schemeClr>
                </a:solidFill>
              </a:rPr>
              <a:t>AS</a:t>
            </a:r>
            <a:r>
              <a:rPr lang="en-GB" sz="4400" dirty="0" smtClean="0">
                <a:solidFill>
                  <a:schemeClr val="accent1">
                    <a:lumMod val="60000"/>
                    <a:lumOff val="40000"/>
                  </a:schemeClr>
                </a:solidFill>
              </a:rPr>
              <a:t> feedback</a:t>
            </a:r>
            <a:br>
              <a:rPr lang="en-GB" sz="4400" dirty="0" smtClean="0">
                <a:solidFill>
                  <a:schemeClr val="accent1">
                    <a:lumMod val="60000"/>
                    <a:lumOff val="40000"/>
                  </a:schemeClr>
                </a:solidFill>
              </a:rPr>
            </a:br>
            <a:r>
              <a:rPr lang="en-GB" sz="2400" dirty="0" smtClean="0">
                <a:solidFill>
                  <a:srgbClr val="FFC000"/>
                </a:solidFill>
              </a:rPr>
              <a:t>- exploring what the gurus say about assessment, and some new ideas from Phil!</a:t>
            </a:r>
            <a:endParaRPr lang="en-GB" sz="4000" dirty="0" smtClean="0">
              <a:solidFill>
                <a:srgbClr val="FFC000"/>
              </a:solidFill>
            </a:endParaRPr>
          </a:p>
        </p:txBody>
      </p:sp>
      <p:sp>
        <p:nvSpPr>
          <p:cNvPr id="13315" name="Rectangle 3"/>
          <p:cNvSpPr>
            <a:spLocks noGrp="1" noChangeArrowheads="1"/>
          </p:cNvSpPr>
          <p:nvPr>
            <p:ph type="subTitle" idx="1"/>
          </p:nvPr>
        </p:nvSpPr>
        <p:spPr>
          <a:xfrm>
            <a:off x="611450" y="3356990"/>
            <a:ext cx="6625390" cy="792110"/>
          </a:xfrm>
        </p:spPr>
        <p:txBody>
          <a:bodyPr/>
          <a:lstStyle/>
          <a:p>
            <a:pPr algn="ctr"/>
            <a:r>
              <a:rPr lang="en-GB" b="1" dirty="0" smtClean="0">
                <a:solidFill>
                  <a:srgbClr val="92D050"/>
                </a:solidFill>
              </a:rPr>
              <a:t>University of Gloucestershire</a:t>
            </a:r>
          </a:p>
          <a:p>
            <a:pPr algn="ctr"/>
            <a:r>
              <a:rPr lang="en-GB" sz="2400" b="1" dirty="0" smtClean="0">
                <a:solidFill>
                  <a:srgbClr val="FF6699"/>
                </a:solidFill>
              </a:rPr>
              <a:t>Friday January 20</a:t>
            </a:r>
            <a:r>
              <a:rPr lang="en-GB" sz="2400" b="1" baseline="30000" dirty="0" smtClean="0">
                <a:solidFill>
                  <a:srgbClr val="FF6699"/>
                </a:solidFill>
              </a:rPr>
              <a:t>th</a:t>
            </a:r>
            <a:r>
              <a:rPr lang="en-GB" sz="2400" b="1" dirty="0" smtClean="0">
                <a:solidFill>
                  <a:srgbClr val="FF6699"/>
                </a:solidFill>
              </a:rPr>
              <a:t> 2017</a:t>
            </a:r>
          </a:p>
        </p:txBody>
      </p:sp>
      <p:sp>
        <p:nvSpPr>
          <p:cNvPr id="5" name="Rectangle 8">
            <a:hlinkClick r:id="rId3" action="ppaction://hlinkpres?slideindex=1&amp;slidetitle="/>
          </p:cNvPr>
          <p:cNvSpPr>
            <a:spLocks noChangeArrowheads="1"/>
          </p:cNvSpPr>
          <p:nvPr/>
        </p:nvSpPr>
        <p:spPr bwMode="auto">
          <a:xfrm>
            <a:off x="395536" y="4365130"/>
            <a:ext cx="7920880"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hangingPunct="0">
              <a:spcBef>
                <a:spcPct val="20000"/>
              </a:spcBef>
              <a:buClr>
                <a:srgbClr val="7E9CE8"/>
              </a:buClr>
              <a:buFont typeface="Wingdings" pitchFamily="2" charset="2"/>
              <a:buNone/>
            </a:pPr>
            <a:r>
              <a:rPr lang="en-GB" sz="3200" b="1" dirty="0">
                <a:solidFill>
                  <a:srgbClr val="000000"/>
                </a:solidFill>
                <a:latin typeface="Arial" pitchFamily="34" charset="0"/>
              </a:rPr>
              <a:t>Phil </a:t>
            </a:r>
            <a:r>
              <a:rPr lang="en-GB" sz="3200" b="1" dirty="0" smtClean="0">
                <a:solidFill>
                  <a:srgbClr val="000000"/>
                </a:solidFill>
                <a:latin typeface="Arial" pitchFamily="34" charset="0"/>
              </a:rPr>
              <a:t>Race</a:t>
            </a:r>
          </a:p>
          <a:p>
            <a:pPr marL="723900" indent="-723900" algn="ctr" eaLnBrk="0" hangingPunct="0">
              <a:spcBef>
                <a:spcPct val="20000"/>
              </a:spcBef>
              <a:buClr>
                <a:srgbClr val="7E9CE8"/>
              </a:buClr>
              <a:buFont typeface="Wingdings" pitchFamily="2" charset="2"/>
              <a:buNone/>
            </a:pPr>
            <a:r>
              <a:rPr lang="en-GB" sz="2000" b="1" dirty="0" smtClean="0">
                <a:solidFill>
                  <a:srgbClr val="008000"/>
                </a:solidFill>
                <a:latin typeface="Arial" pitchFamily="34" charset="0"/>
              </a:rPr>
              <a:t>(from Newcastle-upon-Tyne)</a:t>
            </a:r>
            <a:endParaRPr lang="en-GB" sz="2000" b="1" dirty="0">
              <a:solidFill>
                <a:srgbClr val="008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600" b="1" dirty="0">
                <a:solidFill>
                  <a:srgbClr val="000000"/>
                </a:solidFill>
                <a:latin typeface="Arial" pitchFamily="34" charset="0"/>
              </a:rPr>
              <a:t>BSc </a:t>
            </a:r>
            <a:r>
              <a:rPr lang="en-GB" sz="1600" b="1" dirty="0" smtClean="0">
                <a:solidFill>
                  <a:srgbClr val="000000"/>
                </a:solidFill>
                <a:latin typeface="Arial" pitchFamily="34" charset="0"/>
              </a:rPr>
              <a:t> PhD  PGCE  FCIPD  PFHEA   NTF </a:t>
            </a:r>
          </a:p>
          <a:p>
            <a:pPr algn="ctr" eaLnBrk="0" hangingPunct="0">
              <a:lnSpc>
                <a:spcPct val="90000"/>
              </a:lnSpc>
              <a:buClr>
                <a:srgbClr val="FF3399"/>
              </a:buClr>
              <a:buSzPct val="75000"/>
              <a:buFont typeface="Monotype Sorts" pitchFamily="2" charset="2"/>
              <a:buNone/>
            </a:pPr>
            <a:r>
              <a:rPr lang="en-GB" sz="2000" b="1" dirty="0" smtClean="0">
                <a:solidFill>
                  <a:srgbClr val="4F81BD"/>
                </a:solidFill>
                <a:latin typeface="Arial" charset="0"/>
              </a:rPr>
              <a:t>Follow Phil on Twitter: @</a:t>
            </a:r>
            <a:r>
              <a:rPr lang="en-GB" sz="2000" b="1" dirty="0" err="1" smtClean="0">
                <a:solidFill>
                  <a:srgbClr val="4F81BD"/>
                </a:solidFill>
                <a:latin typeface="Arial" charset="0"/>
              </a:rPr>
              <a:t>RacePhil</a:t>
            </a:r>
            <a:r>
              <a:rPr lang="en-GB" sz="2000" b="1" dirty="0" smtClean="0">
                <a:solidFill>
                  <a:srgbClr val="4F81BD"/>
                </a:solidFill>
                <a:latin typeface="Arial" charset="0"/>
              </a:rPr>
              <a:t> </a:t>
            </a:r>
            <a:endParaRPr lang="en-GB" sz="2000" b="1" dirty="0">
              <a:solidFill>
                <a:srgbClr val="4F81BD"/>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Visiting Professor:  University of </a:t>
            </a:r>
            <a:r>
              <a:rPr lang="en-GB" sz="1800" b="1" dirty="0" smtClean="0">
                <a:solidFill>
                  <a:srgbClr val="000000"/>
                </a:solidFill>
                <a:latin typeface="Arial" pitchFamily="34" charset="0"/>
              </a:rPr>
              <a:t>Plymouth and University of Suffolk</a:t>
            </a:r>
            <a:endParaRPr lang="en-GB" sz="1800" b="1" dirty="0">
              <a:solidFill>
                <a:srgbClr val="000000"/>
              </a:solidFill>
              <a:latin typeface="Arial" pitchFamily="34" charset="0"/>
            </a:endParaRPr>
          </a:p>
          <a:p>
            <a:pPr marL="723900" indent="-723900" algn="ctr" eaLnBrk="0" hangingPunct="0">
              <a:spcBef>
                <a:spcPct val="20000"/>
              </a:spcBef>
              <a:buClr>
                <a:srgbClr val="7E9CE8"/>
              </a:buClr>
              <a:buFont typeface="Wingdings" pitchFamily="2" charset="2"/>
              <a:buNone/>
            </a:pPr>
            <a:r>
              <a:rPr lang="en-GB" sz="1800" b="1" dirty="0">
                <a:solidFill>
                  <a:srgbClr val="000000"/>
                </a:solidFill>
                <a:latin typeface="Arial" pitchFamily="34" charset="0"/>
              </a:rPr>
              <a:t>Emeritus Professor, Leeds </a:t>
            </a:r>
            <a:r>
              <a:rPr lang="en-GB" sz="1800" b="1" dirty="0" smtClean="0">
                <a:solidFill>
                  <a:srgbClr val="000000"/>
                </a:solidFill>
                <a:latin typeface="Arial" pitchFamily="34" charset="0"/>
              </a:rPr>
              <a:t>Beckett University and University of South Wales</a:t>
            </a:r>
            <a:endParaRPr lang="en-GB" sz="1800" b="1" dirty="0">
              <a:solidFill>
                <a:srgbClr val="000000"/>
              </a:solidFill>
              <a:latin typeface="Arial" pitchFamily="34" charset="0"/>
            </a:endParaRP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4400">
              <a:solidFill>
                <a:srgbClr val="FFFFFF"/>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sz="3600" dirty="0" smtClean="0">
                <a:latin typeface="Calibri" pitchFamily="34" charset="0"/>
              </a:rPr>
              <a:t>Announcement about mobile phones and laptops...</a:t>
            </a:r>
            <a:endParaRPr lang="en-GB" sz="3600" dirty="0">
              <a:latin typeface="Calibri" pitchFamily="34" charset="0"/>
            </a:endParaRPr>
          </a:p>
        </p:txBody>
      </p:sp>
      <p:sp>
        <p:nvSpPr>
          <p:cNvPr id="5" name="Content Placeholder 4"/>
          <p:cNvSpPr>
            <a:spLocks noGrp="1"/>
          </p:cNvSpPr>
          <p:nvPr>
            <p:ph idx="1"/>
          </p:nvPr>
        </p:nvSpPr>
        <p:spPr>
          <a:xfrm>
            <a:off x="358775" y="1196975"/>
            <a:ext cx="8605838" cy="5661025"/>
          </a:xfrm>
        </p:spPr>
        <p:txBody>
          <a:bodyPr/>
          <a:lstStyle/>
          <a:p>
            <a:r>
              <a:rPr lang="en-GB" sz="3600" i="1" dirty="0" smtClean="0">
                <a:latin typeface="Calibri" pitchFamily="34" charset="0"/>
              </a:rPr>
              <a:t>Good morning everyone – please turn </a:t>
            </a:r>
            <a:r>
              <a:rPr lang="en-GB" sz="4400" i="1" dirty="0" smtClean="0">
                <a:solidFill>
                  <a:srgbClr val="FF0000"/>
                </a:solidFill>
                <a:latin typeface="Calibri" pitchFamily="34" charset="0"/>
              </a:rPr>
              <a:t>on</a:t>
            </a:r>
            <a:r>
              <a:rPr lang="en-GB" sz="4400" i="1" dirty="0" smtClean="0">
                <a:latin typeface="Calibri" pitchFamily="34" charset="0"/>
              </a:rPr>
              <a:t> </a:t>
            </a:r>
            <a:r>
              <a:rPr lang="en-GB" sz="3600" i="1" dirty="0" smtClean="0">
                <a:latin typeface="Calibri" pitchFamily="34" charset="0"/>
              </a:rPr>
              <a:t>your ‘phones and computers.</a:t>
            </a:r>
            <a:endParaRPr lang="en-GB" sz="3600" dirty="0" smtClean="0">
              <a:latin typeface="Calibri" pitchFamily="34" charset="0"/>
            </a:endParaRPr>
          </a:p>
          <a:p>
            <a:r>
              <a:rPr lang="en-GB" sz="3600" i="1" dirty="0" smtClean="0">
                <a:latin typeface="Calibri" pitchFamily="34" charset="0"/>
              </a:rPr>
              <a:t>Please post your thoughts, comments and ideas to the </a:t>
            </a:r>
            <a:r>
              <a:rPr lang="en-GB" sz="3600" i="1" dirty="0" err="1" smtClean="0">
                <a:latin typeface="Calibri" pitchFamily="34" charset="0"/>
              </a:rPr>
              <a:t>hashtag</a:t>
            </a:r>
            <a:r>
              <a:rPr lang="en-GB" sz="3600" i="1" dirty="0" smtClean="0">
                <a:latin typeface="Calibri" pitchFamily="34" charset="0"/>
              </a:rPr>
              <a:t> </a:t>
            </a:r>
            <a:r>
              <a:rPr lang="en-GB" sz="3600" i="1" dirty="0" smtClean="0">
                <a:solidFill>
                  <a:srgbClr val="00B050"/>
                </a:solidFill>
                <a:latin typeface="Calibri" pitchFamily="34" charset="0"/>
              </a:rPr>
              <a:t>#</a:t>
            </a:r>
            <a:r>
              <a:rPr lang="en-GB" sz="3600" i="1" dirty="0" smtClean="0">
                <a:solidFill>
                  <a:srgbClr val="00B050"/>
                </a:solidFill>
              </a:rPr>
              <a:t>philatgloucs2</a:t>
            </a:r>
            <a:r>
              <a:rPr lang="en-GB" sz="3600" i="1" dirty="0" smtClean="0">
                <a:latin typeface="Calibri" pitchFamily="34" charset="0"/>
              </a:rPr>
              <a:t> Thanks</a:t>
            </a:r>
            <a:r>
              <a:rPr lang="en-GB" sz="3600" dirty="0" smtClean="0">
                <a:latin typeface="Calibri" pitchFamily="34" charset="0"/>
              </a:rPr>
              <a:t>!</a:t>
            </a:r>
          </a:p>
          <a:p>
            <a:r>
              <a:rPr lang="en-GB" sz="3600" dirty="0" smtClean="0">
                <a:solidFill>
                  <a:srgbClr val="00B050"/>
                </a:solidFill>
              </a:rPr>
              <a:t>Try </a:t>
            </a:r>
            <a:r>
              <a:rPr lang="en-GB" sz="3600" dirty="0" smtClean="0">
                <a:solidFill>
                  <a:srgbClr val="C00000"/>
                </a:solidFill>
              </a:rPr>
              <a:t>#</a:t>
            </a:r>
            <a:r>
              <a:rPr lang="en-GB" sz="3600" dirty="0" err="1" smtClean="0">
                <a:solidFill>
                  <a:srgbClr val="C00000"/>
                </a:solidFill>
              </a:rPr>
              <a:t>LTHEchat</a:t>
            </a:r>
            <a:r>
              <a:rPr lang="en-GB" sz="3600" dirty="0" smtClean="0">
                <a:solidFill>
                  <a:srgbClr val="C00000"/>
                </a:solidFill>
              </a:rPr>
              <a:t> </a:t>
            </a:r>
            <a:r>
              <a:rPr lang="en-GB" sz="3600" dirty="0" smtClean="0">
                <a:solidFill>
                  <a:srgbClr val="00B050"/>
                </a:solidFill>
              </a:rPr>
              <a:t>on Wednesday evenings from 20.00-21.00. </a:t>
            </a:r>
            <a:endParaRPr lang="en-GB" sz="3600" dirty="0" smtClean="0">
              <a:solidFill>
                <a:schemeClr val="accent1">
                  <a:lumMod val="50000"/>
                </a:schemeClr>
              </a:solidFill>
              <a:latin typeface="Calibri" pitchFamily="34" charset="0"/>
            </a:endParaRPr>
          </a:p>
          <a:p>
            <a:endParaRPr lang="en-GB" sz="3600" dirty="0" smtClean="0">
              <a:latin typeface="Calibri"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dirty="0" smtClean="0"/>
              <a:t>Evidence-based practice</a:t>
            </a:r>
            <a:endParaRPr lang="en-GB" sz="3600" dirty="0"/>
          </a:p>
        </p:txBody>
      </p:sp>
      <p:sp>
        <p:nvSpPr>
          <p:cNvPr id="3" name="Content Placeholder 2"/>
          <p:cNvSpPr>
            <a:spLocks noGrp="1"/>
          </p:cNvSpPr>
          <p:nvPr>
            <p:ph idx="1"/>
          </p:nvPr>
        </p:nvSpPr>
        <p:spPr/>
        <p:txBody>
          <a:bodyPr/>
          <a:lstStyle/>
          <a:p>
            <a:r>
              <a:rPr lang="en-GB" dirty="0" smtClean="0"/>
              <a:t>In the last decade, there’s been a great deal of </a:t>
            </a:r>
            <a:r>
              <a:rPr lang="en-GB" dirty="0" smtClean="0">
                <a:solidFill>
                  <a:srgbClr val="FF00FF"/>
                </a:solidFill>
              </a:rPr>
              <a:t>international evidence-based research</a:t>
            </a:r>
            <a:r>
              <a:rPr lang="en-GB" dirty="0" smtClean="0"/>
              <a:t> on assessment, feedback, learning and teaching. I’d like to alert you to how some of this can help us enhance students’ learning.</a:t>
            </a:r>
          </a:p>
          <a:p>
            <a:r>
              <a:rPr lang="en-GB" dirty="0" smtClean="0"/>
              <a:t>The next three slides show just some of the published evidence.</a:t>
            </a:r>
            <a:endParaRPr lang="en-GB" dirty="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5"/>
            <a:ext cx="8713788" cy="43169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2800" b="1" dirty="0">
                <a:latin typeface="Calibri" pitchFamily="34" charset="0"/>
              </a:rPr>
              <a:t>16 sources about assessment, feedback and learning in higher education</a:t>
            </a:r>
            <a:endParaRPr lang="en-US" sz="2800" b="1" dirty="0">
              <a:latin typeface="Calibri" pitchFamily="34" charset="0"/>
            </a:endParaRPr>
          </a:p>
        </p:txBody>
      </p:sp>
      <p:sp>
        <p:nvSpPr>
          <p:cNvPr id="3" name="Content Placeholder 2"/>
          <p:cNvSpPr>
            <a:spLocks noGrp="1"/>
          </p:cNvSpPr>
          <p:nvPr>
            <p:ph idx="1"/>
          </p:nvPr>
        </p:nvSpPr>
        <p:spPr>
          <a:xfrm>
            <a:off x="0" y="620610"/>
            <a:ext cx="9144000" cy="6237390"/>
          </a:xfrm>
        </p:spPr>
        <p:txBody>
          <a:bodyPr/>
          <a:lstStyle/>
          <a:p>
            <a:pPr marL="457200" indent="-457200">
              <a:lnSpc>
                <a:spcPct val="100000"/>
              </a:lnSpc>
              <a:spcBef>
                <a:spcPts val="0"/>
              </a:spcBef>
              <a:buFont typeface="+mj-lt"/>
              <a:buAutoNum type="arabicPeriod"/>
            </a:pPr>
            <a:r>
              <a:rPr lang="en-GB" sz="2600" dirty="0"/>
              <a:t>Knight, P. and Yorke, M. (2003) </a:t>
            </a:r>
            <a:r>
              <a:rPr lang="en-GB" sz="2600" i="1" dirty="0">
                <a:solidFill>
                  <a:srgbClr val="FF0000"/>
                </a:solidFill>
              </a:rPr>
              <a:t>Assessment, learning and employability,</a:t>
            </a:r>
            <a:r>
              <a:rPr lang="en-GB" sz="2600" dirty="0">
                <a:solidFill>
                  <a:srgbClr val="FF0000"/>
                </a:solidFill>
              </a:rPr>
              <a:t> </a:t>
            </a:r>
            <a:r>
              <a:rPr lang="en-GB" sz="2600" dirty="0"/>
              <a:t>Maidenhead, UK SRHE/Open University Press.</a:t>
            </a:r>
          </a:p>
          <a:p>
            <a:pPr marL="457200" indent="-457200">
              <a:lnSpc>
                <a:spcPct val="100000"/>
              </a:lnSpc>
              <a:spcBef>
                <a:spcPts val="0"/>
              </a:spcBef>
              <a:buFont typeface="+mj-lt"/>
              <a:buAutoNum type="arabicPeriod"/>
            </a:pPr>
            <a:r>
              <a:rPr lang="en-GB" sz="2600" dirty="0"/>
              <a:t>The TESTA project (</a:t>
            </a:r>
            <a:r>
              <a:rPr lang="en-GB" sz="2600" dirty="0">
                <a:hlinkClick r:id="rId3"/>
              </a:rPr>
              <a:t>http://www.testa.ac.uk/</a:t>
            </a:r>
            <a:r>
              <a:rPr lang="en-GB" sz="2600" dirty="0"/>
              <a:t>) </a:t>
            </a:r>
            <a:r>
              <a:rPr lang="en-US" sz="2600" i="1" dirty="0">
                <a:solidFill>
                  <a:srgbClr val="FF3300"/>
                </a:solidFill>
              </a:rPr>
              <a:t>Transforming the Experience of Students through Assessment,</a:t>
            </a:r>
            <a:r>
              <a:rPr lang="en-US" sz="2600" dirty="0"/>
              <a:t> (Bath Spa, </a:t>
            </a:r>
            <a:r>
              <a:rPr lang="en-US" sz="2600" dirty="0" err="1"/>
              <a:t>Chichester</a:t>
            </a:r>
            <a:r>
              <a:rPr lang="en-US" sz="2600" dirty="0"/>
              <a:t>, Winchester and Worcester)</a:t>
            </a:r>
            <a:endParaRPr lang="en-GB" sz="2600" dirty="0"/>
          </a:p>
          <a:p>
            <a:pPr marL="457200" indent="-457200">
              <a:lnSpc>
                <a:spcPct val="100000"/>
              </a:lnSpc>
              <a:spcBef>
                <a:spcPts val="0"/>
              </a:spcBef>
              <a:buFont typeface="+mj-lt"/>
              <a:buAutoNum type="arabicPeriod"/>
            </a:pPr>
            <a:r>
              <a:rPr lang="en-GB" sz="2600" dirty="0"/>
              <a:t>Flint, N. R. and Johnson, B. (2011) </a:t>
            </a:r>
            <a:r>
              <a:rPr lang="en-GB" sz="2600" i="1" dirty="0">
                <a:solidFill>
                  <a:srgbClr val="FF0000"/>
                </a:solidFill>
              </a:rPr>
              <a:t>Towards fairer university assessment – recognising the concerns of students,</a:t>
            </a:r>
            <a:r>
              <a:rPr lang="en-GB" sz="2600" dirty="0">
                <a:solidFill>
                  <a:srgbClr val="FF0000"/>
                </a:solidFill>
              </a:rPr>
              <a:t> </a:t>
            </a:r>
            <a:r>
              <a:rPr lang="en-GB" sz="2600" dirty="0"/>
              <a:t>London: Routledge.</a:t>
            </a:r>
          </a:p>
          <a:p>
            <a:pPr marL="457200" indent="-457200">
              <a:lnSpc>
                <a:spcPct val="100000"/>
              </a:lnSpc>
              <a:spcBef>
                <a:spcPts val="0"/>
              </a:spcBef>
              <a:buFont typeface="+mj-lt"/>
              <a:buAutoNum type="arabicPeriod"/>
            </a:pPr>
            <a:r>
              <a:rPr lang="en-GB" sz="2600" dirty="0"/>
              <a:t>ETC Toolkit (2015) (Enhancing the Curriculum) </a:t>
            </a:r>
            <a:r>
              <a:rPr lang="en-GB" sz="2600" dirty="0">
                <a:hlinkClick r:id="rId4"/>
              </a:rPr>
              <a:t>www.etctoolkit.org.uk</a:t>
            </a:r>
            <a:r>
              <a:rPr lang="en-GB" sz="2600" dirty="0"/>
              <a:t> </a:t>
            </a:r>
          </a:p>
          <a:p>
            <a:pPr marL="457200" indent="-457200">
              <a:lnSpc>
                <a:spcPct val="100000"/>
              </a:lnSpc>
              <a:spcBef>
                <a:spcPts val="0"/>
              </a:spcBef>
              <a:buFont typeface="+mj-lt"/>
              <a:buAutoNum type="arabicPeriod"/>
            </a:pPr>
            <a:r>
              <a:rPr lang="en-GB" sz="2600" dirty="0"/>
              <a:t>HEA (2012) </a:t>
            </a:r>
            <a:r>
              <a:rPr lang="en-GB" sz="2600" i="1" dirty="0">
                <a:solidFill>
                  <a:srgbClr val="FF0000"/>
                </a:solidFill>
              </a:rPr>
              <a:t>A Marked Improvement: transforming assessment in higher education, </a:t>
            </a:r>
            <a:r>
              <a:rPr lang="en-GB" sz="2600" dirty="0"/>
              <a:t>York: Higher Education Academy (</a:t>
            </a:r>
            <a:r>
              <a:rPr lang="en-GB" sz="2600" dirty="0">
                <a:hlinkClick r:id="rId5"/>
              </a:rPr>
              <a:t>http://www.heacademy.ac.uk/assets/documents/assessment/A_Marked_Improvement.pdf</a:t>
            </a:r>
            <a:r>
              <a:rPr lang="en-GB" sz="2600" dirty="0"/>
              <a:t> )</a:t>
            </a:r>
            <a:r>
              <a:rPr lang="en-US" sz="2600" dirty="0"/>
              <a:t/>
            </a:r>
            <a:br>
              <a:rPr lang="en-US" sz="2600" dirty="0"/>
            </a:br>
            <a:endParaRPr lang="en-GB" sz="2600"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692620"/>
            <a:ext cx="9144000" cy="5769306"/>
          </a:xfrm>
        </p:spPr>
        <p:txBody>
          <a:bodyPr/>
          <a:lstStyle/>
          <a:p>
            <a:pPr marL="514350" lvl="0" indent="-514350">
              <a:lnSpc>
                <a:spcPct val="100000"/>
              </a:lnSpc>
              <a:spcBef>
                <a:spcPts val="0"/>
              </a:spcBef>
              <a:buFont typeface="+mj-lt"/>
              <a:buAutoNum type="arabicPeriod" startAt="6"/>
            </a:pPr>
            <a:r>
              <a:rPr lang="en-GB" sz="2600" dirty="0"/>
              <a:t>Boud, D. and Associates (2010) </a:t>
            </a:r>
            <a:r>
              <a:rPr lang="en-GB" sz="2600" i="1" dirty="0">
                <a:solidFill>
                  <a:srgbClr val="FF0000"/>
                </a:solidFill>
              </a:rPr>
              <a:t>Assessment 2020: seven propositions for assessment reform in higher education </a:t>
            </a:r>
            <a:r>
              <a:rPr lang="en-GB" sz="2600" dirty="0"/>
              <a:t>Sydney: Australian Learning and Teaching Council.</a:t>
            </a:r>
          </a:p>
          <a:p>
            <a:pPr marL="514350" lvl="0" indent="-514350">
              <a:lnSpc>
                <a:spcPct val="100000"/>
              </a:lnSpc>
              <a:spcBef>
                <a:spcPts val="0"/>
              </a:spcBef>
              <a:buFont typeface="+mj-lt"/>
              <a:buAutoNum type="arabicPeriod" startAt="6"/>
            </a:pPr>
            <a:r>
              <a:rPr lang="en-US" sz="2600" dirty="0"/>
              <a:t>Carless, D. (2015) </a:t>
            </a:r>
            <a:r>
              <a:rPr lang="en-US" sz="2600" i="1" dirty="0">
                <a:solidFill>
                  <a:srgbClr val="FF3300"/>
                </a:solidFill>
              </a:rPr>
              <a:t>Excellence in University Assessment: Learning from award-winning practice,</a:t>
            </a:r>
            <a:r>
              <a:rPr lang="en-US" sz="2600" dirty="0"/>
              <a:t> London: </a:t>
            </a:r>
            <a:r>
              <a:rPr lang="en-US" sz="2600" dirty="0" err="1"/>
              <a:t>Routledge</a:t>
            </a:r>
            <a:r>
              <a:rPr lang="en-US" sz="2600" dirty="0"/>
              <a:t>.</a:t>
            </a:r>
          </a:p>
          <a:p>
            <a:pPr marL="514350" indent="-514350">
              <a:lnSpc>
                <a:spcPct val="100000"/>
              </a:lnSpc>
              <a:spcBef>
                <a:spcPts val="0"/>
              </a:spcBef>
              <a:buFont typeface="+mj-lt"/>
              <a:buAutoNum type="arabicPeriod" startAt="6"/>
            </a:pPr>
            <a:r>
              <a:rPr lang="en-GB" sz="2600" dirty="0">
                <a:latin typeface="Calibri" pitchFamily="34" charset="0"/>
              </a:rPr>
              <a:t>Race, P. (2014) </a:t>
            </a:r>
            <a:r>
              <a:rPr lang="en-GB" sz="2600" i="1" dirty="0">
                <a:solidFill>
                  <a:srgbClr val="FF0000"/>
                </a:solidFill>
                <a:latin typeface="Calibri" pitchFamily="34" charset="0"/>
              </a:rPr>
              <a:t>Making learning happen: </a:t>
            </a:r>
            <a:r>
              <a:rPr lang="en-GB" sz="2600" i="1" dirty="0">
                <a:solidFill>
                  <a:srgbClr val="FF0000"/>
                </a:solidFill>
              </a:rPr>
              <a:t>3</a:t>
            </a:r>
            <a:r>
              <a:rPr lang="en-GB" sz="2600" i="1" baseline="30000" dirty="0">
                <a:solidFill>
                  <a:srgbClr val="FF0000"/>
                </a:solidFill>
              </a:rPr>
              <a:t>rd</a:t>
            </a:r>
            <a:r>
              <a:rPr lang="en-GB" sz="2600" i="1" dirty="0">
                <a:solidFill>
                  <a:srgbClr val="FF0000"/>
                </a:solidFill>
                <a:latin typeface="Calibri" pitchFamily="34" charset="0"/>
              </a:rPr>
              <a:t> edition </a:t>
            </a:r>
            <a:r>
              <a:rPr lang="en-GB" sz="2600" dirty="0">
                <a:latin typeface="Calibri" pitchFamily="34" charset="0"/>
              </a:rPr>
              <a:t>London: Sage.</a:t>
            </a:r>
            <a:endParaRPr lang="en-GB" sz="2600" dirty="0">
              <a:solidFill>
                <a:srgbClr val="00B050"/>
              </a:solidFill>
              <a:latin typeface="Calibri" pitchFamily="34" charset="0"/>
            </a:endParaRPr>
          </a:p>
          <a:p>
            <a:pPr marL="514350" lvl="0" indent="-514350">
              <a:lnSpc>
                <a:spcPct val="100000"/>
              </a:lnSpc>
              <a:spcBef>
                <a:spcPts val="0"/>
              </a:spcBef>
              <a:buFont typeface="+mj-lt"/>
              <a:buAutoNum type="arabicPeriod" startAt="6"/>
            </a:pPr>
            <a:r>
              <a:rPr lang="en-GB" sz="2600" dirty="0">
                <a:latin typeface="Calibri" pitchFamily="34" charset="0"/>
              </a:rPr>
              <a:t>Hunt, D. and Chalmers, L. (eds) (2012) </a:t>
            </a:r>
            <a:r>
              <a:rPr lang="en-GB" sz="2600" i="1" dirty="0">
                <a:solidFill>
                  <a:srgbClr val="FF0000"/>
                </a:solidFill>
                <a:latin typeface="Calibri" pitchFamily="34" charset="0"/>
              </a:rPr>
              <a:t>University Teaching in Focus: a learning-centred approach</a:t>
            </a:r>
            <a:r>
              <a:rPr lang="en-GB" sz="2600" i="1" dirty="0">
                <a:latin typeface="Calibri" pitchFamily="34" charset="0"/>
              </a:rPr>
              <a:t> </a:t>
            </a:r>
            <a:r>
              <a:rPr lang="en-GB" sz="2600" dirty="0">
                <a:latin typeface="Calibri" pitchFamily="34" charset="0"/>
              </a:rPr>
              <a:t>see </a:t>
            </a:r>
            <a:r>
              <a:rPr lang="en-US" sz="2600" dirty="0">
                <a:solidFill>
                  <a:srgbClr val="009900"/>
                </a:solidFill>
                <a:latin typeface="Calibri" pitchFamily="34" charset="0"/>
              </a:rPr>
              <a:t>Chapter 5: Using effective assessment to promote learning, Sally Brown and Phil Race </a:t>
            </a:r>
            <a:r>
              <a:rPr lang="en-US" sz="2600" dirty="0">
                <a:latin typeface="Calibri" pitchFamily="34" charset="0"/>
              </a:rPr>
              <a:t>Australia: ACER Press, and London: </a:t>
            </a:r>
            <a:r>
              <a:rPr lang="en-US" sz="2600" dirty="0" err="1">
                <a:latin typeface="Calibri" pitchFamily="34" charset="0"/>
              </a:rPr>
              <a:t>Routledge</a:t>
            </a:r>
            <a:r>
              <a:rPr lang="en-US" sz="2600" dirty="0">
                <a:latin typeface="Calibri" pitchFamily="34" charset="0"/>
              </a:rPr>
              <a:t>.</a:t>
            </a:r>
          </a:p>
          <a:p>
            <a:pPr marL="514350" indent="-514350">
              <a:lnSpc>
                <a:spcPct val="100000"/>
              </a:lnSpc>
              <a:spcBef>
                <a:spcPts val="0"/>
              </a:spcBef>
              <a:buFont typeface="+mj-lt"/>
              <a:buAutoNum type="arabicPeriod" startAt="6"/>
            </a:pPr>
            <a:r>
              <a:rPr lang="en-US" sz="2600" dirty="0">
                <a:latin typeface="Calibri" pitchFamily="34" charset="0"/>
              </a:rPr>
              <a:t>Price, M., Rust, C., O’Donovan, B. and Handley, K. (2012) </a:t>
            </a:r>
            <a:r>
              <a:rPr lang="en-US" sz="2600" i="1" dirty="0">
                <a:solidFill>
                  <a:srgbClr val="FF0000"/>
                </a:solidFill>
                <a:latin typeface="Calibri" pitchFamily="34" charset="0"/>
              </a:rPr>
              <a:t>Assessment Literacy</a:t>
            </a:r>
            <a:r>
              <a:rPr lang="en-US" sz="2600" dirty="0">
                <a:solidFill>
                  <a:srgbClr val="FF0000"/>
                </a:solidFill>
                <a:latin typeface="Calibri" pitchFamily="34" charset="0"/>
              </a:rPr>
              <a:t>, </a:t>
            </a:r>
            <a:r>
              <a:rPr lang="en-US" sz="2600" dirty="0"/>
              <a:t>Oxford: the Oxford Centre for Staff and Learning Development (based on the ‘</a:t>
            </a:r>
            <a:r>
              <a:rPr lang="en-US" sz="2600" dirty="0" err="1"/>
              <a:t>ASKe</a:t>
            </a:r>
            <a:r>
              <a:rPr lang="en-US" sz="2600" dirty="0"/>
              <a:t>’ Project). </a:t>
            </a:r>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 y="908662"/>
            <a:ext cx="8964613" cy="4958751"/>
          </a:xfrm>
        </p:spPr>
        <p:txBody>
          <a:bodyPr/>
          <a:lstStyle/>
          <a:p>
            <a:pPr marL="514350" indent="-514350">
              <a:lnSpc>
                <a:spcPct val="100000"/>
              </a:lnSpc>
              <a:spcBef>
                <a:spcPts val="0"/>
              </a:spcBef>
              <a:buFont typeface="+mj-lt"/>
              <a:buAutoNum type="arabicPeriod" startAt="11"/>
            </a:pPr>
            <a:r>
              <a:rPr lang="en-US" sz="2300" dirty="0"/>
              <a:t>Evans, C. (2013) </a:t>
            </a:r>
            <a:r>
              <a:rPr lang="en-US" sz="2300" dirty="0">
                <a:solidFill>
                  <a:srgbClr val="FF0000"/>
                </a:solidFill>
              </a:rPr>
              <a:t>Making Sense of Assessment Feedback in Higher Education,</a:t>
            </a:r>
            <a:r>
              <a:rPr lang="en-US" sz="2300" dirty="0"/>
              <a:t> </a:t>
            </a:r>
            <a:r>
              <a:rPr lang="en-US" sz="2300" i="1" dirty="0"/>
              <a:t>Review of Educational Research Vol. 83, No. 1, pp. 70–120. </a:t>
            </a:r>
            <a:r>
              <a:rPr lang="en-GB" sz="1600" dirty="0">
                <a:hlinkClick r:id="rId2"/>
              </a:rPr>
              <a:t>http://journals.sagepub.com/doi/abs/10.3102/0034654312474350</a:t>
            </a:r>
            <a:r>
              <a:rPr lang="en-GB" sz="1600" dirty="0"/>
              <a:t> </a:t>
            </a:r>
            <a:endParaRPr lang="en-US" sz="2300" i="1" dirty="0"/>
          </a:p>
          <a:p>
            <a:pPr marL="514350" indent="-514350">
              <a:lnSpc>
                <a:spcPct val="100000"/>
              </a:lnSpc>
              <a:spcBef>
                <a:spcPts val="0"/>
              </a:spcBef>
              <a:buFont typeface="+mj-lt"/>
              <a:buAutoNum type="arabicPeriod" startAt="11"/>
            </a:pPr>
            <a:r>
              <a:rPr lang="en-US" sz="2300" dirty="0" err="1"/>
              <a:t>Sambell</a:t>
            </a:r>
            <a:r>
              <a:rPr lang="en-US" sz="2300" dirty="0"/>
              <a:t>, K., McDowell, L. and Montgomery, C. (2013) </a:t>
            </a:r>
            <a:r>
              <a:rPr lang="en-US" sz="2300" dirty="0">
                <a:solidFill>
                  <a:srgbClr val="FF0000"/>
                </a:solidFill>
              </a:rPr>
              <a:t>Assessment </a:t>
            </a:r>
            <a:r>
              <a:rPr lang="en-US" sz="2300" u="sng" dirty="0">
                <a:solidFill>
                  <a:srgbClr val="FF0000"/>
                </a:solidFill>
              </a:rPr>
              <a:t>for</a:t>
            </a:r>
            <a:r>
              <a:rPr lang="en-US" sz="2300" dirty="0">
                <a:solidFill>
                  <a:srgbClr val="FF0000"/>
                </a:solidFill>
              </a:rPr>
              <a:t> Learning in Higher Education, </a:t>
            </a:r>
            <a:r>
              <a:rPr lang="en-US" sz="2300" dirty="0"/>
              <a:t>London: </a:t>
            </a:r>
            <a:r>
              <a:rPr lang="en-US" sz="2300" dirty="0" err="1"/>
              <a:t>Routledge</a:t>
            </a:r>
            <a:r>
              <a:rPr lang="en-US" sz="2300" dirty="0"/>
              <a:t>.</a:t>
            </a:r>
          </a:p>
          <a:p>
            <a:pPr marL="514350" indent="-514350">
              <a:lnSpc>
                <a:spcPct val="100000"/>
              </a:lnSpc>
              <a:spcBef>
                <a:spcPts val="0"/>
              </a:spcBef>
              <a:buFont typeface="+mj-lt"/>
              <a:buAutoNum type="arabicPeriod" startAt="11"/>
            </a:pPr>
            <a:r>
              <a:rPr lang="en-US" sz="2300" dirty="0"/>
              <a:t>Brown, S. (2015) </a:t>
            </a:r>
            <a:r>
              <a:rPr lang="en-US" sz="2300" i="1" dirty="0">
                <a:solidFill>
                  <a:srgbClr val="FF0000"/>
                </a:solidFill>
              </a:rPr>
              <a:t>Learning, teaching and assessment in higher education: global perspectives,</a:t>
            </a:r>
            <a:r>
              <a:rPr lang="en-US" sz="2300" i="1" dirty="0"/>
              <a:t> </a:t>
            </a:r>
            <a:r>
              <a:rPr lang="en-US" sz="2300" dirty="0"/>
              <a:t>Basingstoke: Palgrave-Macmillan.</a:t>
            </a:r>
          </a:p>
          <a:p>
            <a:pPr marL="514350" indent="-514350">
              <a:lnSpc>
                <a:spcPct val="100000"/>
              </a:lnSpc>
              <a:spcBef>
                <a:spcPts val="0"/>
              </a:spcBef>
              <a:buFont typeface="+mj-lt"/>
              <a:buAutoNum type="arabicPeriod" startAt="11"/>
            </a:pPr>
            <a:r>
              <a:rPr lang="en-US" sz="2300" dirty="0"/>
              <a:t>Race, P. (2015) </a:t>
            </a:r>
            <a:r>
              <a:rPr lang="en-US" sz="2300" i="1" dirty="0">
                <a:solidFill>
                  <a:srgbClr val="FF0000"/>
                </a:solidFill>
              </a:rPr>
              <a:t>The Lecturer’s Toolkit: 4</a:t>
            </a:r>
            <a:r>
              <a:rPr lang="en-US" sz="2300" i="1" baseline="30000" dirty="0">
                <a:solidFill>
                  <a:srgbClr val="FF0000"/>
                </a:solidFill>
              </a:rPr>
              <a:t>th</a:t>
            </a:r>
            <a:r>
              <a:rPr lang="en-US" sz="2300" i="1" dirty="0">
                <a:solidFill>
                  <a:srgbClr val="FF0000"/>
                </a:solidFill>
              </a:rPr>
              <a:t> edition</a:t>
            </a:r>
            <a:r>
              <a:rPr lang="en-US" sz="2300" i="1" dirty="0">
                <a:solidFill>
                  <a:srgbClr val="002060"/>
                </a:solidFill>
              </a:rPr>
              <a:t>, </a:t>
            </a:r>
            <a:r>
              <a:rPr lang="en-US" sz="2300" dirty="0"/>
              <a:t>London</a:t>
            </a:r>
            <a:r>
              <a:rPr lang="en-US" sz="2300" dirty="0">
                <a:solidFill>
                  <a:srgbClr val="002060"/>
                </a:solidFill>
              </a:rPr>
              <a:t>, </a:t>
            </a:r>
            <a:r>
              <a:rPr lang="en-US" sz="2300" dirty="0" err="1"/>
              <a:t>Routledge</a:t>
            </a:r>
            <a:r>
              <a:rPr lang="en-US" sz="2300" dirty="0">
                <a:solidFill>
                  <a:srgbClr val="002060"/>
                </a:solidFill>
              </a:rPr>
              <a:t>.</a:t>
            </a:r>
          </a:p>
          <a:p>
            <a:pPr marL="514350" indent="-514350">
              <a:lnSpc>
                <a:spcPct val="100000"/>
              </a:lnSpc>
              <a:spcBef>
                <a:spcPts val="0"/>
              </a:spcBef>
              <a:buFont typeface="+mj-lt"/>
              <a:buAutoNum type="arabicPeriod" startAt="11"/>
            </a:pPr>
            <a:r>
              <a:rPr lang="en-GB" sz="2300" dirty="0" err="1"/>
              <a:t>Parkin</a:t>
            </a:r>
            <a:r>
              <a:rPr lang="en-GB" sz="2300" dirty="0"/>
              <a:t>, D (2017) </a:t>
            </a:r>
            <a:r>
              <a:rPr lang="en-GB" sz="2300" dirty="0">
                <a:solidFill>
                  <a:srgbClr val="FF0000"/>
                </a:solidFill>
              </a:rPr>
              <a:t>Leading Learning and Teaching in Higher Education – the key guide to designing and delivering courses, </a:t>
            </a:r>
            <a:r>
              <a:rPr lang="en-GB" sz="2300" dirty="0"/>
              <a:t>London: Routledge.</a:t>
            </a:r>
          </a:p>
          <a:p>
            <a:pPr marL="514350" indent="-514350">
              <a:lnSpc>
                <a:spcPct val="100000"/>
              </a:lnSpc>
              <a:spcBef>
                <a:spcPts val="0"/>
              </a:spcBef>
              <a:buFont typeface="+mj-lt"/>
              <a:buAutoNum type="arabicPeriod" startAt="11"/>
            </a:pPr>
            <a:r>
              <a:rPr lang="en-GB" sz="2300" dirty="0"/>
              <a:t>Lea, J. (ed.) (2015) </a:t>
            </a:r>
            <a:r>
              <a:rPr lang="en-US" sz="2300" dirty="0">
                <a:solidFill>
                  <a:srgbClr val="FF0000"/>
                </a:solidFill>
              </a:rPr>
              <a:t>Enhancing Learning And Teaching In Higher Education: Engaging With The Dimensions Of Practice, </a:t>
            </a:r>
            <a:r>
              <a:rPr lang="en-US" sz="2300" dirty="0"/>
              <a:t>London, Open University Press</a:t>
            </a:r>
            <a:endParaRPr lang="en-US" sz="2300" dirty="0">
              <a:solidFill>
                <a:srgbClr val="FF0000"/>
              </a:solidFill>
            </a:endParaRPr>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GB" sz="2000" dirty="0"/>
          </a:p>
          <a:p>
            <a:pPr marL="514350" indent="-514350">
              <a:lnSpc>
                <a:spcPct val="100000"/>
              </a:lnSpc>
              <a:spcBef>
                <a:spcPts val="0"/>
              </a:spcBef>
              <a:buFont typeface="+mj-lt"/>
              <a:buAutoNum type="arabicPeriod" startAt="11"/>
            </a:pPr>
            <a:endParaRPr lang="en-US" sz="2000" dirty="0">
              <a:solidFill>
                <a:srgbClr val="002060"/>
              </a:solidFill>
            </a:endParaRPr>
          </a:p>
          <a:p>
            <a:pPr>
              <a:buFont typeface="+mj-lt"/>
              <a:buAutoNum type="arabicPeriod" startAt="11"/>
            </a:pPr>
            <a:endParaRPr lang="en-GB" sz="2000" dirty="0"/>
          </a:p>
        </p:txBody>
      </p:sp>
      <p:sp>
        <p:nvSpPr>
          <p:cNvPr id="4" name="Title 1"/>
          <p:cNvSpPr txBox="1">
            <a:spLocks/>
          </p:cNvSpPr>
          <p:nvPr/>
        </p:nvSpPr>
        <p:spPr bwMode="auto">
          <a:xfrm>
            <a:off x="250825" y="11"/>
            <a:ext cx="8713788" cy="824841"/>
          </a:xfrm>
          <a:prstGeom prst="rect">
            <a:avLst/>
          </a:prstGeom>
          <a:noFill/>
        </p:spPr>
        <p:txBody>
          <a:bodyPr wrap="square" rtlCol="0">
            <a:spAutoFit/>
          </a:bodyPr>
          <a:lstStyle/>
          <a:p>
            <a:pPr algn="ctr" eaLnBrk="0" hangingPunct="0">
              <a:lnSpc>
                <a:spcPct val="85000"/>
              </a:lnSpc>
              <a:defRPr/>
            </a:pPr>
            <a:r>
              <a:rPr lang="en-GB" sz="2800" b="1" dirty="0">
                <a:solidFill>
                  <a:srgbClr val="008000"/>
                </a:solidFill>
                <a:latin typeface="Calibri"/>
              </a:rPr>
              <a:t>16 sources about assessment, feedback and learning in higher education</a:t>
            </a:r>
            <a:endParaRPr lang="en-US" sz="2800" b="1" dirty="0">
              <a:solidFill>
                <a:srgbClr val="008000"/>
              </a:solidFill>
              <a:latin typeface="Calibri"/>
            </a:endParaRP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13"/>
            <a:ext cx="8893175" cy="739757"/>
          </a:xfrm>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600" b="1" dirty="0" smtClean="0">
                <a:latin typeface="Calibri" pitchFamily="34" charset="0"/>
              </a:rPr>
              <a:t>Boud et al 2010: ‘Assessment 2020’</a:t>
            </a:r>
            <a:endParaRPr lang="en-US" sz="3600" b="1" dirty="0">
              <a:latin typeface="Calibri" pitchFamily="34" charset="0"/>
            </a:endParaRPr>
          </a:p>
        </p:txBody>
      </p:sp>
      <p:sp>
        <p:nvSpPr>
          <p:cNvPr id="3" name="Content Placeholder 2"/>
          <p:cNvSpPr>
            <a:spLocks noGrp="1"/>
          </p:cNvSpPr>
          <p:nvPr>
            <p:ph idx="1"/>
          </p:nvPr>
        </p:nvSpPr>
        <p:spPr>
          <a:xfrm>
            <a:off x="0" y="785794"/>
            <a:ext cx="8964613" cy="6072205"/>
          </a:xfrm>
        </p:spPr>
        <p:txBody>
          <a:bodyPr/>
          <a:lstStyle/>
          <a:p>
            <a:pPr>
              <a:lnSpc>
                <a:spcPct val="100000"/>
              </a:lnSpc>
              <a:buNone/>
            </a:pPr>
            <a:r>
              <a:rPr lang="en-GB" sz="2800" dirty="0" smtClean="0">
                <a:solidFill>
                  <a:srgbClr val="C00000"/>
                </a:solidFill>
              </a:rPr>
              <a:t>Assessment has most effect when...:</a:t>
            </a:r>
          </a:p>
          <a:p>
            <a:pPr>
              <a:lnSpc>
                <a:spcPct val="100000"/>
              </a:lnSpc>
              <a:buFont typeface="+mj-lt"/>
              <a:buAutoNum type="arabicPeriod"/>
            </a:pPr>
            <a:r>
              <a:rPr lang="en-GB" sz="2400" dirty="0" smtClean="0"/>
              <a:t>It is used to </a:t>
            </a:r>
            <a:r>
              <a:rPr lang="en-GB" sz="2400" dirty="0" smtClean="0">
                <a:solidFill>
                  <a:srgbClr val="FF0000"/>
                </a:solidFill>
              </a:rPr>
              <a:t>engage</a:t>
            </a:r>
            <a:r>
              <a:rPr lang="en-GB" sz="2400" dirty="0" smtClean="0"/>
              <a:t> students in learning that is productive.</a:t>
            </a:r>
          </a:p>
          <a:p>
            <a:pPr>
              <a:lnSpc>
                <a:spcPct val="100000"/>
              </a:lnSpc>
              <a:buFont typeface="+mj-lt"/>
              <a:buAutoNum type="arabicPeriod"/>
            </a:pPr>
            <a:r>
              <a:rPr lang="en-GB" sz="2400" dirty="0" smtClean="0"/>
              <a:t>Feedback is used to actively </a:t>
            </a:r>
            <a:r>
              <a:rPr lang="en-GB" sz="2400" dirty="0" smtClean="0">
                <a:solidFill>
                  <a:srgbClr val="FF0000"/>
                </a:solidFill>
              </a:rPr>
              <a:t>improve</a:t>
            </a:r>
            <a:r>
              <a:rPr lang="en-GB" sz="2400" dirty="0" smtClean="0"/>
              <a:t> student learning.</a:t>
            </a:r>
          </a:p>
          <a:p>
            <a:pPr>
              <a:lnSpc>
                <a:spcPct val="100000"/>
              </a:lnSpc>
              <a:buFont typeface="+mj-lt"/>
              <a:buAutoNum type="arabicPeriod"/>
            </a:pPr>
            <a:r>
              <a:rPr lang="en-US" sz="2400" dirty="0" smtClean="0"/>
              <a:t>Students and teachers become </a:t>
            </a:r>
            <a:r>
              <a:rPr lang="en-US" sz="2400" dirty="0" smtClean="0">
                <a:solidFill>
                  <a:srgbClr val="FF0000"/>
                </a:solidFill>
              </a:rPr>
              <a:t>responsible partners</a:t>
            </a:r>
            <a:r>
              <a:rPr lang="en-US" sz="2400" dirty="0" smtClean="0"/>
              <a:t> in learning and assessment.</a:t>
            </a:r>
          </a:p>
          <a:p>
            <a:pPr>
              <a:lnSpc>
                <a:spcPct val="100000"/>
              </a:lnSpc>
              <a:buFont typeface="+mj-lt"/>
              <a:buAutoNum type="arabicPeriod"/>
            </a:pPr>
            <a:r>
              <a:rPr lang="en-US" sz="2400" dirty="0" smtClean="0"/>
              <a:t>Students are </a:t>
            </a:r>
            <a:r>
              <a:rPr lang="en-US" sz="2400" dirty="0" smtClean="0">
                <a:solidFill>
                  <a:srgbClr val="FF0000"/>
                </a:solidFill>
              </a:rPr>
              <a:t>inducted</a:t>
            </a:r>
            <a:r>
              <a:rPr lang="en-US" sz="2400" dirty="0" smtClean="0"/>
              <a:t> into the assessment practices and cultures of higher education.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placed at the centre of subject and program design.</a:t>
            </a:r>
          </a:p>
          <a:p>
            <a:pPr>
              <a:lnSpc>
                <a:spcPct val="100000"/>
              </a:lnSpc>
              <a:buFont typeface="+mj-lt"/>
              <a:buAutoNum type="arabicPeriod"/>
            </a:pPr>
            <a:r>
              <a:rPr lang="en-US" sz="2400" dirty="0" smtClean="0"/>
              <a:t>Assessment </a:t>
            </a:r>
            <a:r>
              <a:rPr lang="en-US" sz="2400" dirty="0" smtClean="0">
                <a:solidFill>
                  <a:srgbClr val="FF0000"/>
                </a:solidFill>
              </a:rPr>
              <a:t>for</a:t>
            </a:r>
            <a:r>
              <a:rPr lang="en-US" sz="2400" dirty="0" smtClean="0"/>
              <a:t> learning is a focus for staff and institutional development.</a:t>
            </a:r>
          </a:p>
          <a:p>
            <a:pPr>
              <a:lnSpc>
                <a:spcPct val="100000"/>
              </a:lnSpc>
              <a:buFont typeface="+mj-lt"/>
              <a:buAutoNum type="arabicPeriod"/>
            </a:pPr>
            <a:r>
              <a:rPr lang="en-US" sz="2400" dirty="0" smtClean="0"/>
              <a:t>Assessment provides inclusive and trustworthy representation of student </a:t>
            </a:r>
            <a:r>
              <a:rPr lang="en-US" sz="2400" dirty="0" smtClean="0">
                <a:solidFill>
                  <a:srgbClr val="FF0000"/>
                </a:solidFill>
              </a:rPr>
              <a:t>achievement</a:t>
            </a:r>
            <a:r>
              <a:rPr lang="en-US" sz="2400" dirty="0" smtClean="0"/>
              <a:t>.</a:t>
            </a:r>
          </a:p>
          <a:p>
            <a:pPr>
              <a:lnSpc>
                <a:spcPct val="100000"/>
              </a:lnSpc>
              <a:buFont typeface="+mj-lt"/>
              <a:buAutoNum type="arabicPeriod"/>
            </a:pP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13"/>
            <a:ext cx="8713788" cy="596881"/>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Boud et al, 2010</a:t>
            </a:r>
            <a:endParaRPr lang="en-US" sz="3200" dirty="0"/>
          </a:p>
        </p:txBody>
      </p:sp>
      <p:sp>
        <p:nvSpPr>
          <p:cNvPr id="3" name="Content Placeholder 2"/>
          <p:cNvSpPr>
            <a:spLocks noGrp="1"/>
          </p:cNvSpPr>
          <p:nvPr>
            <p:ph idx="1"/>
          </p:nvPr>
        </p:nvSpPr>
        <p:spPr>
          <a:xfrm>
            <a:off x="358775" y="785795"/>
            <a:ext cx="8605838" cy="5857916"/>
          </a:xfrm>
          <a:ln>
            <a:solidFill>
              <a:schemeClr val="tx1"/>
            </a:solidFill>
          </a:ln>
        </p:spPr>
        <p:txBody>
          <a:bodyPr/>
          <a:lstStyle/>
          <a:p>
            <a:pPr marL="0" indent="0">
              <a:lnSpc>
                <a:spcPct val="100000"/>
              </a:lnSpc>
              <a:buNone/>
            </a:pPr>
            <a:r>
              <a:rPr lang="en-US" sz="1600" dirty="0" smtClean="0">
                <a:solidFill>
                  <a:schemeClr val="tx1"/>
                </a:solidFill>
              </a:rPr>
              <a:t>David </a:t>
            </a:r>
            <a:r>
              <a:rPr lang="en-US" sz="1600" dirty="0" err="1" smtClean="0">
                <a:solidFill>
                  <a:schemeClr val="tx1"/>
                </a:solidFill>
              </a:rPr>
              <a:t>Boud</a:t>
            </a:r>
            <a:r>
              <a:rPr lang="en-US" sz="1600" dirty="0" smtClean="0">
                <a:solidFill>
                  <a:schemeClr val="tx1"/>
                </a:solidFill>
              </a:rPr>
              <a:t> (University of Technology, Sydney), Royce Sadler (Griffith University), Gordon </a:t>
            </a:r>
            <a:r>
              <a:rPr lang="en-US" sz="1600" dirty="0" err="1" smtClean="0">
                <a:solidFill>
                  <a:schemeClr val="tx1"/>
                </a:solidFill>
              </a:rPr>
              <a:t>Joughin</a:t>
            </a:r>
            <a:r>
              <a:rPr lang="en-US" sz="1600" dirty="0" smtClean="0">
                <a:solidFill>
                  <a:schemeClr val="tx1"/>
                </a:solidFill>
              </a:rPr>
              <a:t> (University of Wollongong), Richard James (University of Melbourne), Mark Freeman (University of Sydney), Sally </a:t>
            </a:r>
            <a:r>
              <a:rPr lang="en-US" sz="1600" dirty="0" err="1" smtClean="0">
                <a:solidFill>
                  <a:schemeClr val="tx1"/>
                </a:solidFill>
              </a:rPr>
              <a:t>Kift</a:t>
            </a:r>
            <a:r>
              <a:rPr lang="en-US" sz="1600" dirty="0" smtClean="0">
                <a:solidFill>
                  <a:schemeClr val="tx1"/>
                </a:solidFill>
              </a:rPr>
              <a:t> (Queensland University of Technology), </a:t>
            </a:r>
            <a:r>
              <a:rPr lang="en-US" sz="1600" dirty="0" err="1" smtClean="0">
                <a:solidFill>
                  <a:schemeClr val="tx1"/>
                </a:solidFill>
              </a:rPr>
              <a:t>Filip</a:t>
            </a:r>
            <a:r>
              <a:rPr lang="en-US" sz="1600" dirty="0" smtClean="0">
                <a:solidFill>
                  <a:schemeClr val="tx1"/>
                </a:solidFill>
              </a:rPr>
              <a:t> </a:t>
            </a:r>
            <a:r>
              <a:rPr lang="en-US" sz="1600" dirty="0" err="1" smtClean="0">
                <a:solidFill>
                  <a:schemeClr val="tx1"/>
                </a:solidFill>
              </a:rPr>
              <a:t>Dochy</a:t>
            </a:r>
            <a:r>
              <a:rPr lang="en-US" sz="1600" dirty="0" smtClean="0">
                <a:solidFill>
                  <a:schemeClr val="tx1"/>
                </a:solidFill>
              </a:rPr>
              <a:t> (University of Leuven), Dai </a:t>
            </a:r>
            <a:r>
              <a:rPr lang="en-US" sz="1600" dirty="0" err="1" smtClean="0">
                <a:solidFill>
                  <a:schemeClr val="tx1"/>
                </a:solidFill>
              </a:rPr>
              <a:t>Hounsell</a:t>
            </a:r>
            <a:r>
              <a:rPr lang="en-US" sz="1600" dirty="0" smtClean="0">
                <a:solidFill>
                  <a:schemeClr val="tx1"/>
                </a:solidFill>
              </a:rPr>
              <a:t> (University of Edinburgh), Margaret Price (Oxford Brookes University), Tom Angelo (La Trobe University), Angela Brew (Macquarie University), Ian Cameron (University of Queensland), Denise Chalmers (University of Western Australia), Paul Hager (University of Technology, Sydney), Kerri-Lee Harris (University of Melbourne), Claire Hughes (University of Queensland), Peter Hutchings (Australian Learning and Teaching Council), Kerri-Lee Krause (Griffith University), Duncan </a:t>
            </a:r>
            <a:r>
              <a:rPr lang="en-US" sz="1600" dirty="0" err="1" smtClean="0">
                <a:solidFill>
                  <a:schemeClr val="tx1"/>
                </a:solidFill>
              </a:rPr>
              <a:t>Nulty</a:t>
            </a:r>
            <a:r>
              <a:rPr lang="en-US" sz="1600" dirty="0" smtClean="0">
                <a:solidFill>
                  <a:schemeClr val="tx1"/>
                </a:solidFill>
              </a:rPr>
              <a:t> (Griffith University), Ron Oliver (Edith Cowan University), Jon </a:t>
            </a:r>
            <a:r>
              <a:rPr lang="en-US" sz="1600" dirty="0" err="1" smtClean="0">
                <a:solidFill>
                  <a:schemeClr val="tx1"/>
                </a:solidFill>
              </a:rPr>
              <a:t>Yorke</a:t>
            </a:r>
            <a:r>
              <a:rPr lang="en-US" sz="1600" dirty="0" smtClean="0">
                <a:solidFill>
                  <a:schemeClr val="tx1"/>
                </a:solidFill>
              </a:rPr>
              <a:t> (Curtin University), </a:t>
            </a:r>
            <a:r>
              <a:rPr lang="en-US" sz="1600" dirty="0" err="1" smtClean="0">
                <a:solidFill>
                  <a:schemeClr val="tx1"/>
                </a:solidFill>
              </a:rPr>
              <a:t>Iouri</a:t>
            </a:r>
            <a:r>
              <a:rPr lang="en-US" sz="1600" dirty="0" smtClean="0">
                <a:solidFill>
                  <a:schemeClr val="tx1"/>
                </a:solidFill>
              </a:rPr>
              <a:t> </a:t>
            </a:r>
            <a:r>
              <a:rPr lang="en-US" sz="1600" dirty="0" err="1" smtClean="0">
                <a:solidFill>
                  <a:schemeClr val="tx1"/>
                </a:solidFill>
              </a:rPr>
              <a:t>Belski</a:t>
            </a:r>
            <a:r>
              <a:rPr lang="en-US" sz="1600" dirty="0" smtClean="0">
                <a:solidFill>
                  <a:schemeClr val="tx1"/>
                </a:solidFill>
              </a:rPr>
              <a:t> (RMIT University), Ben Bradley (Charles </a:t>
            </a:r>
            <a:r>
              <a:rPr lang="en-US" sz="1600" dirty="0" err="1" smtClean="0">
                <a:solidFill>
                  <a:schemeClr val="tx1"/>
                </a:solidFill>
              </a:rPr>
              <a:t>Sturt</a:t>
            </a:r>
            <a:r>
              <a:rPr lang="en-US" sz="1600" dirty="0" smtClean="0">
                <a:solidFill>
                  <a:schemeClr val="tx1"/>
                </a:solidFill>
              </a:rPr>
              <a:t> University), Simone </a:t>
            </a:r>
            <a:r>
              <a:rPr lang="en-US" sz="1600" dirty="0" err="1" smtClean="0">
                <a:solidFill>
                  <a:schemeClr val="tx1"/>
                </a:solidFill>
              </a:rPr>
              <a:t>Buzwell</a:t>
            </a:r>
            <a:r>
              <a:rPr lang="en-US" sz="1600" dirty="0" smtClean="0">
                <a:solidFill>
                  <a:schemeClr val="tx1"/>
                </a:solidFill>
              </a:rPr>
              <a:t> (Swinburne University of Technology), Stuart Campbell (University of Western Sydney), Philip Candy (University of Southern Queensland), Peter Cherry (Central Queensland University), Rick Cummings (Murdoch University), Anne Cummins (Australian Catholic University), Elizabeth Deane (Australian National University), Marcia Devlin (</a:t>
            </a:r>
            <a:r>
              <a:rPr lang="en-US" sz="1600" dirty="0" err="1" smtClean="0">
                <a:solidFill>
                  <a:schemeClr val="tx1"/>
                </a:solidFill>
              </a:rPr>
              <a:t>Deakin</a:t>
            </a:r>
            <a:r>
              <a:rPr lang="en-US" sz="1600" dirty="0" smtClean="0">
                <a:solidFill>
                  <a:schemeClr val="tx1"/>
                </a:solidFill>
              </a:rPr>
              <a:t> University), Christine Ewan (Australian Learning and Teaching Council), Paul </a:t>
            </a:r>
            <a:r>
              <a:rPr lang="en-US" sz="1600" dirty="0" err="1" smtClean="0">
                <a:solidFill>
                  <a:schemeClr val="tx1"/>
                </a:solidFill>
              </a:rPr>
              <a:t>Gadek</a:t>
            </a:r>
            <a:r>
              <a:rPr lang="en-US" sz="1600" dirty="0" smtClean="0">
                <a:solidFill>
                  <a:schemeClr val="tx1"/>
                </a:solidFill>
              </a:rPr>
              <a:t> (James Cook University), Susan Hamilton (University of Queensland), Margaret Hicks (University of South Australia), </a:t>
            </a:r>
            <a:r>
              <a:rPr lang="en-US" sz="1600" dirty="0" err="1" smtClean="0">
                <a:solidFill>
                  <a:schemeClr val="tx1"/>
                </a:solidFill>
              </a:rPr>
              <a:t>Marnie</a:t>
            </a:r>
            <a:r>
              <a:rPr lang="en-US" sz="1600" dirty="0" smtClean="0">
                <a:solidFill>
                  <a:schemeClr val="tx1"/>
                </a:solidFill>
              </a:rPr>
              <a:t> Hughes-Warrington (</a:t>
            </a:r>
            <a:r>
              <a:rPr lang="en-US" sz="1600" dirty="0" err="1" smtClean="0">
                <a:solidFill>
                  <a:schemeClr val="tx1"/>
                </a:solidFill>
              </a:rPr>
              <a:t>Monash</a:t>
            </a:r>
            <a:r>
              <a:rPr lang="en-US" sz="1600" dirty="0" smtClean="0">
                <a:solidFill>
                  <a:schemeClr val="tx1"/>
                </a:solidFill>
              </a:rPr>
              <a:t> University), Gail </a:t>
            </a:r>
            <a:r>
              <a:rPr lang="en-US" sz="1600" dirty="0" err="1" smtClean="0">
                <a:solidFill>
                  <a:schemeClr val="tx1"/>
                </a:solidFill>
              </a:rPr>
              <a:t>Huon</a:t>
            </a:r>
            <a:r>
              <a:rPr lang="en-US" sz="1600" dirty="0" smtClean="0">
                <a:solidFill>
                  <a:schemeClr val="tx1"/>
                </a:solidFill>
              </a:rPr>
              <a:t> (University of Newcastle), Margot Kearns (University of Notre Dame, Sydney), Don </a:t>
            </a:r>
            <a:r>
              <a:rPr lang="en-US" sz="1600" dirty="0" err="1" smtClean="0">
                <a:solidFill>
                  <a:schemeClr val="tx1"/>
                </a:solidFill>
              </a:rPr>
              <a:t>Maconachie</a:t>
            </a:r>
            <a:r>
              <a:rPr lang="en-US" sz="1600" dirty="0" smtClean="0">
                <a:solidFill>
                  <a:schemeClr val="tx1"/>
                </a:solidFill>
              </a:rPr>
              <a:t> (University of the Sunshine Coast), Vi McLean (Queensland University of Technology,) </a:t>
            </a:r>
            <a:r>
              <a:rPr lang="en-US" sz="1600" dirty="0" err="1" smtClean="0">
                <a:solidFill>
                  <a:schemeClr val="tx1"/>
                </a:solidFill>
              </a:rPr>
              <a:t>Raoul</a:t>
            </a:r>
            <a:r>
              <a:rPr lang="en-US" sz="1600" dirty="0" smtClean="0">
                <a:solidFill>
                  <a:schemeClr val="tx1"/>
                </a:solidFill>
              </a:rPr>
              <a:t> </a:t>
            </a:r>
            <a:r>
              <a:rPr lang="en-US" sz="1600" dirty="0" err="1" smtClean="0">
                <a:solidFill>
                  <a:schemeClr val="tx1"/>
                </a:solidFill>
              </a:rPr>
              <a:t>Mortley</a:t>
            </a:r>
            <a:r>
              <a:rPr lang="en-US" sz="1600" dirty="0" smtClean="0">
                <a:solidFill>
                  <a:schemeClr val="tx1"/>
                </a:solidFill>
              </a:rPr>
              <a:t> (Bond University), Kylie O’Brien (Victoria University), Gary O’Donovan (University of Tasmania), Beverley Oliver (Curtin University), Simon </a:t>
            </a:r>
            <a:r>
              <a:rPr lang="en-US" sz="1600" dirty="0" err="1" smtClean="0">
                <a:solidFill>
                  <a:schemeClr val="tx1"/>
                </a:solidFill>
              </a:rPr>
              <a:t>Pyke</a:t>
            </a:r>
            <a:r>
              <a:rPr lang="en-US" sz="1600" dirty="0" smtClean="0">
                <a:solidFill>
                  <a:schemeClr val="tx1"/>
                </a:solidFill>
              </a:rPr>
              <a:t> (University of Adelaide), Heather </a:t>
            </a:r>
            <a:r>
              <a:rPr lang="en-US" sz="1600" dirty="0" err="1" smtClean="0">
                <a:solidFill>
                  <a:schemeClr val="tx1"/>
                </a:solidFill>
              </a:rPr>
              <a:t>Smigiel</a:t>
            </a:r>
            <a:r>
              <a:rPr lang="en-US" sz="1600" dirty="0" smtClean="0">
                <a:solidFill>
                  <a:schemeClr val="tx1"/>
                </a:solidFill>
              </a:rPr>
              <a:t> (Flinders University), Janet Taylor (Southern Cross University), Keith </a:t>
            </a:r>
            <a:r>
              <a:rPr lang="en-US" sz="1600" dirty="0" err="1" smtClean="0">
                <a:solidFill>
                  <a:schemeClr val="tx1"/>
                </a:solidFill>
              </a:rPr>
              <a:t>Trigwell</a:t>
            </a:r>
            <a:r>
              <a:rPr lang="en-US" sz="1600" dirty="0" smtClean="0">
                <a:solidFill>
                  <a:schemeClr val="tx1"/>
                </a:solidFill>
              </a:rPr>
              <a:t> (University of Sydney), Neil </a:t>
            </a:r>
            <a:r>
              <a:rPr lang="en-US" sz="1600" dirty="0" err="1" smtClean="0">
                <a:solidFill>
                  <a:schemeClr val="tx1"/>
                </a:solidFill>
              </a:rPr>
              <a:t>Trivett</a:t>
            </a:r>
            <a:r>
              <a:rPr lang="en-US" sz="1600" dirty="0" smtClean="0">
                <a:solidFill>
                  <a:schemeClr val="tx1"/>
                </a:solidFill>
              </a:rPr>
              <a:t> (University of </a:t>
            </a:r>
            <a:r>
              <a:rPr lang="en-US" sz="1600" dirty="0" err="1" smtClean="0">
                <a:solidFill>
                  <a:schemeClr val="tx1"/>
                </a:solidFill>
              </a:rPr>
              <a:t>Ballarat</a:t>
            </a:r>
            <a:r>
              <a:rPr lang="en-US" sz="1600" dirty="0" smtClean="0">
                <a:solidFill>
                  <a:schemeClr val="tx1"/>
                </a:solidFill>
              </a:rPr>
              <a:t>), Graham Webb (University of New England). </a:t>
            </a:r>
          </a:p>
          <a:p>
            <a:pPr>
              <a:buNone/>
            </a:pPr>
            <a:endParaRPr lang="en-US" sz="160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Autofit/>
          </a:bodyPr>
          <a:lstStyle/>
          <a:p>
            <a:pPr algn="l"/>
            <a:r>
              <a:rPr lang="en-GB" sz="2400" b="1" dirty="0">
                <a:solidFill>
                  <a:schemeClr val="tx1"/>
                </a:solidFill>
              </a:rPr>
              <a:t>Evans, C. (2013) Making Sense of Assessment Feedback in Higher Education </a:t>
            </a:r>
            <a:r>
              <a:rPr lang="en-GB" sz="2400" b="1" dirty="0" smtClean="0">
                <a:solidFill>
                  <a:schemeClr val="tx1"/>
                </a:solidFill>
              </a:rPr>
              <a:t/>
            </a:r>
            <a:br>
              <a:rPr lang="en-GB" sz="2400" b="1" dirty="0" smtClean="0">
                <a:solidFill>
                  <a:schemeClr val="tx1"/>
                </a:solidFill>
              </a:rPr>
            </a:br>
            <a:r>
              <a:rPr lang="en-GB" sz="2400" i="1" dirty="0" smtClean="0">
                <a:solidFill>
                  <a:schemeClr val="tx1"/>
                </a:solidFill>
              </a:rPr>
              <a:t>Review </a:t>
            </a:r>
            <a:r>
              <a:rPr lang="en-GB" sz="2400" i="1" dirty="0">
                <a:solidFill>
                  <a:schemeClr val="tx1"/>
                </a:solidFill>
              </a:rPr>
              <a:t>of Educational </a:t>
            </a:r>
            <a:r>
              <a:rPr lang="en-GB" sz="2400" i="1" dirty="0" smtClean="0">
                <a:solidFill>
                  <a:schemeClr val="tx1"/>
                </a:solidFill>
              </a:rPr>
              <a:t>Research Vol</a:t>
            </a:r>
            <a:r>
              <a:rPr lang="en-GB" sz="2400" i="1" dirty="0">
                <a:solidFill>
                  <a:schemeClr val="tx1"/>
                </a:solidFill>
              </a:rPr>
              <a:t>. 83, No. 1, pp. 70–120</a:t>
            </a:r>
            <a:endParaRPr lang="en-US" sz="2400" b="1" dirty="0">
              <a:solidFill>
                <a:schemeClr val="tx1"/>
              </a:solidFill>
            </a:endParaRPr>
          </a:p>
        </p:txBody>
      </p:sp>
      <p:sp>
        <p:nvSpPr>
          <p:cNvPr id="5" name="Content Placeholder 4"/>
          <p:cNvSpPr>
            <a:spLocks noGrp="1"/>
          </p:cNvSpPr>
          <p:nvPr>
            <p:ph idx="1"/>
          </p:nvPr>
        </p:nvSpPr>
        <p:spPr>
          <a:xfrm>
            <a:off x="457200" y="1196690"/>
            <a:ext cx="8605838" cy="4546423"/>
          </a:xfrm>
        </p:spPr>
        <p:txBody>
          <a:bodyPr>
            <a:noAutofit/>
          </a:bodyPr>
          <a:lstStyle/>
          <a:p>
            <a:pPr marL="0" indent="0">
              <a:buNone/>
            </a:pPr>
            <a:r>
              <a:rPr lang="en-GB" dirty="0" smtClean="0"/>
              <a:t>‘</a:t>
            </a:r>
            <a:r>
              <a:rPr lang="en-GB" dirty="0"/>
              <a:t>A fundamental requirement of HE is to facilitate high-quality feedback exchanges. However, there is much more we need to know about a host of contributory factors to allow us to develop such quality. In order for students to make the most of these feedback exchanges, we need to know more about the development of self- and co-regulation mechanisms and how best to promote student self-judgment skills (</a:t>
            </a:r>
            <a:r>
              <a:rPr lang="en-GB" dirty="0" err="1"/>
              <a:t>Boud</a:t>
            </a:r>
            <a:r>
              <a:rPr lang="en-GB" dirty="0"/>
              <a:t> &amp; Lawson, 2011)’.</a:t>
            </a:r>
          </a:p>
          <a:p>
            <a:pPr marL="0" indent="0">
              <a:buNone/>
            </a:pPr>
            <a:endParaRPr lang="en-GB" dirty="0"/>
          </a:p>
          <a:p>
            <a:pPr marL="0" indent="0">
              <a:buNone/>
            </a:pPr>
            <a:r>
              <a:rPr lang="en-GB" dirty="0"/>
              <a:t> </a:t>
            </a:r>
            <a:endParaRPr lang="en-US" dirty="0"/>
          </a:p>
        </p:txBody>
      </p:sp>
      <p:sp>
        <p:nvSpPr>
          <p:cNvPr id="6" name="Rectangle 1"/>
          <p:cNvSpPr>
            <a:spLocks noChangeArrowheads="1"/>
          </p:cNvSpPr>
          <p:nvPr/>
        </p:nvSpPr>
        <p:spPr bwMode="auto">
          <a:xfrm>
            <a:off x="0" y="5908705"/>
            <a:ext cx="9144000" cy="707886"/>
          </a:xfrm>
          <a:prstGeom prst="rect">
            <a:avLst/>
          </a:prstGeom>
          <a:solidFill>
            <a:srgbClr val="FFFFFF"/>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dirty="0">
                <a:ln>
                  <a:noFill/>
                </a:ln>
                <a:solidFill>
                  <a:srgbClr val="1155CC"/>
                </a:solidFill>
                <a:effectLst/>
                <a:latin typeface="Arial" panose="020B0604020202020204" pitchFamily="34" charset="0"/>
                <a:cs typeface="Arial" panose="020B0604020202020204" pitchFamily="34" charset="0"/>
                <a:hlinkClick r:id="rId2"/>
              </a:rPr>
              <a:t>http://</a:t>
            </a:r>
            <a:r>
              <a:rPr kumimoji="0" lang="en-US" altLang="en-US" sz="2000" b="1" i="0" u="none" strike="noStrike" cap="none" normalizeH="0" baseline="0" dirty="0">
                <a:ln>
                  <a:noFill/>
                </a:ln>
                <a:effectLst/>
                <a:latin typeface="Arial" panose="020B0604020202020204" pitchFamily="34" charset="0"/>
                <a:cs typeface="Arial" panose="020B0604020202020204" pitchFamily="34" charset="0"/>
                <a:hlinkClick r:id="rId2"/>
              </a:rPr>
              <a:t>rer.sagepub.com/cgi/reprint/83/1/70?ijkey=x/CimNd6vjZWI&amp;keytype=ref&amp;siteid=sprer</a:t>
            </a:r>
            <a:r>
              <a:rPr kumimoji="0" lang="en-US" altLang="en-US" sz="1600" b="1" i="0" u="none" strike="noStrike" cap="none" normalizeH="0" baseline="0" dirty="0">
                <a:ln>
                  <a:noFill/>
                </a:ln>
                <a:solidFill>
                  <a:schemeClr val="tx1"/>
                </a:solidFill>
                <a:effectLst/>
              </a:rPr>
              <a:t> </a:t>
            </a:r>
            <a:endParaRPr kumimoji="0" lang="en-US" altLang="en-US" sz="4800" b="1"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xmlns="" val="3880632416"/>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b="1" dirty="0" smtClean="0"/>
              <a:t>A marked improvement: HEA, 2012</a:t>
            </a:r>
            <a:endParaRPr lang="en-GB" b="1" dirty="0"/>
          </a:p>
        </p:txBody>
      </p:sp>
      <p:sp>
        <p:nvSpPr>
          <p:cNvPr id="5" name="Content Placeholder 4"/>
          <p:cNvSpPr>
            <a:spLocks noGrp="1"/>
          </p:cNvSpPr>
          <p:nvPr>
            <p:ph sz="half" idx="1"/>
          </p:nvPr>
        </p:nvSpPr>
        <p:spPr>
          <a:xfrm>
            <a:off x="323528" y="980728"/>
            <a:ext cx="4324672" cy="5616624"/>
          </a:xfrm>
        </p:spPr>
        <p:txBody>
          <a:bodyPr/>
          <a:lstStyle/>
          <a:p>
            <a:pPr marL="0" indent="0">
              <a:lnSpc>
                <a:spcPct val="100000"/>
              </a:lnSpc>
              <a:buNone/>
            </a:pPr>
            <a:r>
              <a:rPr lang="en-US" sz="2000" dirty="0" smtClean="0"/>
              <a:t>This publication was developed through collaborative working and writing involving a group of experts in the field of higher education: </a:t>
            </a:r>
          </a:p>
          <a:p>
            <a:pPr marL="0" indent="0">
              <a:lnSpc>
                <a:spcPct val="100000"/>
              </a:lnSpc>
              <a:buNone/>
            </a:pPr>
            <a:r>
              <a:rPr lang="en-US" sz="2000" dirty="0" smtClean="0"/>
              <a:t>Dr Simon Ball (JISC </a:t>
            </a:r>
            <a:r>
              <a:rPr lang="en-US" sz="2000" dirty="0" err="1" smtClean="0"/>
              <a:t>TechDis</a:t>
            </a:r>
            <a:r>
              <a:rPr lang="en-US" sz="2000" dirty="0" smtClean="0"/>
              <a:t>), </a:t>
            </a:r>
          </a:p>
          <a:p>
            <a:pPr marL="0" indent="0">
              <a:lnSpc>
                <a:spcPct val="100000"/>
              </a:lnSpc>
              <a:buNone/>
            </a:pPr>
            <a:r>
              <a:rPr lang="en-US" sz="2000" dirty="0" smtClean="0"/>
              <a:t>Carolyn </a:t>
            </a:r>
            <a:r>
              <a:rPr lang="en-US" sz="2000" dirty="0" err="1" smtClean="0"/>
              <a:t>Bew</a:t>
            </a:r>
            <a:r>
              <a:rPr lang="en-US" sz="2000" dirty="0" smtClean="0"/>
              <a:t> (Higher Education Academy), </a:t>
            </a:r>
          </a:p>
          <a:p>
            <a:pPr marL="0" indent="0">
              <a:lnSpc>
                <a:spcPct val="100000"/>
              </a:lnSpc>
              <a:buNone/>
            </a:pPr>
            <a:r>
              <a:rPr lang="en-US" sz="2000" dirty="0" smtClean="0"/>
              <a:t>Professor Sue </a:t>
            </a:r>
            <a:r>
              <a:rPr lang="en-US" sz="2000" dirty="0" err="1" smtClean="0"/>
              <a:t>Bloxham</a:t>
            </a:r>
            <a:r>
              <a:rPr lang="en-US" sz="2000" dirty="0" smtClean="0"/>
              <a:t> (University of </a:t>
            </a:r>
            <a:r>
              <a:rPr lang="en-US" sz="2000" dirty="0" err="1" smtClean="0"/>
              <a:t>Cumbria</a:t>
            </a:r>
            <a:r>
              <a:rPr lang="en-US" sz="2000" dirty="0" smtClean="0"/>
              <a:t>), </a:t>
            </a:r>
          </a:p>
          <a:p>
            <a:pPr marL="0" indent="0">
              <a:lnSpc>
                <a:spcPct val="100000"/>
              </a:lnSpc>
              <a:buNone/>
            </a:pPr>
            <a:r>
              <a:rPr lang="en-US" sz="2000" dirty="0" smtClean="0"/>
              <a:t>Professor Sally Brown (Independent Consultant), </a:t>
            </a:r>
          </a:p>
          <a:p>
            <a:pPr marL="0" indent="0">
              <a:lnSpc>
                <a:spcPct val="100000"/>
              </a:lnSpc>
              <a:buNone/>
            </a:pPr>
            <a:r>
              <a:rPr lang="en-US" sz="2000" dirty="0" smtClean="0"/>
              <a:t>Dr Paul </a:t>
            </a:r>
            <a:r>
              <a:rPr lang="en-US" sz="2000" dirty="0" err="1" smtClean="0"/>
              <a:t>Kleiman</a:t>
            </a:r>
            <a:r>
              <a:rPr lang="en-US" sz="2000" dirty="0" smtClean="0"/>
              <a:t> (Higher Education Academy), </a:t>
            </a:r>
          </a:p>
          <a:p>
            <a:pPr marL="0" indent="0">
              <a:lnSpc>
                <a:spcPct val="100000"/>
              </a:lnSpc>
              <a:buNone/>
            </a:pPr>
            <a:r>
              <a:rPr lang="en-US" sz="2000" dirty="0" smtClean="0"/>
              <a:t>Dr Helen May (Higher Education Academy), </a:t>
            </a:r>
          </a:p>
          <a:p>
            <a:pPr marL="0" indent="0">
              <a:lnSpc>
                <a:spcPct val="100000"/>
              </a:lnSpc>
              <a:buNone/>
            </a:pPr>
            <a:r>
              <a:rPr lang="en-US" sz="2000" dirty="0" smtClean="0"/>
              <a:t> </a:t>
            </a:r>
          </a:p>
        </p:txBody>
      </p:sp>
      <p:sp>
        <p:nvSpPr>
          <p:cNvPr id="6" name="Content Placeholder 5"/>
          <p:cNvSpPr>
            <a:spLocks noGrp="1"/>
          </p:cNvSpPr>
          <p:nvPr>
            <p:ph sz="half" idx="2"/>
          </p:nvPr>
        </p:nvSpPr>
        <p:spPr>
          <a:xfrm>
            <a:off x="4572000" y="980728"/>
            <a:ext cx="4572000" cy="5472608"/>
          </a:xfrm>
        </p:spPr>
        <p:txBody>
          <a:bodyPr/>
          <a:lstStyle/>
          <a:p>
            <a:pPr marL="0" indent="0">
              <a:lnSpc>
                <a:spcPct val="100000"/>
              </a:lnSpc>
              <a:buNone/>
            </a:pPr>
            <a:r>
              <a:rPr lang="en-US" sz="2000" dirty="0" smtClean="0"/>
              <a:t>Professor Liz McDowell (</a:t>
            </a:r>
            <a:r>
              <a:rPr lang="en-US" sz="2000" dirty="0" err="1" smtClean="0"/>
              <a:t>Northumbria</a:t>
            </a:r>
            <a:r>
              <a:rPr lang="en-US" sz="2000" dirty="0" smtClean="0"/>
              <a:t> University), </a:t>
            </a:r>
          </a:p>
          <a:p>
            <a:pPr marL="0" indent="0">
              <a:lnSpc>
                <a:spcPct val="100000"/>
              </a:lnSpc>
              <a:buNone/>
            </a:pPr>
            <a:r>
              <a:rPr lang="en-US" sz="2000" dirty="0" smtClean="0"/>
              <a:t>Dr Erica Morris (Higher Education Academy), </a:t>
            </a:r>
          </a:p>
          <a:p>
            <a:pPr marL="0" indent="0">
              <a:lnSpc>
                <a:spcPct val="100000"/>
              </a:lnSpc>
              <a:buNone/>
            </a:pPr>
            <a:r>
              <a:rPr lang="en-US" sz="2000" dirty="0" smtClean="0"/>
              <a:t>Professor Susan Orr (Sheffield </a:t>
            </a:r>
            <a:r>
              <a:rPr lang="en-US" sz="2000" dirty="0" err="1" smtClean="0"/>
              <a:t>Hallam</a:t>
            </a:r>
            <a:r>
              <a:rPr lang="en-US" sz="2000" dirty="0" smtClean="0"/>
              <a:t> University), </a:t>
            </a:r>
          </a:p>
          <a:p>
            <a:pPr marL="0" indent="0">
              <a:lnSpc>
                <a:spcPct val="100000"/>
              </a:lnSpc>
              <a:buNone/>
            </a:pPr>
            <a:r>
              <a:rPr lang="en-US" sz="2000" dirty="0" smtClean="0"/>
              <a:t>Elaine Payne (Higher Education Academy), </a:t>
            </a:r>
          </a:p>
          <a:p>
            <a:pPr marL="0" indent="0">
              <a:lnSpc>
                <a:spcPct val="100000"/>
              </a:lnSpc>
              <a:buNone/>
            </a:pPr>
            <a:r>
              <a:rPr lang="en-US" sz="2000" dirty="0" smtClean="0"/>
              <a:t>Professor Margaret Price (Oxford Brookes University), </a:t>
            </a:r>
          </a:p>
          <a:p>
            <a:pPr marL="0" indent="0">
              <a:lnSpc>
                <a:spcPct val="100000"/>
              </a:lnSpc>
              <a:buNone/>
            </a:pPr>
            <a:r>
              <a:rPr lang="en-US" sz="2000" dirty="0" smtClean="0"/>
              <a:t>Professor Chris Rust (Oxford Brookes University), </a:t>
            </a:r>
          </a:p>
          <a:p>
            <a:pPr marL="0" indent="0">
              <a:lnSpc>
                <a:spcPct val="100000"/>
              </a:lnSpc>
              <a:buNone/>
            </a:pPr>
            <a:r>
              <a:rPr lang="en-US" sz="2000" dirty="0" smtClean="0"/>
              <a:t>Professor Brenda Smith (Independent Consultant) </a:t>
            </a:r>
          </a:p>
          <a:p>
            <a:pPr marL="0" indent="0">
              <a:lnSpc>
                <a:spcPct val="100000"/>
              </a:lnSpc>
              <a:buNone/>
            </a:pPr>
            <a:r>
              <a:rPr lang="en-US" sz="2000" dirty="0" smtClean="0"/>
              <a:t>Judith </a:t>
            </a:r>
            <a:r>
              <a:rPr lang="en-US" sz="2000" dirty="0" err="1" smtClean="0"/>
              <a:t>Waterfield</a:t>
            </a:r>
            <a:r>
              <a:rPr lang="en-US" sz="2000" dirty="0" smtClean="0"/>
              <a:t> (Independent Consultant).</a:t>
            </a:r>
            <a:endParaRPr lang="en-GB" sz="2000" dirty="0" smtClean="0"/>
          </a:p>
          <a:p>
            <a:endParaRPr lang="en-GB" sz="2000"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7" name="Rectangle 2"/>
          <p:cNvSpPr>
            <a:spLocks noGrp="1" noChangeArrowheads="1"/>
          </p:cNvSpPr>
          <p:nvPr>
            <p:ph type="title"/>
          </p:nvPr>
        </p:nvSpPr>
        <p:spPr/>
        <p:txBody>
          <a:bodyPr/>
          <a:lstStyle/>
          <a:p>
            <a:r>
              <a:rPr lang="en-GB" b="1" dirty="0" smtClean="0"/>
              <a:t>Post-it exercise</a:t>
            </a:r>
          </a:p>
        </p:txBody>
      </p:sp>
      <p:sp>
        <p:nvSpPr>
          <p:cNvPr id="36868" name="Rectangle 3"/>
          <p:cNvSpPr>
            <a:spLocks noGrp="1" noChangeArrowheads="1"/>
          </p:cNvSpPr>
          <p:nvPr>
            <p:ph idx="1"/>
          </p:nvPr>
        </p:nvSpPr>
        <p:spPr/>
        <p:txBody>
          <a:bodyPr/>
          <a:lstStyle/>
          <a:p>
            <a:pPr>
              <a:lnSpc>
                <a:spcPct val="100000"/>
              </a:lnSpc>
            </a:pPr>
            <a:r>
              <a:rPr lang="en-GB" sz="2800" dirty="0" smtClean="0"/>
              <a:t>On a post-it, </a:t>
            </a:r>
            <a:r>
              <a:rPr lang="en-GB" sz="2800" dirty="0" smtClean="0">
                <a:solidFill>
                  <a:srgbClr val="FF0000"/>
                </a:solidFill>
              </a:rPr>
              <a:t>in your best handwriting</a:t>
            </a:r>
            <a:r>
              <a:rPr lang="en-GB" sz="2800" dirty="0" smtClean="0"/>
              <a:t>, please write your own completion of the starter:</a:t>
            </a:r>
          </a:p>
          <a:p>
            <a:pPr>
              <a:lnSpc>
                <a:spcPct val="100000"/>
              </a:lnSpc>
              <a:buNone/>
            </a:pPr>
            <a:r>
              <a:rPr lang="en-GB" sz="2800" dirty="0" smtClean="0"/>
              <a:t>	</a:t>
            </a:r>
            <a:r>
              <a:rPr lang="en-GB" sz="3600" dirty="0" smtClean="0">
                <a:solidFill>
                  <a:srgbClr val="C00000"/>
                </a:solidFill>
              </a:rPr>
              <a:t>“</a:t>
            </a:r>
            <a:r>
              <a:rPr lang="en-GB" sz="3600" dirty="0" smtClean="0">
                <a:solidFill>
                  <a:schemeClr val="accent6">
                    <a:lumMod val="60000"/>
                    <a:lumOff val="40000"/>
                  </a:schemeClr>
                </a:solidFill>
              </a:rPr>
              <a:t>making assessment work better for myself and my students would be much better if only I </a:t>
            </a:r>
            <a:r>
              <a:rPr lang="en-GB" sz="3600" dirty="0" smtClean="0">
                <a:solidFill>
                  <a:srgbClr val="C00000"/>
                </a:solidFill>
              </a:rPr>
              <a:t>…”</a:t>
            </a:r>
            <a:endParaRPr lang="en-GB" dirty="0" smtClean="0">
              <a:solidFill>
                <a:srgbClr val="C00000"/>
              </a:solidFill>
            </a:endParaRPr>
          </a:p>
          <a:p>
            <a:pPr>
              <a:lnSpc>
                <a:spcPct val="100000"/>
              </a:lnSpc>
            </a:pPr>
            <a:r>
              <a:rPr lang="en-GB" sz="2800" dirty="0" smtClean="0"/>
              <a:t>Please swap post-its so that you’ve no idea who has yours.</a:t>
            </a:r>
          </a:p>
          <a:p>
            <a:pPr>
              <a:lnSpc>
                <a:spcPct val="100000"/>
              </a:lnSpc>
            </a:pPr>
            <a:r>
              <a:rPr lang="en-GB" sz="2800" dirty="0" smtClean="0"/>
              <a:t>If chosen, please read out with </a:t>
            </a:r>
            <a:r>
              <a:rPr lang="en-GB" sz="2800" dirty="0" smtClean="0">
                <a:solidFill>
                  <a:srgbClr val="FF0000"/>
                </a:solidFill>
              </a:rPr>
              <a:t>passion and drama </a:t>
            </a:r>
            <a:r>
              <a:rPr lang="en-GB" sz="2800" dirty="0" smtClean="0"/>
              <a:t>the post-it you now have.</a:t>
            </a:r>
          </a:p>
          <a:p>
            <a:pPr>
              <a:lnSpc>
                <a:spcPct val="100000"/>
              </a:lnSpc>
            </a:pPr>
            <a:r>
              <a:rPr lang="en-GB" sz="2800" dirty="0" smtClean="0"/>
              <a:t>Please place them all on the chart as directed.</a:t>
            </a:r>
          </a:p>
        </p:txBody>
      </p:sp>
    </p:spTree>
  </p:cSld>
  <p:clrMapOvr>
    <a:masterClrMapping/>
  </p:clrMapOvr>
  <p:timing>
    <p:tnLst>
      <p:par>
        <p:cTn id="1" dur="indefinite" restart="never" nodeType="tmRoot"/>
      </p:par>
    </p:tnLst>
    <p:bldLst>
      <p:bldP spid="36868" grpId="0" build="p">
        <p:tmplLst>
          <p:tmpl lvl="1">
            <p:tnLst>
              <p:par>
                <p:cTn presetID="1" presetClass="entr" presetSubtype="0" fill="hold" nodeType="click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2">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3">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4">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 lvl="5">
            <p:tnLst>
              <p:par>
                <p:cTn presetID="1" presetClass="entr" presetSubtype="0" fill="hold" nodeType="withEffect">
                  <p:stCondLst>
                    <p:cond delay="0"/>
                  </p:stCondLst>
                  <p:childTnLst>
                    <p:set>
                      <p:cBhvr>
                        <p:cTn dur="1" fill="hold">
                          <p:stCondLst>
                            <p:cond delay="0"/>
                          </p:stCondLst>
                        </p:cTn>
                        <p:tgtEl>
                          <p:spTgt spid="36868"/>
                        </p:tgtEl>
                        <p:attrNameLst>
                          <p:attrName>style.visibility</p:attrName>
                        </p:attrNameLst>
                      </p:cBhvr>
                      <p:to>
                        <p:strVal val="visible"/>
                      </p:to>
                    </p:set>
                  </p:childTnLst>
                </p:cTn>
              </p:par>
            </p:tnLst>
          </p:tmpl>
        </p:tmplLst>
      </p:b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0">
          <a:blip r:embed="rId3" cstate="email"/>
          <a:srcRect/>
          <a:stretch>
            <a:fillRect/>
          </a:stretch>
        </a:blipFill>
        <a:effectLst/>
      </p:bgPr>
    </p:bg>
    <p:spTree>
      <p:nvGrpSpPr>
        <p:cNvPr id="1" name=""/>
        <p:cNvGrpSpPr/>
        <p:nvPr/>
      </p:nvGrpSpPr>
      <p:grpSpPr>
        <a:xfrm>
          <a:off x="0" y="0"/>
          <a:ext cx="0" cy="0"/>
          <a:chOff x="0" y="0"/>
          <a:chExt cx="0" cy="0"/>
        </a:xfrm>
      </p:grpSpPr>
      <p:sp>
        <p:nvSpPr>
          <p:cNvPr id="6146" name="Text Box 2"/>
          <p:cNvSpPr txBox="1">
            <a:spLocks noChangeArrowheads="1"/>
          </p:cNvSpPr>
          <p:nvPr/>
        </p:nvSpPr>
        <p:spPr bwMode="auto">
          <a:xfrm>
            <a:off x="357158" y="642919"/>
            <a:ext cx="8001056" cy="3416320"/>
          </a:xfrm>
          <a:prstGeom prst="rect">
            <a:avLst/>
          </a:prstGeom>
          <a:solidFill>
            <a:srgbClr val="0000CC">
              <a:alpha val="50588"/>
            </a:srgbClr>
          </a:solidFill>
          <a:ln w="57150">
            <a:solidFill>
              <a:schemeClr val="tx1"/>
            </a:solidFill>
            <a:miter lim="800000"/>
            <a:headEnd/>
            <a:tailEnd/>
          </a:ln>
          <a:effectLst>
            <a:innerShdw blurRad="63500" dist="50800" dir="18900000">
              <a:prstClr val="black">
                <a:alpha val="50000"/>
              </a:prstClr>
            </a:innerShdw>
          </a:effectLst>
        </p:spPr>
        <p:txBody>
          <a:bodyPr wrap="square">
            <a:spAutoFit/>
          </a:bodyPr>
          <a:lstStyle/>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This slide has two purposes….</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focus the data projector, if necessary, and…</a:t>
            </a:r>
          </a:p>
          <a:p>
            <a:pPr>
              <a:spcBef>
                <a:spcPct val="50000"/>
              </a:spcBef>
            </a:pPr>
            <a:r>
              <a:rPr lang="en-GB" sz="3600" b="1" dirty="0" smtClean="0">
                <a:solidFill>
                  <a:srgbClr val="FFFF00"/>
                </a:solidFill>
                <a:effectLst>
                  <a:outerShdw blurRad="38100" dist="38100" dir="2700000" algn="tl">
                    <a:srgbClr val="000000">
                      <a:alpha val="43137"/>
                    </a:srgbClr>
                  </a:outerShdw>
                </a:effectLst>
                <a:latin typeface="Arial Rounded MT Bold"/>
              </a:rPr>
              <a:t>...to persuade colleagues never to put this sort of detail onto a slide!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614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614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14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614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6" grpId="0" build="p" autoUpdateAnimBg="0"/>
      <p:bldP spid="6146" grpId="1" build="allAtOnce"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sz="4400" dirty="0" smtClean="0">
                <a:solidFill>
                  <a:srgbClr val="FFFFFF"/>
                </a:solidFill>
              </a:rPr>
              <a:t>Now is the decade of Universities’ </a:t>
            </a:r>
            <a:r>
              <a:rPr lang="en-GB" sz="4400" dirty="0" err="1" smtClean="0">
                <a:solidFill>
                  <a:srgbClr val="FFFFFF"/>
                </a:solidFill>
              </a:rPr>
              <a:t>dis</a:t>
            </a:r>
            <a:r>
              <a:rPr lang="en-GB" sz="4400" dirty="0" smtClean="0">
                <a:solidFill>
                  <a:srgbClr val="FFFFFF"/>
                </a:solidFill>
              </a:rPr>
              <a:t>-content!</a:t>
            </a:r>
            <a:endParaRPr lang="en-GB" sz="4400" dirty="0">
              <a:solidFill>
                <a:srgbClr val="FFFFFF"/>
              </a:solidFill>
            </a:endParaRPr>
          </a:p>
        </p:txBody>
      </p:sp>
      <p:sp>
        <p:nvSpPr>
          <p:cNvPr id="5" name="Subtitle 4"/>
          <p:cNvSpPr>
            <a:spLocks noGrp="1"/>
          </p:cNvSpPr>
          <p:nvPr>
            <p:ph type="subTitle" idx="1"/>
          </p:nvPr>
        </p:nvSpPr>
        <p:spPr/>
        <p:txBody>
          <a:bodyPr/>
          <a:lstStyle/>
          <a:p>
            <a:r>
              <a:rPr lang="en-GB" sz="4000" b="1" dirty="0" smtClean="0">
                <a:solidFill>
                  <a:schemeClr val="accent1">
                    <a:lumMod val="60000"/>
                    <a:lumOff val="40000"/>
                  </a:schemeClr>
                </a:solidFill>
              </a:rPr>
              <a:t>Never mind the content – feel the learning</a:t>
            </a:r>
            <a:endParaRPr lang="en-GB" sz="4000" b="1" dirty="0">
              <a:solidFill>
                <a:schemeClr val="accent1">
                  <a:lumMod val="60000"/>
                  <a:lumOff val="40000"/>
                </a:schemeClr>
              </a:solidFill>
            </a:endParaRPr>
          </a:p>
        </p:txBody>
      </p:sp>
    </p:spTree>
  </p:cSld>
  <p:clrMapOvr>
    <a:overrideClrMapping bg1="dk1" tx1="lt1" bg2="dk2" tx2="lt2" accent1="accent1" accent2="accent2" accent3="accent3" accent4="accent4" accent5="accent5" accent6="accent6" hlink="hlink" folHlink="folHlink"/>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250825" y="188913"/>
            <a:ext cx="8713788" cy="1871935"/>
          </a:xfrm>
        </p:spPr>
        <p:txBody>
          <a:bodyPr/>
          <a:lstStyle/>
          <a:p>
            <a:pPr algn="l">
              <a:lnSpc>
                <a:spcPct val="100000"/>
              </a:lnSpc>
            </a:pPr>
            <a:r>
              <a:rPr lang="en-GB" sz="2800" dirty="0" smtClean="0"/>
              <a:t>Modern universities are moving away from being the guardians of content, (where everything was about ‘delivery’), towards foregrounding two major functions: </a:t>
            </a:r>
          </a:p>
        </p:txBody>
      </p:sp>
      <p:sp>
        <p:nvSpPr>
          <p:cNvPr id="19459" name="Rectangle 3"/>
          <p:cNvSpPr>
            <a:spLocks noGrp="1" noChangeArrowheads="1"/>
          </p:cNvSpPr>
          <p:nvPr>
            <p:ph type="body" idx="1"/>
          </p:nvPr>
        </p:nvSpPr>
        <p:spPr>
          <a:xfrm>
            <a:off x="358775" y="1988800"/>
            <a:ext cx="8605838" cy="3878600"/>
          </a:xfrm>
        </p:spPr>
        <p:txBody>
          <a:bodyPr/>
          <a:lstStyle/>
          <a:p>
            <a:pPr eaLnBrk="1" hangingPunct="1">
              <a:buFont typeface="+mj-lt"/>
              <a:buAutoNum type="arabicPeriod"/>
            </a:pPr>
            <a:r>
              <a:rPr lang="en-GB" sz="3000" dirty="0" smtClean="0"/>
              <a:t>Recognising and accrediting </a:t>
            </a:r>
            <a:r>
              <a:rPr lang="en-GB" sz="3000" dirty="0" smtClean="0">
                <a:solidFill>
                  <a:srgbClr val="FF0000"/>
                </a:solidFill>
              </a:rPr>
              <a:t>achievement</a:t>
            </a:r>
            <a:r>
              <a:rPr lang="en-GB" sz="3000" dirty="0" smtClean="0"/>
              <a:t>, wherever learning has taken place (i.e. getting the </a:t>
            </a:r>
            <a:r>
              <a:rPr lang="en-GB" sz="3000" dirty="0" smtClean="0">
                <a:solidFill>
                  <a:schemeClr val="accent2">
                    <a:lumMod val="60000"/>
                    <a:lumOff val="40000"/>
                  </a:schemeClr>
                </a:solidFill>
              </a:rPr>
              <a:t>assessment</a:t>
            </a:r>
            <a:r>
              <a:rPr lang="en-GB" sz="3000" dirty="0" smtClean="0"/>
              <a:t> right);</a:t>
            </a:r>
          </a:p>
          <a:p>
            <a:pPr eaLnBrk="1" hangingPunct="1">
              <a:buFont typeface="+mj-lt"/>
              <a:buAutoNum type="arabicPeriod"/>
            </a:pPr>
            <a:r>
              <a:rPr lang="en-GB" sz="3000" dirty="0" smtClean="0"/>
              <a:t>Supporting student </a:t>
            </a:r>
            <a:r>
              <a:rPr lang="en-GB" sz="3000" dirty="0" smtClean="0">
                <a:solidFill>
                  <a:srgbClr val="FF0000"/>
                </a:solidFill>
              </a:rPr>
              <a:t>learning</a:t>
            </a:r>
            <a:r>
              <a:rPr lang="en-GB" sz="3000" dirty="0" smtClean="0"/>
              <a:t> and </a:t>
            </a:r>
            <a:r>
              <a:rPr lang="en-GB" sz="3000" dirty="0" smtClean="0">
                <a:solidFill>
                  <a:srgbClr val="008000"/>
                </a:solidFill>
              </a:rPr>
              <a:t>engagement</a:t>
            </a:r>
            <a:r>
              <a:rPr lang="en-GB" sz="3000" dirty="0" smtClean="0"/>
              <a:t> (not least by making </a:t>
            </a:r>
            <a:r>
              <a:rPr lang="en-GB" sz="3000" dirty="0" smtClean="0">
                <a:solidFill>
                  <a:schemeClr val="accent2">
                    <a:lumMod val="60000"/>
                    <a:lumOff val="40000"/>
                  </a:schemeClr>
                </a:solidFill>
              </a:rPr>
              <a:t>feedback</a:t>
            </a:r>
            <a:r>
              <a:rPr lang="en-GB" sz="3000" dirty="0" smtClean="0"/>
              <a:t> work well for students). </a:t>
            </a:r>
            <a:endParaRPr lang="en-GB" sz="3000" dirty="0" smtClean="0">
              <a:solidFill>
                <a:srgbClr val="008000"/>
              </a:solidFill>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GB" sz="3600" dirty="0" smtClean="0"/>
              <a:t>The NSS Assessment and Feedback Agenda (2005-16)</a:t>
            </a:r>
          </a:p>
        </p:txBody>
      </p:sp>
      <p:sp>
        <p:nvSpPr>
          <p:cNvPr id="64515" name="Rectangle 3"/>
          <p:cNvSpPr>
            <a:spLocks noGrp="1" noChangeArrowheads="1"/>
          </p:cNvSpPr>
          <p:nvPr>
            <p:ph idx="1"/>
          </p:nvPr>
        </p:nvSpPr>
        <p:spPr/>
        <p:txBody>
          <a:bodyPr/>
          <a:lstStyle/>
          <a:p>
            <a:pPr>
              <a:buFont typeface="Wingdings" pitchFamily="2" charset="2"/>
              <a:buAutoNum type="arabicPeriod" startAt="5"/>
              <a:tabLst>
                <a:tab pos="571500" algn="l"/>
              </a:tabLst>
            </a:pPr>
            <a:r>
              <a:rPr lang="en-GB" dirty="0" smtClean="0">
                <a:solidFill>
                  <a:srgbClr val="002060"/>
                </a:solidFill>
              </a:rPr>
              <a:t>The criteria used in marking have been clear in advance.</a:t>
            </a:r>
          </a:p>
          <a:p>
            <a:pPr>
              <a:buFont typeface="Wingdings" pitchFamily="2" charset="2"/>
              <a:buAutoNum type="arabicPeriod" startAt="5"/>
              <a:tabLst>
                <a:tab pos="571500" algn="l"/>
              </a:tabLst>
            </a:pPr>
            <a:r>
              <a:rPr lang="en-GB" dirty="0" smtClean="0">
                <a:solidFill>
                  <a:srgbClr val="002060"/>
                </a:solidFill>
              </a:rPr>
              <a:t>Assessment arrangements and marking have been fair.</a:t>
            </a:r>
          </a:p>
          <a:p>
            <a:pPr>
              <a:buFont typeface="Wingdings" pitchFamily="2" charset="2"/>
              <a:buAutoNum type="arabicPeriod" startAt="5"/>
              <a:tabLst>
                <a:tab pos="571500" algn="l"/>
              </a:tabLst>
            </a:pPr>
            <a:r>
              <a:rPr lang="en-GB" dirty="0" smtClean="0">
                <a:solidFill>
                  <a:srgbClr val="002060"/>
                </a:solidFill>
              </a:rPr>
              <a:t>Feedback on my work has been prompt.</a:t>
            </a:r>
          </a:p>
          <a:p>
            <a:pPr>
              <a:buFont typeface="Wingdings" pitchFamily="2" charset="2"/>
              <a:buAutoNum type="arabicPeriod" startAt="5"/>
              <a:tabLst>
                <a:tab pos="571500" algn="l"/>
              </a:tabLst>
            </a:pPr>
            <a:r>
              <a:rPr lang="en-GB" dirty="0" smtClean="0">
                <a:solidFill>
                  <a:srgbClr val="002060"/>
                </a:solidFill>
              </a:rPr>
              <a:t>I have received detailed comments on my work.</a:t>
            </a:r>
          </a:p>
          <a:p>
            <a:pPr>
              <a:buFont typeface="Wingdings" pitchFamily="2" charset="2"/>
              <a:buAutoNum type="arabicPeriod" startAt="5"/>
              <a:tabLst>
                <a:tab pos="571500" algn="l"/>
              </a:tabLst>
            </a:pPr>
            <a:r>
              <a:rPr lang="en-GB" dirty="0" smtClean="0">
                <a:solidFill>
                  <a:srgbClr val="002060"/>
                </a:solidFill>
              </a:rPr>
              <a:t>Feedback on my work has helped me to clarify things I did not understand.</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
            <a:ext cx="8713788" cy="764629"/>
          </a:xfrm>
        </p:spPr>
        <p:txBody>
          <a:bodyPr/>
          <a:lstStyle/>
          <a:p>
            <a:r>
              <a:rPr lang="en-GB" dirty="0" smtClean="0"/>
              <a:t>The new NSS statements (2017)</a:t>
            </a:r>
            <a:endParaRPr lang="en-GB" dirty="0"/>
          </a:p>
        </p:txBody>
      </p:sp>
      <p:sp>
        <p:nvSpPr>
          <p:cNvPr id="3" name="Content Placeholder 2"/>
          <p:cNvSpPr>
            <a:spLocks noGrp="1"/>
          </p:cNvSpPr>
          <p:nvPr>
            <p:ph idx="1"/>
          </p:nvPr>
        </p:nvSpPr>
        <p:spPr>
          <a:xfrm>
            <a:off x="358775" y="620610"/>
            <a:ext cx="8605838" cy="5246791"/>
          </a:xfrm>
        </p:spPr>
        <p:txBody>
          <a:bodyPr/>
          <a:lstStyle/>
          <a:p>
            <a:pPr>
              <a:buNone/>
            </a:pPr>
            <a:r>
              <a:rPr lang="en-GB" sz="2800" dirty="0" smtClean="0">
                <a:solidFill>
                  <a:srgbClr val="002060"/>
                </a:solidFill>
              </a:rPr>
              <a:t>Assessment and feedback</a:t>
            </a:r>
          </a:p>
          <a:p>
            <a:r>
              <a:rPr lang="en-GB" sz="2800" dirty="0" smtClean="0">
                <a:solidFill>
                  <a:srgbClr val="002060"/>
                </a:solidFill>
              </a:rPr>
              <a:t>The criteria used in marking have been clear in advance </a:t>
            </a:r>
          </a:p>
          <a:p>
            <a:r>
              <a:rPr lang="en-GB" sz="2800" dirty="0" smtClean="0">
                <a:solidFill>
                  <a:srgbClr val="002060"/>
                </a:solidFill>
              </a:rPr>
              <a:t>Marking and assessment have been fair</a:t>
            </a:r>
          </a:p>
          <a:p>
            <a:r>
              <a:rPr lang="en-GB" sz="2800" dirty="0" smtClean="0">
                <a:solidFill>
                  <a:srgbClr val="002060"/>
                </a:solidFill>
              </a:rPr>
              <a:t>Feedback on my work has been timely</a:t>
            </a:r>
          </a:p>
          <a:p>
            <a:r>
              <a:rPr lang="en-GB" sz="2800" dirty="0" smtClean="0">
                <a:solidFill>
                  <a:srgbClr val="002060"/>
                </a:solidFill>
              </a:rPr>
              <a:t>I have received helpful comments on my work</a:t>
            </a:r>
          </a:p>
          <a:p>
            <a:pPr>
              <a:buNone/>
            </a:pPr>
            <a:r>
              <a:rPr lang="en-GB" sz="2800" dirty="0" smtClean="0">
                <a:solidFill>
                  <a:srgbClr val="002060"/>
                </a:solidFill>
              </a:rPr>
              <a:t>Student voice</a:t>
            </a:r>
          </a:p>
          <a:p>
            <a:pPr lvl="0"/>
            <a:r>
              <a:rPr lang="en-GB" sz="2800" dirty="0" smtClean="0">
                <a:solidFill>
                  <a:srgbClr val="002060"/>
                </a:solidFill>
              </a:rPr>
              <a:t>I have had the right opportunities to provide feedback on my course</a:t>
            </a:r>
          </a:p>
          <a:p>
            <a:pPr lvl="0"/>
            <a:r>
              <a:rPr lang="en-GB" sz="2800" dirty="0" smtClean="0">
                <a:solidFill>
                  <a:srgbClr val="002060"/>
                </a:solidFill>
              </a:rPr>
              <a:t>Staff value students’ views and opinions about the course</a:t>
            </a:r>
          </a:p>
          <a:p>
            <a:pPr lvl="0"/>
            <a:r>
              <a:rPr lang="en-US" sz="2800" dirty="0" smtClean="0">
                <a:solidFill>
                  <a:srgbClr val="002060"/>
                </a:solidFill>
              </a:rPr>
              <a:t>It is clear how students’ feedback on the course has been acted on</a:t>
            </a:r>
            <a:endParaRPr lang="en-GB" sz="2800" dirty="0" smtClean="0">
              <a:solidFill>
                <a:srgbClr val="002060"/>
              </a:solidFill>
            </a:endParaRPr>
          </a:p>
          <a:p>
            <a:endParaRPr lang="en-GB" sz="2800" dirty="0" smtClean="0">
              <a:solidFill>
                <a:srgbClr val="002060"/>
              </a:solidFill>
            </a:endParaRPr>
          </a:p>
          <a:p>
            <a:endParaRPr lang="en-GB" sz="2800" dirty="0">
              <a:solidFill>
                <a:srgbClr val="00206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One of my main worries...</a:t>
            </a:r>
            <a:endParaRPr lang="en-GB" dirty="0"/>
          </a:p>
        </p:txBody>
      </p:sp>
      <p:sp>
        <p:nvSpPr>
          <p:cNvPr id="3" name="Content Placeholder 2"/>
          <p:cNvSpPr>
            <a:spLocks noGrp="1"/>
          </p:cNvSpPr>
          <p:nvPr>
            <p:ph idx="1"/>
          </p:nvPr>
        </p:nvSpPr>
        <p:spPr/>
        <p:txBody>
          <a:bodyPr/>
          <a:lstStyle/>
          <a:p>
            <a:pPr>
              <a:buNone/>
            </a:pPr>
            <a:r>
              <a:rPr lang="en-GB" dirty="0" smtClean="0"/>
              <a:t>We still tend to try to measure...</a:t>
            </a:r>
          </a:p>
          <a:p>
            <a:pPr>
              <a:buNone/>
            </a:pPr>
            <a:r>
              <a:rPr lang="en-GB" dirty="0" smtClean="0"/>
              <a:t>	...</a:t>
            </a:r>
            <a:r>
              <a:rPr lang="en-GB" dirty="0" smtClean="0">
                <a:solidFill>
                  <a:srgbClr val="FF0000"/>
                </a:solidFill>
              </a:rPr>
              <a:t>what’s in students’ heads, and what they can do with what’s there...</a:t>
            </a:r>
          </a:p>
          <a:p>
            <a:pPr>
              <a:buNone/>
            </a:pPr>
            <a:r>
              <a:rPr lang="en-GB" dirty="0" smtClean="0"/>
              <a:t>	in terms of two unsatisfactory proxies ... </a:t>
            </a:r>
          </a:p>
          <a:p>
            <a:pPr>
              <a:buAutoNum type="arabicPeriod"/>
            </a:pPr>
            <a:r>
              <a:rPr lang="en-GB" dirty="0" smtClean="0">
                <a:solidFill>
                  <a:srgbClr val="006600"/>
                </a:solidFill>
              </a:rPr>
              <a:t>what comes out of students’ </a:t>
            </a:r>
            <a:r>
              <a:rPr lang="en-GB" dirty="0" smtClean="0">
                <a:solidFill>
                  <a:srgbClr val="FF0000"/>
                </a:solidFill>
              </a:rPr>
              <a:t>pens</a:t>
            </a:r>
            <a:r>
              <a:rPr lang="en-GB" dirty="0" smtClean="0">
                <a:solidFill>
                  <a:srgbClr val="006600"/>
                </a:solidFill>
              </a:rPr>
              <a:t> in exams;</a:t>
            </a:r>
            <a:endParaRPr lang="en-GB" b="0" dirty="0" smtClean="0">
              <a:solidFill>
                <a:srgbClr val="FF0000"/>
              </a:solidFill>
              <a:latin typeface="Creepy" pitchFamily="82" charset="0"/>
            </a:endParaRPr>
          </a:p>
          <a:p>
            <a:pPr>
              <a:buNone/>
            </a:pPr>
            <a:r>
              <a:rPr lang="en-GB" dirty="0" smtClean="0">
                <a:solidFill>
                  <a:srgbClr val="006600"/>
                </a:solidFill>
              </a:rPr>
              <a:t>2.	what comes out of their </a:t>
            </a:r>
            <a:r>
              <a:rPr lang="en-GB" dirty="0" smtClean="0">
                <a:solidFill>
                  <a:srgbClr val="FF0000"/>
                </a:solidFill>
              </a:rPr>
              <a:t>keyboards</a:t>
            </a:r>
            <a:r>
              <a:rPr lang="en-GB" dirty="0" smtClean="0">
                <a:solidFill>
                  <a:srgbClr val="006600"/>
                </a:solidFill>
              </a:rPr>
              <a:t> in essays and reports</a:t>
            </a:r>
            <a:r>
              <a:rPr lang="en-GB" dirty="0" smtClean="0"/>
              <a: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xmlns="" val="0"/>
              </a:ext>
            </a:extLst>
          </a:blip>
          <a:stretch>
            <a:fillRect/>
          </a:stretch>
        </p:blipFill>
        <p:spPr>
          <a:xfrm>
            <a:off x="928687" y="0"/>
            <a:ext cx="8215313" cy="6858000"/>
          </a:xfrm>
          <a:prstGeom prst="rect">
            <a:avLst/>
          </a:prstGeom>
        </p:spPr>
      </p:pic>
      <p:sp>
        <p:nvSpPr>
          <p:cNvPr id="3" name="TextBox 2"/>
          <p:cNvSpPr txBox="1"/>
          <p:nvPr/>
        </p:nvSpPr>
        <p:spPr>
          <a:xfrm>
            <a:off x="0" y="3212976"/>
            <a:ext cx="3347864" cy="1200329"/>
          </a:xfrm>
          <a:prstGeom prst="rect">
            <a:avLst/>
          </a:prstGeom>
          <a:solidFill>
            <a:srgbClr val="00B050"/>
          </a:solidFill>
        </p:spPr>
        <p:txBody>
          <a:bodyPr wrap="square" rtlCol="0">
            <a:spAutoFit/>
          </a:bodyPr>
          <a:lstStyle/>
          <a:p>
            <a:pPr fontAlgn="auto">
              <a:spcBef>
                <a:spcPts val="0"/>
              </a:spcBef>
              <a:spcAft>
                <a:spcPts val="0"/>
              </a:spcAft>
            </a:pPr>
            <a:r>
              <a:rPr lang="en-GB" sz="3600" b="1" dirty="0" smtClean="0">
                <a:solidFill>
                  <a:srgbClr val="FFFF00"/>
                </a:solidFill>
                <a:latin typeface="Calibri"/>
              </a:rPr>
              <a:t>The read-write industry</a:t>
            </a:r>
            <a:endParaRPr lang="en-GB" sz="3600" b="1" dirty="0">
              <a:solidFill>
                <a:srgbClr val="FFFF00"/>
              </a:solidFill>
              <a:latin typeface="Calibri"/>
            </a:endParaRPr>
          </a:p>
        </p:txBody>
      </p:sp>
    </p:spTree>
    <p:extLst>
      <p:ext uri="{BB962C8B-B14F-4D97-AF65-F5344CB8AC3E}">
        <p14:creationId xmlns:p14="http://schemas.microsoft.com/office/powerpoint/2010/main" xmlns="" val="50025438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 xmlns:a14="http://schemas.microsoft.com/office/drawing/2010/main" val="0"/>
              </a:ext>
            </a:extLst>
          </a:blip>
          <a:stretch>
            <a:fillRect/>
          </a:stretch>
        </p:blipFill>
        <p:spPr>
          <a:xfrm>
            <a:off x="652096" y="-1"/>
            <a:ext cx="8206154" cy="6564923"/>
          </a:xfrm>
          <a:prstGeom prst="rect">
            <a:avLst/>
          </a:prstGeom>
        </p:spPr>
      </p:pic>
      <p:sp>
        <p:nvSpPr>
          <p:cNvPr id="3" name="TextBox 2"/>
          <p:cNvSpPr txBox="1"/>
          <p:nvPr/>
        </p:nvSpPr>
        <p:spPr>
          <a:xfrm>
            <a:off x="1090247" y="3235570"/>
            <a:ext cx="3108380" cy="1754326"/>
          </a:xfrm>
          <a:prstGeom prst="rect">
            <a:avLst/>
          </a:prstGeom>
          <a:solidFill>
            <a:srgbClr val="00B050"/>
          </a:solidFill>
        </p:spPr>
        <p:txBody>
          <a:bodyPr wrap="square" rtlCol="0">
            <a:spAutoFit/>
          </a:bodyPr>
          <a:lstStyle/>
          <a:p>
            <a:pPr eaLnBrk="1" fontAlgn="auto" hangingPunct="1">
              <a:spcBef>
                <a:spcPts val="0"/>
              </a:spcBef>
              <a:spcAft>
                <a:spcPts val="0"/>
              </a:spcAft>
            </a:pPr>
            <a:r>
              <a:rPr lang="en-GB" sz="3600" b="1" dirty="0" smtClean="0">
                <a:solidFill>
                  <a:srgbClr val="FFFF00"/>
                </a:solidFill>
                <a:latin typeface="Calibri"/>
              </a:rPr>
              <a:t>In the exam room you’re on your own</a:t>
            </a:r>
            <a:endParaRPr lang="en-GB" sz="3600" b="1" dirty="0">
              <a:solidFill>
                <a:srgbClr val="FFFF00"/>
              </a:solidFill>
              <a:latin typeface="Calibri"/>
            </a:endParaRPr>
          </a:p>
        </p:txBody>
      </p:sp>
    </p:spTree>
    <p:extLst>
      <p:ext uri="{BB962C8B-B14F-4D97-AF65-F5344CB8AC3E}">
        <p14:creationId xmlns="" xmlns:p14="http://schemas.microsoft.com/office/powerpoint/2010/main" val="10933545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fiar4.jpg"/>
          <p:cNvPicPr>
            <a:picLocks noChangeAspect="1"/>
          </p:cNvPicPr>
          <p:nvPr/>
        </p:nvPicPr>
        <p:blipFill>
          <a:blip r:embed="rId3" cstate="email">
            <a:lum contrast="10000"/>
          </a:blip>
          <a:stretch>
            <a:fillRect/>
          </a:stretch>
        </p:blipFill>
        <p:spPr>
          <a:xfrm>
            <a:off x="44895" y="273818"/>
            <a:ext cx="9099105" cy="6279382"/>
          </a:xfrm>
          <a:prstGeom prst="rect">
            <a:avLst/>
          </a:prstGeo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Oval 10"/>
          <p:cNvSpPr/>
          <p:nvPr/>
        </p:nvSpPr>
        <p:spPr>
          <a:xfrm>
            <a:off x="2590800" y="1447800"/>
            <a:ext cx="3886200" cy="4419600"/>
          </a:xfrm>
          <a:prstGeom prst="ellipse">
            <a:avLst/>
          </a:prstGeom>
          <a:solidFill>
            <a:srgbClr val="FF0000"/>
          </a:solid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0"/>
              </a:spcBef>
              <a:spcAft>
                <a:spcPts val="0"/>
              </a:spcAft>
            </a:pPr>
            <a:r>
              <a:rPr lang="en-GB" b="1" dirty="0" smtClean="0">
                <a:solidFill>
                  <a:schemeClr val="bg1"/>
                </a:solidFill>
              </a:rPr>
              <a:t>Some </a:t>
            </a:r>
          </a:p>
          <a:p>
            <a:pPr algn="ctr" eaLnBrk="1" fontAlgn="auto" hangingPunct="1">
              <a:spcBef>
                <a:spcPts val="0"/>
              </a:spcBef>
              <a:spcAft>
                <a:spcPts val="0"/>
              </a:spcAft>
            </a:pPr>
            <a:r>
              <a:rPr lang="en-GB" b="1" dirty="0" smtClean="0">
                <a:solidFill>
                  <a:schemeClr val="bg1"/>
                </a:solidFill>
              </a:rPr>
              <a:t>assessment</a:t>
            </a:r>
          </a:p>
          <a:p>
            <a:pPr algn="ctr" eaLnBrk="1" fontAlgn="auto" hangingPunct="1">
              <a:spcBef>
                <a:spcPts val="0"/>
              </a:spcBef>
              <a:spcAft>
                <a:spcPts val="0"/>
              </a:spcAft>
            </a:pPr>
            <a:r>
              <a:rPr lang="en-GB" b="1" dirty="0" smtClean="0">
                <a:solidFill>
                  <a:schemeClr val="bg1"/>
                </a:solidFill>
              </a:rPr>
              <a:t>issues</a:t>
            </a:r>
          </a:p>
          <a:p>
            <a:pPr algn="ctr" eaLnBrk="1" fontAlgn="auto" hangingPunct="1">
              <a:spcBef>
                <a:spcPts val="0"/>
              </a:spcBef>
              <a:spcAft>
                <a:spcPts val="0"/>
              </a:spcAft>
            </a:pPr>
            <a:r>
              <a:rPr lang="en-GB" b="1" dirty="0" smtClean="0">
                <a:solidFill>
                  <a:schemeClr val="bg1"/>
                </a:solidFill>
              </a:rPr>
              <a:t> </a:t>
            </a:r>
            <a:endParaRPr lang="en-GB" b="1" dirty="0">
              <a:solidFill>
                <a:schemeClr val="bg1"/>
              </a:solidFill>
            </a:endParaRPr>
          </a:p>
        </p:txBody>
      </p:sp>
      <p:sp>
        <p:nvSpPr>
          <p:cNvPr id="2" name="Oval 1"/>
          <p:cNvSpPr>
            <a:spLocks noChangeArrowheads="1"/>
          </p:cNvSpPr>
          <p:nvPr/>
        </p:nvSpPr>
        <p:spPr bwMode="auto">
          <a:xfrm>
            <a:off x="5753100" y="3124200"/>
            <a:ext cx="3390900" cy="1641475"/>
          </a:xfrm>
          <a:prstGeom prst="ellipse">
            <a:avLst/>
          </a:prstGeom>
          <a:solidFill>
            <a:srgbClr val="990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Validity</a:t>
            </a:r>
          </a:p>
          <a:p>
            <a:pPr algn="ctr" eaLnBrk="1" hangingPunct="1"/>
            <a:r>
              <a:rPr lang="en-US" sz="3200" b="1" dirty="0">
                <a:solidFill>
                  <a:schemeClr val="bg1"/>
                </a:solidFill>
                <a:latin typeface="Calibri"/>
              </a:rPr>
              <a:t> </a:t>
            </a:r>
          </a:p>
        </p:txBody>
      </p:sp>
      <p:sp>
        <p:nvSpPr>
          <p:cNvPr id="4" name="Oval 3"/>
          <p:cNvSpPr>
            <a:spLocks noChangeArrowheads="1"/>
          </p:cNvSpPr>
          <p:nvPr/>
        </p:nvSpPr>
        <p:spPr bwMode="auto">
          <a:xfrm>
            <a:off x="228600" y="1371600"/>
            <a:ext cx="3390900" cy="1641475"/>
          </a:xfrm>
          <a:prstGeom prst="ellipse">
            <a:avLst/>
          </a:prstGeom>
          <a:solidFill>
            <a:srgbClr val="000099"/>
          </a:solidFill>
          <a:ln w="57150" algn="ctr">
            <a:solidFill>
              <a:srgbClr val="000000"/>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Is assessment broken?</a:t>
            </a:r>
          </a:p>
          <a:p>
            <a:pPr algn="ctr" eaLnBrk="1" hangingPunct="1"/>
            <a:endParaRPr lang="en-US" sz="3200" b="1" dirty="0">
              <a:solidFill>
                <a:schemeClr val="bg1"/>
              </a:solidFill>
              <a:latin typeface="Calibri"/>
            </a:endParaRPr>
          </a:p>
        </p:txBody>
      </p:sp>
      <p:sp>
        <p:nvSpPr>
          <p:cNvPr id="5" name="Oval 4"/>
          <p:cNvSpPr>
            <a:spLocks noChangeArrowheads="1"/>
          </p:cNvSpPr>
          <p:nvPr/>
        </p:nvSpPr>
        <p:spPr bwMode="auto">
          <a:xfrm>
            <a:off x="5486400" y="1371600"/>
            <a:ext cx="3390900" cy="1641475"/>
          </a:xfrm>
          <a:prstGeom prst="ellipse">
            <a:avLst/>
          </a:prstGeom>
          <a:solidFill>
            <a:srgbClr val="008000"/>
          </a:solidFill>
          <a:ln w="57150" algn="ctr">
            <a:solidFill>
              <a:schemeClr val="tx1"/>
            </a:solidFill>
            <a:round/>
            <a:headEnd/>
            <a:tailEnd/>
          </a:ln>
        </p:spPr>
        <p:txBody>
          <a:bodyPr wrap="square" lIns="0" tIns="0" rIns="0" bIns="0" anchor="ctr" anchorCtr="0"/>
          <a:lstStyle/>
          <a:p>
            <a:pPr algn="ctr" eaLnBrk="1" hangingPunct="1"/>
            <a:endParaRPr lang="en-GB" sz="3200" b="1" dirty="0">
              <a:solidFill>
                <a:schemeClr val="bg1"/>
              </a:solidFill>
              <a:latin typeface="Calibri"/>
            </a:endParaRPr>
          </a:p>
          <a:p>
            <a:pPr algn="ctr" eaLnBrk="1" hangingPunct="1"/>
            <a:r>
              <a:rPr lang="en-US" sz="3200" b="1" dirty="0">
                <a:solidFill>
                  <a:schemeClr val="bg1"/>
                </a:solidFill>
                <a:latin typeface="Calibri"/>
              </a:rPr>
              <a:t>What students think</a:t>
            </a:r>
          </a:p>
          <a:p>
            <a:pPr algn="ctr" eaLnBrk="1" hangingPunct="1"/>
            <a:endParaRPr lang="en-US" sz="3200" b="1" dirty="0">
              <a:solidFill>
                <a:schemeClr val="bg1"/>
              </a:solidFill>
              <a:latin typeface="Calibri"/>
            </a:endParaRPr>
          </a:p>
        </p:txBody>
      </p:sp>
      <p:sp>
        <p:nvSpPr>
          <p:cNvPr id="6" name="Oval 5"/>
          <p:cNvSpPr>
            <a:spLocks noChangeArrowheads="1"/>
          </p:cNvSpPr>
          <p:nvPr/>
        </p:nvSpPr>
        <p:spPr bwMode="auto">
          <a:xfrm>
            <a:off x="0" y="3124200"/>
            <a:ext cx="3390900" cy="1641475"/>
          </a:xfrm>
          <a:prstGeom prst="ellipse">
            <a:avLst/>
          </a:prstGeom>
          <a:solidFill>
            <a:srgbClr val="FFCCCC"/>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Assessment as learning</a:t>
            </a:r>
          </a:p>
          <a:p>
            <a:pPr algn="ctr" eaLnBrk="1" hangingPunct="1"/>
            <a:endParaRPr lang="en-US" sz="3200" b="1" dirty="0">
              <a:solidFill>
                <a:prstClr val="black"/>
              </a:solidFill>
              <a:latin typeface="Calibri"/>
            </a:endParaRPr>
          </a:p>
        </p:txBody>
      </p:sp>
      <p:sp>
        <p:nvSpPr>
          <p:cNvPr id="7" name="Oval 6"/>
          <p:cNvSpPr>
            <a:spLocks noChangeArrowheads="1"/>
          </p:cNvSpPr>
          <p:nvPr/>
        </p:nvSpPr>
        <p:spPr bwMode="auto">
          <a:xfrm>
            <a:off x="2819400" y="152400"/>
            <a:ext cx="3390900" cy="1641475"/>
          </a:xfrm>
          <a:prstGeom prst="ellipse">
            <a:avLst/>
          </a:prstGeom>
          <a:solidFill>
            <a:srgbClr val="FF00FF"/>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Drives most learning</a:t>
            </a:r>
          </a:p>
          <a:p>
            <a:pPr algn="ctr" eaLnBrk="1" hangingPunct="1"/>
            <a:endParaRPr lang="en-US" sz="3200" b="1" dirty="0">
              <a:solidFill>
                <a:prstClr val="black"/>
              </a:solidFill>
              <a:latin typeface="Calibri"/>
            </a:endParaRPr>
          </a:p>
          <a:p>
            <a:pPr algn="ctr" eaLnBrk="1" hangingPunct="1"/>
            <a:endParaRPr lang="en-US" sz="3200" b="1" dirty="0">
              <a:solidFill>
                <a:prstClr val="black"/>
              </a:solidFill>
              <a:latin typeface="Calibri"/>
            </a:endParaRPr>
          </a:p>
        </p:txBody>
      </p:sp>
      <p:sp>
        <p:nvSpPr>
          <p:cNvPr id="8" name="Oval 7"/>
          <p:cNvSpPr>
            <a:spLocks noChangeArrowheads="1"/>
          </p:cNvSpPr>
          <p:nvPr/>
        </p:nvSpPr>
        <p:spPr bwMode="auto">
          <a:xfrm>
            <a:off x="1143000" y="4800600"/>
            <a:ext cx="3390900" cy="1641475"/>
          </a:xfrm>
          <a:prstGeom prst="ellipse">
            <a:avLst/>
          </a:prstGeom>
          <a:solidFill>
            <a:srgbClr val="92D05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Whodunit?</a:t>
            </a:r>
          </a:p>
          <a:p>
            <a:pPr algn="ctr" eaLnBrk="1" hangingPunct="1"/>
            <a:endParaRPr lang="en-US" sz="3200" b="1" dirty="0">
              <a:solidFill>
                <a:prstClr val="black"/>
              </a:solidFill>
              <a:latin typeface="Calibri"/>
            </a:endParaRPr>
          </a:p>
        </p:txBody>
      </p:sp>
      <p:sp>
        <p:nvSpPr>
          <p:cNvPr id="9" name="Oval 8"/>
          <p:cNvSpPr>
            <a:spLocks noChangeArrowheads="1"/>
          </p:cNvSpPr>
          <p:nvPr/>
        </p:nvSpPr>
        <p:spPr bwMode="auto">
          <a:xfrm>
            <a:off x="4648200" y="4800600"/>
            <a:ext cx="3390900" cy="1641475"/>
          </a:xfrm>
          <a:prstGeom prst="ellipse">
            <a:avLst/>
          </a:prstGeom>
          <a:solidFill>
            <a:srgbClr val="FFFF00"/>
          </a:solidFill>
          <a:ln w="57150" algn="ctr">
            <a:solidFill>
              <a:schemeClr val="tx1"/>
            </a:solidFill>
            <a:round/>
            <a:headEnd/>
            <a:tailEnd/>
          </a:ln>
        </p:spPr>
        <p:txBody>
          <a:bodyPr wrap="square" lIns="0" tIns="0" rIns="0" bIns="0" anchor="ctr" anchorCtr="0"/>
          <a:lstStyle/>
          <a:p>
            <a:pPr algn="ctr" eaLnBrk="1" hangingPunct="1"/>
            <a:endParaRPr lang="en-GB" sz="3200" b="1" dirty="0">
              <a:solidFill>
                <a:prstClr val="black"/>
              </a:solidFill>
              <a:latin typeface="Calibri"/>
            </a:endParaRPr>
          </a:p>
          <a:p>
            <a:pPr algn="ctr" eaLnBrk="1" hangingPunct="1"/>
            <a:r>
              <a:rPr lang="en-US" sz="3200" b="1" dirty="0">
                <a:solidFill>
                  <a:prstClr val="black"/>
                </a:solidFill>
                <a:latin typeface="Calibri"/>
              </a:rPr>
              <a:t>Fairness </a:t>
            </a:r>
          </a:p>
          <a:p>
            <a:pPr algn="ctr" eaLnBrk="1" hangingPunct="1"/>
            <a:endParaRPr lang="en-US" sz="3200" b="1" dirty="0">
              <a:solidFill>
                <a:prstClr val="black"/>
              </a:solidFill>
              <a:latin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P spid="5" grpId="0" animBg="1"/>
      <p:bldP spid="6" grpId="0" animBg="1"/>
      <p:bldP spid="7" grpId="0" animBg="1"/>
      <p:bldP spid="8"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2" name="Picture 5" descr="alice26th">
            <a:hlinkClick r:id="rId2"/>
          </p:cNvPr>
          <p:cNvPicPr>
            <a:picLocks noChangeAspect="1" noChangeArrowheads="1"/>
          </p:cNvPicPr>
          <p:nvPr/>
        </p:nvPicPr>
        <p:blipFill>
          <a:blip r:embed="rId3" cstate="email"/>
          <a:srcRect/>
          <a:stretch>
            <a:fillRect/>
          </a:stretch>
        </p:blipFill>
        <p:spPr bwMode="auto">
          <a:xfrm>
            <a:off x="0" y="692696"/>
            <a:ext cx="3357586" cy="5634046"/>
          </a:xfrm>
          <a:prstGeom prst="rect">
            <a:avLst/>
          </a:prstGeom>
          <a:ln>
            <a:noFill/>
          </a:ln>
          <a:effectLst>
            <a:softEdge rad="112500"/>
          </a:effectLst>
        </p:spPr>
      </p:pic>
      <p:sp>
        <p:nvSpPr>
          <p:cNvPr id="9219" name="Rectangle 3"/>
          <p:cNvSpPr>
            <a:spLocks noGrp="1" noChangeArrowheads="1"/>
          </p:cNvSpPr>
          <p:nvPr>
            <p:ph type="body" idx="4294967295"/>
          </p:nvPr>
        </p:nvSpPr>
        <p:spPr>
          <a:xfrm>
            <a:off x="2699792" y="404664"/>
            <a:ext cx="6444208" cy="6120680"/>
          </a:xfrm>
          <a:solidFill>
            <a:schemeClr val="bg1"/>
          </a:solidFill>
        </p:spPr>
        <p:txBody>
          <a:bodyPr>
            <a:noAutofit/>
          </a:bodyPr>
          <a:lstStyle/>
          <a:p>
            <a:pPr marL="273050" indent="-273050" eaLnBrk="1" hangingPunct="1">
              <a:spcBef>
                <a:spcPts val="1200"/>
              </a:spcBef>
              <a:spcAft>
                <a:spcPts val="600"/>
              </a:spcAft>
              <a:buClr>
                <a:srgbClr val="EB641B"/>
              </a:buClr>
              <a:buFont typeface="Wingdings" pitchFamily="2" charset="2"/>
              <a:buNone/>
            </a:pPr>
            <a:r>
              <a:rPr lang="en-AU" b="1" i="1" dirty="0" smtClean="0"/>
              <a:t>	“[The] pupils got it all by heart; and, when Examination-time came, they wrote it down; and the Examiner said ‘Beautiful! What depth!’ </a:t>
            </a:r>
          </a:p>
          <a:p>
            <a:pPr marL="273050" indent="-273050" eaLnBrk="1" hangingPunct="1">
              <a:spcBef>
                <a:spcPts val="1200"/>
              </a:spcBef>
              <a:spcAft>
                <a:spcPts val="600"/>
              </a:spcAft>
              <a:buClr>
                <a:srgbClr val="EB641B"/>
              </a:buClr>
              <a:buFont typeface="Wingdings" pitchFamily="2" charset="2"/>
              <a:buNone/>
            </a:pPr>
            <a:r>
              <a:rPr lang="en-AU" b="1" i="1" dirty="0" smtClean="0"/>
              <a:t>	They became teachers in their turn, and they said all these things over again; and their pupils wrote it down, and the examiner accepted it; and </a:t>
            </a:r>
            <a:r>
              <a:rPr lang="en-AU" b="1" i="1" dirty="0" smtClean="0">
                <a:effectLst>
                  <a:glow rad="101600">
                    <a:srgbClr val="FFFF00">
                      <a:alpha val="60000"/>
                    </a:srgbClr>
                  </a:glow>
                </a:effectLst>
              </a:rPr>
              <a:t>nobody had the ghost of an idea what it meant</a:t>
            </a:r>
            <a:r>
              <a:rPr lang="en-AU" b="1" i="1" dirty="0" smtClean="0"/>
              <a:t>”</a:t>
            </a:r>
            <a:r>
              <a:rPr lang="en-AU" sz="4800" b="1" dirty="0" smtClean="0">
                <a:solidFill>
                  <a:srgbClr val="FF0000"/>
                </a:solidFill>
              </a:rPr>
              <a:t/>
            </a:r>
            <a:br>
              <a:rPr lang="en-AU" sz="4800" b="1" dirty="0" smtClean="0">
                <a:solidFill>
                  <a:srgbClr val="FF0000"/>
                </a:solidFill>
              </a:rPr>
            </a:br>
            <a:r>
              <a:rPr lang="en-AU" sz="4800" b="1" dirty="0" smtClean="0">
                <a:solidFill>
                  <a:srgbClr val="FF0000"/>
                </a:solidFill>
              </a:rPr>
              <a:t>Lewis Carroll, 1893</a:t>
            </a:r>
          </a:p>
        </p:txBody>
      </p:sp>
      <p:sp>
        <p:nvSpPr>
          <p:cNvPr id="4" name="Oval 3"/>
          <p:cNvSpPr>
            <a:spLocks noChangeArrowheads="1"/>
          </p:cNvSpPr>
          <p:nvPr/>
        </p:nvSpPr>
        <p:spPr bwMode="auto">
          <a:xfrm>
            <a:off x="2235200" y="2006600"/>
            <a:ext cx="4445000" cy="3987800"/>
          </a:xfrm>
          <a:prstGeom prst="ellipse">
            <a:avLst/>
          </a:prstGeom>
          <a:no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5" name="Rectangle 4"/>
          <p:cNvSpPr>
            <a:spLocks noChangeArrowheads="1"/>
          </p:cNvSpPr>
          <p:nvPr/>
        </p:nvSpPr>
        <p:spPr bwMode="auto">
          <a:xfrm>
            <a:off x="3117850" y="1670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Active</a:t>
            </a:r>
          </a:p>
          <a:p>
            <a:pPr algn="ctr" eaLnBrk="0" hangingPunct="0">
              <a:lnSpc>
                <a:spcPct val="80000"/>
              </a:lnSpc>
            </a:pPr>
            <a:r>
              <a:rPr lang="en-US" sz="2400" b="1" dirty="0">
                <a:solidFill>
                  <a:srgbClr val="000000"/>
                </a:solidFill>
              </a:rPr>
              <a:t>Experimentation</a:t>
            </a:r>
          </a:p>
        </p:txBody>
      </p:sp>
      <p:sp>
        <p:nvSpPr>
          <p:cNvPr id="6" name="Rectangle 5"/>
          <p:cNvSpPr>
            <a:spLocks noChangeArrowheads="1"/>
          </p:cNvSpPr>
          <p:nvPr/>
        </p:nvSpPr>
        <p:spPr bwMode="auto">
          <a:xfrm>
            <a:off x="5251450" y="35750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Concrete</a:t>
            </a:r>
          </a:p>
          <a:p>
            <a:pPr algn="ctr" eaLnBrk="0" hangingPunct="0">
              <a:lnSpc>
                <a:spcPct val="80000"/>
              </a:lnSpc>
            </a:pPr>
            <a:r>
              <a:rPr lang="en-US" sz="2400" b="1" dirty="0">
                <a:solidFill>
                  <a:srgbClr val="000000"/>
                </a:solidFill>
              </a:rPr>
              <a:t>Experience</a:t>
            </a:r>
          </a:p>
        </p:txBody>
      </p:sp>
      <p:sp>
        <p:nvSpPr>
          <p:cNvPr id="7" name="Rectangle 6"/>
          <p:cNvSpPr>
            <a:spLocks noChangeArrowheads="1"/>
          </p:cNvSpPr>
          <p:nvPr/>
        </p:nvSpPr>
        <p:spPr bwMode="auto">
          <a:xfrm>
            <a:off x="3194050" y="5632450"/>
            <a:ext cx="275590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Reflective</a:t>
            </a:r>
          </a:p>
          <a:p>
            <a:pPr algn="ctr" eaLnBrk="0" hangingPunct="0">
              <a:lnSpc>
                <a:spcPct val="80000"/>
              </a:lnSpc>
            </a:pPr>
            <a:r>
              <a:rPr lang="en-US" sz="2400" b="1" dirty="0">
                <a:solidFill>
                  <a:srgbClr val="000000"/>
                </a:solidFill>
              </a:rPr>
              <a:t>Observation</a:t>
            </a:r>
          </a:p>
        </p:txBody>
      </p:sp>
      <p:sp>
        <p:nvSpPr>
          <p:cNvPr id="8" name="Rectangle 7"/>
          <p:cNvSpPr>
            <a:spLocks noChangeArrowheads="1"/>
          </p:cNvSpPr>
          <p:nvPr/>
        </p:nvSpPr>
        <p:spPr bwMode="auto">
          <a:xfrm>
            <a:off x="831850" y="3575050"/>
            <a:ext cx="2901950" cy="688975"/>
          </a:xfrm>
          <a:prstGeom prst="rect">
            <a:avLst/>
          </a:prstGeom>
          <a:solidFill>
            <a:srgbClr val="FF99FF"/>
          </a:solidFill>
          <a:ln w="12700">
            <a:solidFill>
              <a:schemeClr val="tx1"/>
            </a:solidFill>
            <a:miter lim="800000"/>
            <a:headEnd/>
            <a:tailEnd/>
          </a:ln>
        </p:spPr>
        <p:txBody>
          <a:bodyPr lIns="92075" tIns="46038" rIns="92075" bIns="46038">
            <a:spAutoFit/>
          </a:bodyPr>
          <a:lstStyle/>
          <a:p>
            <a:pPr algn="ctr" eaLnBrk="0" hangingPunct="0">
              <a:lnSpc>
                <a:spcPct val="80000"/>
              </a:lnSpc>
            </a:pPr>
            <a:r>
              <a:rPr lang="en-US" sz="2400" b="1" dirty="0">
                <a:solidFill>
                  <a:srgbClr val="000000"/>
                </a:solidFill>
              </a:rPr>
              <a:t>Abstract</a:t>
            </a:r>
          </a:p>
          <a:p>
            <a:pPr algn="ctr" eaLnBrk="0" hangingPunct="0">
              <a:lnSpc>
                <a:spcPct val="80000"/>
              </a:lnSpc>
            </a:pPr>
            <a:r>
              <a:rPr lang="en-US" sz="2400" b="1" dirty="0">
                <a:solidFill>
                  <a:srgbClr val="000000"/>
                </a:solidFill>
              </a:rPr>
              <a:t>Conceptualisation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remove"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3000"/>
                                        <p:tgtEl>
                                          <p:spTgt spid="4"/>
                                        </p:tgtEl>
                                      </p:cBhvr>
                                    </p:animEffect>
                                    <p:anim calcmode="lin" valueType="num">
                                      <p:cBhvr>
                                        <p:cTn id="8" dur="3000" fill="hold"/>
                                        <p:tgtEl>
                                          <p:spTgt spid="4"/>
                                        </p:tgtEl>
                                        <p:attrNameLst>
                                          <p:attrName>style.rotation</p:attrName>
                                        </p:attrNameLst>
                                      </p:cBhvr>
                                      <p:tavLst>
                                        <p:tav tm="0">
                                          <p:val>
                                            <p:fltVal val="720"/>
                                          </p:val>
                                        </p:tav>
                                        <p:tav tm="100000">
                                          <p:val>
                                            <p:fltVal val="0"/>
                                          </p:val>
                                        </p:tav>
                                      </p:tavLst>
                                    </p:anim>
                                    <p:anim calcmode="lin" valueType="num">
                                      <p:cBhvr>
                                        <p:cTn id="9" dur="3000" fill="hold"/>
                                        <p:tgtEl>
                                          <p:spTgt spid="4"/>
                                        </p:tgtEl>
                                        <p:attrNameLst>
                                          <p:attrName>ppt_h</p:attrName>
                                        </p:attrNameLst>
                                      </p:cBhvr>
                                      <p:tavLst>
                                        <p:tav tm="0">
                                          <p:val>
                                            <p:fltVal val="0"/>
                                          </p:val>
                                        </p:tav>
                                        <p:tav tm="100000">
                                          <p:val>
                                            <p:strVal val="#ppt_h"/>
                                          </p:val>
                                        </p:tav>
                                      </p:tavLst>
                                    </p:anim>
                                    <p:anim calcmode="lin" valueType="num">
                                      <p:cBhvr>
                                        <p:cTn id="10" dur="3000" fill="hold"/>
                                        <p:tgtEl>
                                          <p:spTgt spid="4"/>
                                        </p:tgtEl>
                                        <p:attrNameLst>
                                          <p:attrName>ppt_w</p:attrName>
                                        </p:attrNameLst>
                                      </p:cBhvr>
                                      <p:tavLst>
                                        <p:tav tm="0">
                                          <p:val>
                                            <p:fltVal val="0"/>
                                          </p:val>
                                        </p:tav>
                                        <p:tav tm="100000">
                                          <p:val>
                                            <p:strVal val="#ppt_w"/>
                                          </p:val>
                                        </p:tav>
                                      </p:tavLst>
                                    </p:anim>
                                  </p:childTnLst>
                                </p:cTn>
                              </p:par>
                              <p:par>
                                <p:cTn id="11" presetID="35" presetClass="entr" presetSubtype="0" fill="remove"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3000"/>
                                        <p:tgtEl>
                                          <p:spTgt spid="5"/>
                                        </p:tgtEl>
                                      </p:cBhvr>
                                    </p:animEffect>
                                    <p:anim calcmode="lin" valueType="num">
                                      <p:cBhvr>
                                        <p:cTn id="14" dur="3000" fill="hold"/>
                                        <p:tgtEl>
                                          <p:spTgt spid="5"/>
                                        </p:tgtEl>
                                        <p:attrNameLst>
                                          <p:attrName>style.rotation</p:attrName>
                                        </p:attrNameLst>
                                      </p:cBhvr>
                                      <p:tavLst>
                                        <p:tav tm="0">
                                          <p:val>
                                            <p:fltVal val="720"/>
                                          </p:val>
                                        </p:tav>
                                        <p:tav tm="100000">
                                          <p:val>
                                            <p:fltVal val="0"/>
                                          </p:val>
                                        </p:tav>
                                      </p:tavLst>
                                    </p:anim>
                                    <p:anim calcmode="lin" valueType="num">
                                      <p:cBhvr>
                                        <p:cTn id="15" dur="3000" fill="hold"/>
                                        <p:tgtEl>
                                          <p:spTgt spid="5"/>
                                        </p:tgtEl>
                                        <p:attrNameLst>
                                          <p:attrName>ppt_h</p:attrName>
                                        </p:attrNameLst>
                                      </p:cBhvr>
                                      <p:tavLst>
                                        <p:tav tm="0">
                                          <p:val>
                                            <p:fltVal val="0"/>
                                          </p:val>
                                        </p:tav>
                                        <p:tav tm="100000">
                                          <p:val>
                                            <p:strVal val="#ppt_h"/>
                                          </p:val>
                                        </p:tav>
                                      </p:tavLst>
                                    </p:anim>
                                    <p:anim calcmode="lin" valueType="num">
                                      <p:cBhvr>
                                        <p:cTn id="16" dur="3000" fill="hold"/>
                                        <p:tgtEl>
                                          <p:spTgt spid="5"/>
                                        </p:tgtEl>
                                        <p:attrNameLst>
                                          <p:attrName>ppt_w</p:attrName>
                                        </p:attrNameLst>
                                      </p:cBhvr>
                                      <p:tavLst>
                                        <p:tav tm="0">
                                          <p:val>
                                            <p:fltVal val="0"/>
                                          </p:val>
                                        </p:tav>
                                        <p:tav tm="100000">
                                          <p:val>
                                            <p:strVal val="#ppt_w"/>
                                          </p:val>
                                        </p:tav>
                                      </p:tavLst>
                                    </p:anim>
                                  </p:childTnLst>
                                </p:cTn>
                              </p:par>
                              <p:par>
                                <p:cTn id="17" presetID="35" presetClass="entr" presetSubtype="0" fill="remove"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3000"/>
                                        <p:tgtEl>
                                          <p:spTgt spid="6"/>
                                        </p:tgtEl>
                                      </p:cBhvr>
                                    </p:animEffect>
                                    <p:anim calcmode="lin" valueType="num">
                                      <p:cBhvr>
                                        <p:cTn id="20" dur="3000" fill="hold"/>
                                        <p:tgtEl>
                                          <p:spTgt spid="6"/>
                                        </p:tgtEl>
                                        <p:attrNameLst>
                                          <p:attrName>style.rotation</p:attrName>
                                        </p:attrNameLst>
                                      </p:cBhvr>
                                      <p:tavLst>
                                        <p:tav tm="0">
                                          <p:val>
                                            <p:fltVal val="720"/>
                                          </p:val>
                                        </p:tav>
                                        <p:tav tm="100000">
                                          <p:val>
                                            <p:fltVal val="0"/>
                                          </p:val>
                                        </p:tav>
                                      </p:tavLst>
                                    </p:anim>
                                    <p:anim calcmode="lin" valueType="num">
                                      <p:cBhvr>
                                        <p:cTn id="21" dur="3000" fill="hold"/>
                                        <p:tgtEl>
                                          <p:spTgt spid="6"/>
                                        </p:tgtEl>
                                        <p:attrNameLst>
                                          <p:attrName>ppt_h</p:attrName>
                                        </p:attrNameLst>
                                      </p:cBhvr>
                                      <p:tavLst>
                                        <p:tav tm="0">
                                          <p:val>
                                            <p:fltVal val="0"/>
                                          </p:val>
                                        </p:tav>
                                        <p:tav tm="100000">
                                          <p:val>
                                            <p:strVal val="#ppt_h"/>
                                          </p:val>
                                        </p:tav>
                                      </p:tavLst>
                                    </p:anim>
                                    <p:anim calcmode="lin" valueType="num">
                                      <p:cBhvr>
                                        <p:cTn id="22" dur="3000" fill="hold"/>
                                        <p:tgtEl>
                                          <p:spTgt spid="6"/>
                                        </p:tgtEl>
                                        <p:attrNameLst>
                                          <p:attrName>ppt_w</p:attrName>
                                        </p:attrNameLst>
                                      </p:cBhvr>
                                      <p:tavLst>
                                        <p:tav tm="0">
                                          <p:val>
                                            <p:fltVal val="0"/>
                                          </p:val>
                                        </p:tav>
                                        <p:tav tm="100000">
                                          <p:val>
                                            <p:strVal val="#ppt_w"/>
                                          </p:val>
                                        </p:tav>
                                      </p:tavLst>
                                    </p:anim>
                                  </p:childTnLst>
                                </p:cTn>
                              </p:par>
                              <p:par>
                                <p:cTn id="23" presetID="35" presetClass="entr" presetSubtype="0" fill="remove"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3000"/>
                                        <p:tgtEl>
                                          <p:spTgt spid="7"/>
                                        </p:tgtEl>
                                      </p:cBhvr>
                                    </p:animEffect>
                                    <p:anim calcmode="lin" valueType="num">
                                      <p:cBhvr>
                                        <p:cTn id="26" dur="3000" fill="hold"/>
                                        <p:tgtEl>
                                          <p:spTgt spid="7"/>
                                        </p:tgtEl>
                                        <p:attrNameLst>
                                          <p:attrName>style.rotation</p:attrName>
                                        </p:attrNameLst>
                                      </p:cBhvr>
                                      <p:tavLst>
                                        <p:tav tm="0">
                                          <p:val>
                                            <p:fltVal val="720"/>
                                          </p:val>
                                        </p:tav>
                                        <p:tav tm="100000">
                                          <p:val>
                                            <p:fltVal val="0"/>
                                          </p:val>
                                        </p:tav>
                                      </p:tavLst>
                                    </p:anim>
                                    <p:anim calcmode="lin" valueType="num">
                                      <p:cBhvr>
                                        <p:cTn id="27" dur="3000" fill="hold"/>
                                        <p:tgtEl>
                                          <p:spTgt spid="7"/>
                                        </p:tgtEl>
                                        <p:attrNameLst>
                                          <p:attrName>ppt_h</p:attrName>
                                        </p:attrNameLst>
                                      </p:cBhvr>
                                      <p:tavLst>
                                        <p:tav tm="0">
                                          <p:val>
                                            <p:fltVal val="0"/>
                                          </p:val>
                                        </p:tav>
                                        <p:tav tm="100000">
                                          <p:val>
                                            <p:strVal val="#ppt_h"/>
                                          </p:val>
                                        </p:tav>
                                      </p:tavLst>
                                    </p:anim>
                                    <p:anim calcmode="lin" valueType="num">
                                      <p:cBhvr>
                                        <p:cTn id="28" dur="3000" fill="hold"/>
                                        <p:tgtEl>
                                          <p:spTgt spid="7"/>
                                        </p:tgtEl>
                                        <p:attrNameLst>
                                          <p:attrName>ppt_w</p:attrName>
                                        </p:attrNameLst>
                                      </p:cBhvr>
                                      <p:tavLst>
                                        <p:tav tm="0">
                                          <p:val>
                                            <p:fltVal val="0"/>
                                          </p:val>
                                        </p:tav>
                                        <p:tav tm="100000">
                                          <p:val>
                                            <p:strVal val="#ppt_w"/>
                                          </p:val>
                                        </p:tav>
                                      </p:tavLst>
                                    </p:anim>
                                  </p:childTnLst>
                                </p:cTn>
                              </p:par>
                              <p:par>
                                <p:cTn id="29" presetID="35" presetClass="entr" presetSubtype="0" fill="remove"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fade">
                                      <p:cBhvr>
                                        <p:cTn id="31" dur="3000"/>
                                        <p:tgtEl>
                                          <p:spTgt spid="8"/>
                                        </p:tgtEl>
                                      </p:cBhvr>
                                    </p:animEffect>
                                    <p:anim calcmode="lin" valueType="num">
                                      <p:cBhvr>
                                        <p:cTn id="32" dur="3000" fill="hold"/>
                                        <p:tgtEl>
                                          <p:spTgt spid="8"/>
                                        </p:tgtEl>
                                        <p:attrNameLst>
                                          <p:attrName>style.rotation</p:attrName>
                                        </p:attrNameLst>
                                      </p:cBhvr>
                                      <p:tavLst>
                                        <p:tav tm="0">
                                          <p:val>
                                            <p:fltVal val="720"/>
                                          </p:val>
                                        </p:tav>
                                        <p:tav tm="100000">
                                          <p:val>
                                            <p:fltVal val="0"/>
                                          </p:val>
                                        </p:tav>
                                      </p:tavLst>
                                    </p:anim>
                                    <p:anim calcmode="lin" valueType="num">
                                      <p:cBhvr>
                                        <p:cTn id="33" dur="3000" fill="hold"/>
                                        <p:tgtEl>
                                          <p:spTgt spid="8"/>
                                        </p:tgtEl>
                                        <p:attrNameLst>
                                          <p:attrName>ppt_h</p:attrName>
                                        </p:attrNameLst>
                                      </p:cBhvr>
                                      <p:tavLst>
                                        <p:tav tm="0">
                                          <p:val>
                                            <p:fltVal val="0"/>
                                          </p:val>
                                        </p:tav>
                                        <p:tav tm="100000">
                                          <p:val>
                                            <p:strVal val="#ppt_h"/>
                                          </p:val>
                                        </p:tav>
                                      </p:tavLst>
                                    </p:anim>
                                    <p:anim calcmode="lin" valueType="num">
                                      <p:cBhvr>
                                        <p:cTn id="34" dur="3000" fill="hold"/>
                                        <p:tgtEl>
                                          <p:spTgt spid="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gradFill rotWithShape="0">
          <a:gsLst>
            <a:gs pos="0">
              <a:srgbClr val="8C3D91"/>
            </a:gs>
            <a:gs pos="6000">
              <a:srgbClr val="7005D4"/>
            </a:gs>
            <a:gs pos="14999">
              <a:srgbClr val="181CC7"/>
            </a:gs>
            <a:gs pos="30000">
              <a:srgbClr val="0A128C"/>
            </a:gs>
            <a:gs pos="50000">
              <a:srgbClr val="000000"/>
            </a:gs>
            <a:gs pos="70000">
              <a:srgbClr val="0A128C"/>
            </a:gs>
            <a:gs pos="85001">
              <a:srgbClr val="181CC7"/>
            </a:gs>
            <a:gs pos="94000">
              <a:srgbClr val="7005D4"/>
            </a:gs>
            <a:gs pos="100000">
              <a:srgbClr val="8C3D91"/>
            </a:gs>
          </a:gsLst>
          <a:lin ang="18900000" scaled="1"/>
        </a:gradFill>
        <a:effectLst/>
      </p:bgPr>
    </p:bg>
    <p:spTree>
      <p:nvGrpSpPr>
        <p:cNvPr id="1" name=""/>
        <p:cNvGrpSpPr/>
        <p:nvPr/>
      </p:nvGrpSpPr>
      <p:grpSpPr>
        <a:xfrm>
          <a:off x="0" y="0"/>
          <a:ext cx="0" cy="0"/>
          <a:chOff x="0" y="0"/>
          <a:chExt cx="0" cy="0"/>
        </a:xfrm>
      </p:grpSpPr>
      <p:sp>
        <p:nvSpPr>
          <p:cNvPr id="6146" name="Rectangle 2"/>
          <p:cNvSpPr>
            <a:spLocks noChangeArrowheads="1"/>
          </p:cNvSpPr>
          <p:nvPr/>
        </p:nvSpPr>
        <p:spPr bwMode="auto">
          <a:xfrm>
            <a:off x="685800" y="6248400"/>
            <a:ext cx="19050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6147" name="Rectangle 3"/>
          <p:cNvSpPr>
            <a:spLocks noChangeArrowheads="1"/>
          </p:cNvSpPr>
          <p:nvPr/>
        </p:nvSpPr>
        <p:spPr bwMode="auto">
          <a:xfrm>
            <a:off x="3124200" y="6248400"/>
            <a:ext cx="2895600" cy="457200"/>
          </a:xfrm>
          <a:prstGeom prst="rect">
            <a:avLst/>
          </a:prstGeom>
          <a:noFill/>
          <a:ln w="9525">
            <a:noFill/>
            <a:miter lim="800000"/>
            <a:headEnd/>
            <a:tailEnd/>
          </a:ln>
        </p:spPr>
        <p:txBody>
          <a:bodyPr wrap="none" anchor="ctr"/>
          <a:lstStyle/>
          <a:p>
            <a:pPr algn="ctr" eaLnBrk="0" hangingPunct="0"/>
            <a:endParaRPr lang="en-US" sz="2400" dirty="0" smtClean="0">
              <a:solidFill>
                <a:srgbClr val="000000"/>
              </a:solidFill>
              <a:latin typeface="Tahoma" pitchFamily="34" charset="0"/>
            </a:endParaRPr>
          </a:p>
        </p:txBody>
      </p:sp>
      <p:sp>
        <p:nvSpPr>
          <p:cNvPr id="5124" name="Rectangle 5"/>
          <p:cNvSpPr>
            <a:spLocks noGrp="1" noChangeArrowheads="1"/>
          </p:cNvSpPr>
          <p:nvPr>
            <p:ph type="title"/>
          </p:nvPr>
        </p:nvSpPr>
        <p:spPr>
          <a:xfrm>
            <a:off x="838200" y="0"/>
            <a:ext cx="7759700" cy="1092200"/>
          </a:xfrm>
          <a:noFill/>
          <a:ln>
            <a:noFill/>
          </a:ln>
        </p:spPr>
        <p:txBody>
          <a:bodyPr/>
          <a:lstStyle/>
          <a:p>
            <a:pPr>
              <a:defRPr/>
            </a:pPr>
            <a:r>
              <a:rPr lang="en-GB" sz="5400" b="0" dirty="0" smtClean="0">
                <a:solidFill>
                  <a:srgbClr val="FFFF00"/>
                </a:solidFill>
                <a:latin typeface="Trebuchet MS" pitchFamily="34" charset="0"/>
              </a:rPr>
              <a:t> About Phil…</a:t>
            </a:r>
          </a:p>
        </p:txBody>
      </p:sp>
      <p:sp>
        <p:nvSpPr>
          <p:cNvPr id="6149" name="Rectangle 6"/>
          <p:cNvSpPr>
            <a:spLocks noGrp="1" noChangeArrowheads="1"/>
          </p:cNvSpPr>
          <p:nvPr>
            <p:ph type="body" sz="half" idx="1"/>
          </p:nvPr>
        </p:nvSpPr>
        <p:spPr>
          <a:xfrm>
            <a:off x="179388" y="914400"/>
            <a:ext cx="4462462" cy="59436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First a musician</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writer</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scientist</a:t>
            </a:r>
          </a:p>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Then a researcher</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Then a lecturer and warden at what is now USW</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Got interested in how students learn</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the effects assessment and feedback have on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And how we teach them</a:t>
            </a:r>
          </a:p>
          <a:p>
            <a:pPr>
              <a:lnSpc>
                <a:spcPct val="100000"/>
              </a:lnSpc>
              <a:spcBef>
                <a:spcPct val="30000"/>
              </a:spcBef>
              <a:buSzTx/>
              <a:buFont typeface="Wingdings" pitchFamily="2" charset="2"/>
              <a:buChar char="v"/>
            </a:pPr>
            <a:r>
              <a:rPr lang="en-GB" sz="2400" dirty="0" smtClean="0">
                <a:solidFill>
                  <a:srgbClr val="FFFF00"/>
                </a:solidFill>
                <a:latin typeface="Calibri" pitchFamily="34" charset="0"/>
              </a:rPr>
              <a:t>Gradually became an educational developer</a:t>
            </a:r>
          </a:p>
          <a:p>
            <a:pPr>
              <a:lnSpc>
                <a:spcPct val="100000"/>
              </a:lnSpc>
              <a:spcBef>
                <a:spcPct val="30000"/>
              </a:spcBef>
              <a:buSzTx/>
              <a:buFont typeface="Wingdings" pitchFamily="2" charset="2"/>
              <a:buChar char="v"/>
            </a:pPr>
            <a:endParaRPr lang="en-GB" sz="2400" dirty="0" smtClean="0">
              <a:solidFill>
                <a:srgbClr val="FFFF00"/>
              </a:solidFill>
              <a:latin typeface="Calibri" pitchFamily="34" charset="0"/>
            </a:endParaRPr>
          </a:p>
        </p:txBody>
      </p:sp>
      <p:sp>
        <p:nvSpPr>
          <p:cNvPr id="6150" name="Rectangle 7"/>
          <p:cNvSpPr>
            <a:spLocks noGrp="1" noChangeArrowheads="1"/>
          </p:cNvSpPr>
          <p:nvPr>
            <p:ph type="body" sz="half" idx="2"/>
          </p:nvPr>
        </p:nvSpPr>
        <p:spPr>
          <a:xfrm>
            <a:off x="4427538" y="990600"/>
            <a:ext cx="4716462" cy="5867400"/>
          </a:xfrm>
          <a:noFill/>
          <a:ln>
            <a:noFill/>
          </a:ln>
        </p:spPr>
        <p:txBody>
          <a:bodyPr/>
          <a:lstStyle/>
          <a:p>
            <a:pPr>
              <a:lnSpc>
                <a:spcPct val="100000"/>
              </a:lnSpc>
              <a:spcBef>
                <a:spcPct val="30000"/>
              </a:spcBef>
              <a:buSzTx/>
              <a:buFont typeface="Wingdings" pitchFamily="2" charset="2"/>
              <a:buChar char="v"/>
            </a:pPr>
            <a:r>
              <a:rPr lang="en-GB" sz="2400" dirty="0" smtClean="0">
                <a:solidFill>
                  <a:schemeClr val="bg1"/>
                </a:solidFill>
                <a:latin typeface="Calibri" pitchFamily="34" charset="0"/>
              </a:rPr>
              <a:t>And now ‘retired’!?</a:t>
            </a:r>
          </a:p>
          <a:p>
            <a:pPr>
              <a:lnSpc>
                <a:spcPct val="100000"/>
              </a:lnSpc>
              <a:spcBef>
                <a:spcPct val="30000"/>
              </a:spcBef>
              <a:buSzTx/>
              <a:buFont typeface="Wingdings" pitchFamily="2" charset="2"/>
              <a:buChar char="v"/>
            </a:pPr>
            <a:endParaRPr lang="en-GB" sz="2400" dirty="0" smtClean="0">
              <a:solidFill>
                <a:srgbClr val="66FF33"/>
              </a:solidFill>
              <a:latin typeface="Calibri" pitchFamily="34" charset="0"/>
            </a:endParaRPr>
          </a:p>
          <a:p>
            <a:pPr>
              <a:lnSpc>
                <a:spcPct val="100000"/>
              </a:lnSpc>
              <a:spcBef>
                <a:spcPct val="30000"/>
              </a:spcBef>
              <a:buSzTx/>
              <a:buFont typeface="Wingdings" pitchFamily="2" charset="2"/>
              <a:buNone/>
            </a:pPr>
            <a:r>
              <a:rPr lang="en-GB" sz="2400" dirty="0" smtClean="0">
                <a:solidFill>
                  <a:srgbClr val="FFCCFF"/>
                </a:solidFill>
                <a:latin typeface="Calibri" pitchFamily="34" charset="0"/>
              </a:rPr>
              <a:t>Currently…</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Visiting Prof: Plymouth</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Emeritus Prof: Leeds Beckett</a:t>
            </a:r>
          </a:p>
          <a:p>
            <a:pPr>
              <a:lnSpc>
                <a:spcPct val="100000"/>
              </a:lnSpc>
              <a:spcBef>
                <a:spcPct val="30000"/>
              </a:spcBef>
              <a:buSzTx/>
              <a:buFont typeface="Wingdings" pitchFamily="2" charset="2"/>
              <a:buChar char="v"/>
            </a:pPr>
            <a:r>
              <a:rPr lang="en-GB" sz="2400" dirty="0" smtClean="0">
                <a:solidFill>
                  <a:srgbClr val="FFCCFF"/>
                </a:solidFill>
                <a:latin typeface="Calibri" pitchFamily="34" charset="0"/>
              </a:rPr>
              <a:t>Based at Newcastle, UK</a:t>
            </a:r>
          </a:p>
          <a:p>
            <a:pPr>
              <a:lnSpc>
                <a:spcPct val="100000"/>
              </a:lnSpc>
              <a:spcBef>
                <a:spcPct val="30000"/>
              </a:spcBef>
              <a:buSzTx/>
              <a:buNone/>
            </a:pPr>
            <a:r>
              <a:rPr lang="en-GB" sz="2400" dirty="0" smtClean="0">
                <a:solidFill>
                  <a:srgbClr val="FFCCFF"/>
                </a:solidFill>
                <a:latin typeface="Calibri" pitchFamily="34" charset="0"/>
              </a:rPr>
              <a:t>	And on trains</a:t>
            </a:r>
          </a:p>
        </p:txBody>
      </p:sp>
      <p:sp>
        <p:nvSpPr>
          <p:cNvPr id="6151" name="AutoShape 11">
            <a:hlinkClick r:id="rId3" action="ppaction://hlinkfile" highlightClick="1"/>
          </p:cNvPr>
          <p:cNvSpPr>
            <a:spLocks noChangeArrowheads="1"/>
          </p:cNvSpPr>
          <p:nvPr/>
        </p:nvSpPr>
        <p:spPr bwMode="auto">
          <a:xfrm>
            <a:off x="5105400" y="6096000"/>
            <a:ext cx="1804988" cy="762000"/>
          </a:xfrm>
          <a:prstGeom prst="actionButtonBlank">
            <a:avLst/>
          </a:prstGeom>
          <a:noFill/>
          <a:ln w="12700">
            <a:noFill/>
            <a:miter lim="800000"/>
            <a:headEnd type="none" w="sm" len="sm"/>
            <a:tailEnd type="none" w="sm" len="sm"/>
          </a:ln>
        </p:spPr>
        <p:txBody>
          <a:bodyPr wrap="none" anchor="ctr"/>
          <a:lstStyle/>
          <a:p>
            <a:pPr algn="ctr" eaLnBrk="0" hangingPunct="0"/>
            <a:endParaRPr lang="en-US" sz="2400" dirty="0" smtClean="0">
              <a:solidFill>
                <a:srgbClr val="000000"/>
              </a:solidFill>
              <a:latin typeface="Tahoma" pitchFamily="34" charset="0"/>
            </a:endParaRPr>
          </a:p>
        </p:txBody>
      </p:sp>
      <p:sp>
        <p:nvSpPr>
          <p:cNvPr id="6152" name="Text Box 13"/>
          <p:cNvSpPr txBox="1">
            <a:spLocks noChangeArrowheads="1"/>
          </p:cNvSpPr>
          <p:nvPr/>
        </p:nvSpPr>
        <p:spPr bwMode="auto">
          <a:xfrm>
            <a:off x="1619250" y="5949950"/>
            <a:ext cx="6192838" cy="457200"/>
          </a:xfrm>
          <a:prstGeom prst="rect">
            <a:avLst/>
          </a:prstGeom>
          <a:noFill/>
          <a:ln w="12700">
            <a:noFill/>
            <a:miter lim="800000"/>
            <a:headEnd type="none" w="sm" len="sm"/>
            <a:tailEnd type="none" w="sm" len="sm"/>
          </a:ln>
        </p:spPr>
        <p:txBody>
          <a:bodyPr>
            <a:spAutoFit/>
          </a:bodyPr>
          <a:lstStyle/>
          <a:p>
            <a:pPr algn="ctr" eaLnBrk="0" hangingPunct="0">
              <a:spcBef>
                <a:spcPct val="50000"/>
              </a:spcBef>
            </a:pPr>
            <a:endParaRPr lang="en-US" sz="2400" dirty="0" smtClean="0">
              <a:solidFill>
                <a:srgbClr val="000000"/>
              </a:solidFill>
              <a:latin typeface="Tahoma" pitchFamily="34" charset="0"/>
            </a:endParaRPr>
          </a:p>
        </p:txBody>
      </p:sp>
      <p:sp>
        <p:nvSpPr>
          <p:cNvPr id="164878" name="Text Box 14"/>
          <p:cNvSpPr txBox="1">
            <a:spLocks noChangeArrowheads="1"/>
          </p:cNvSpPr>
          <p:nvPr/>
        </p:nvSpPr>
        <p:spPr bwMode="auto">
          <a:xfrm>
            <a:off x="3923910" y="5733256"/>
            <a:ext cx="4536349" cy="830997"/>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smtClean="0">
                <a:solidFill>
                  <a:srgbClr val="FFFF00"/>
                </a:solidFill>
                <a:latin typeface="Calibri" pitchFamily="34" charset="0"/>
              </a:rPr>
              <a:t>And an expert…</a:t>
            </a:r>
          </a:p>
          <a:p>
            <a:pPr algn="ctr" eaLnBrk="0" hangingPunct="0"/>
            <a:r>
              <a:rPr lang="en-GB" sz="2400" b="1" dirty="0" smtClean="0">
                <a:solidFill>
                  <a:srgbClr val="FFFF00"/>
                </a:solidFill>
                <a:latin typeface="Calibri" pitchFamily="34" charset="0"/>
              </a:rPr>
              <a:t>on train routes and timetables!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iterate type="lt">
                                    <p:tmPct val="10000"/>
                                  </p:iterate>
                                  <p:childTnLst>
                                    <p:set>
                                      <p:cBhvr>
                                        <p:cTn id="6" dur="1" fill="hold">
                                          <p:stCondLst>
                                            <p:cond delay="0"/>
                                          </p:stCondLst>
                                        </p:cTn>
                                        <p:tgtEl>
                                          <p:spTgt spid="164878"/>
                                        </p:tgtEl>
                                        <p:attrNameLst>
                                          <p:attrName>style.visibility</p:attrName>
                                        </p:attrNameLst>
                                      </p:cBhvr>
                                      <p:to>
                                        <p:strVal val="visible"/>
                                      </p:to>
                                    </p:set>
                                    <p:animEffect transition="in" filter="dissolve">
                                      <p:cBhvr>
                                        <p:cTn id="7" dur="500"/>
                                        <p:tgtEl>
                                          <p:spTgt spid="1648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7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 now, it’s time to re-think:</a:t>
            </a:r>
            <a:endParaRPr lang="en-GB" dirty="0"/>
          </a:p>
        </p:txBody>
      </p:sp>
      <p:sp>
        <p:nvSpPr>
          <p:cNvPr id="3" name="Content Placeholder 2"/>
          <p:cNvSpPr>
            <a:spLocks noGrp="1"/>
          </p:cNvSpPr>
          <p:nvPr>
            <p:ph idx="1"/>
          </p:nvPr>
        </p:nvSpPr>
        <p:spPr/>
        <p:txBody>
          <a:bodyPr/>
          <a:lstStyle/>
          <a:p>
            <a:pPr>
              <a:lnSpc>
                <a:spcPct val="100000"/>
              </a:lnSpc>
              <a:buFont typeface="+mj-lt"/>
              <a:buAutoNum type="arabicPeriod"/>
            </a:pPr>
            <a:r>
              <a:rPr lang="en-GB" sz="2800" dirty="0" smtClean="0"/>
              <a:t>How students </a:t>
            </a:r>
            <a:r>
              <a:rPr lang="en-GB" sz="2800" dirty="0" smtClean="0">
                <a:solidFill>
                  <a:srgbClr val="FF0000"/>
                </a:solidFill>
              </a:rPr>
              <a:t>really</a:t>
            </a:r>
            <a:r>
              <a:rPr lang="en-GB" sz="2800" dirty="0" smtClean="0"/>
              <a:t> learn – and how we can help make learning happen for them;</a:t>
            </a:r>
          </a:p>
          <a:p>
            <a:pPr>
              <a:lnSpc>
                <a:spcPct val="100000"/>
              </a:lnSpc>
              <a:buFont typeface="+mj-lt"/>
              <a:buAutoNum type="arabicPeriod"/>
            </a:pPr>
            <a:r>
              <a:rPr lang="en-GB" sz="2800" dirty="0" smtClean="0"/>
              <a:t>How to make </a:t>
            </a:r>
            <a:r>
              <a:rPr lang="en-GB" sz="2800" dirty="0" smtClean="0">
                <a:solidFill>
                  <a:srgbClr val="FF0000"/>
                </a:solidFill>
              </a:rPr>
              <a:t>feedback</a:t>
            </a:r>
            <a:r>
              <a:rPr lang="en-GB" sz="2800" dirty="0" smtClean="0"/>
              <a:t> really work for students;</a:t>
            </a:r>
          </a:p>
          <a:p>
            <a:pPr>
              <a:lnSpc>
                <a:spcPct val="100000"/>
              </a:lnSpc>
              <a:buFont typeface="+mj-lt"/>
              <a:buAutoNum type="arabicPeriod"/>
            </a:pPr>
            <a:r>
              <a:rPr lang="en-GB" sz="2800" dirty="0" smtClean="0"/>
              <a:t>How best to </a:t>
            </a:r>
            <a:r>
              <a:rPr lang="en-GB" sz="2800" dirty="0" smtClean="0">
                <a:solidFill>
                  <a:srgbClr val="FF0000"/>
                </a:solidFill>
              </a:rPr>
              <a:t>measure</a:t>
            </a:r>
            <a:r>
              <a:rPr lang="en-GB" sz="2800" dirty="0" smtClean="0"/>
              <a:t> and </a:t>
            </a:r>
            <a:r>
              <a:rPr lang="en-GB" sz="2800" dirty="0" smtClean="0">
                <a:solidFill>
                  <a:srgbClr val="FF0000"/>
                </a:solidFill>
              </a:rPr>
              <a:t>accredit</a:t>
            </a:r>
            <a:r>
              <a:rPr lang="en-GB" sz="2800" dirty="0" smtClean="0"/>
              <a:t> students’ achievement (not just more of the same old tired methods).</a:t>
            </a:r>
          </a:p>
          <a:p>
            <a:pPr>
              <a:lnSpc>
                <a:spcPct val="100000"/>
              </a:lnSpc>
              <a:buNone/>
            </a:pPr>
            <a:r>
              <a:rPr lang="en-GB" sz="2800" dirty="0" smtClean="0"/>
              <a:t>	</a:t>
            </a: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a:solidFill>
                  <a:srgbClr val="00B050"/>
                </a:solidFill>
              </a:rPr>
              <a:t>Albert Einstein</a:t>
            </a:r>
            <a:endParaRPr lang="en-US" sz="3600" b="1" dirty="0">
              <a:solidFill>
                <a:srgbClr val="00B050"/>
              </a:solidFill>
            </a:endParaRPr>
          </a:p>
        </p:txBody>
      </p:sp>
      <p:sp>
        <p:nvSpPr>
          <p:cNvPr id="3" name="Content Placeholder 2"/>
          <p:cNvSpPr>
            <a:spLocks noGrp="1"/>
          </p:cNvSpPr>
          <p:nvPr>
            <p:ph idx="1"/>
          </p:nvPr>
        </p:nvSpPr>
        <p:spPr/>
        <p:txBody>
          <a:bodyPr/>
          <a:lstStyle/>
          <a:p>
            <a:pPr>
              <a:buNone/>
            </a:pPr>
            <a:r>
              <a:rPr lang="en-GB" dirty="0"/>
              <a:t>“It is simply madness to keep doing the same thing, and expect different results”</a:t>
            </a:r>
            <a:endParaRPr lang="en-US" dirty="0"/>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a:xfrm>
            <a:off x="0" y="1"/>
            <a:ext cx="9144000" cy="1124679"/>
          </a:xfrm>
        </p:spPr>
        <p:txBody>
          <a:bodyPr/>
          <a:lstStyle/>
          <a:p>
            <a:r>
              <a:rPr lang="en-GB" sz="3200" b="1" dirty="0" smtClean="0">
                <a:solidFill>
                  <a:srgbClr val="00B050"/>
                </a:solidFill>
                <a:latin typeface="Calibri" pitchFamily="34" charset="0"/>
              </a:rPr>
              <a:t>Teaching – and research – and reflection:</a:t>
            </a:r>
            <a:br>
              <a:rPr lang="en-GB" sz="3200" b="1" dirty="0" smtClean="0">
                <a:solidFill>
                  <a:srgbClr val="00B050"/>
                </a:solidFill>
                <a:latin typeface="Calibri" pitchFamily="34" charset="0"/>
              </a:rPr>
            </a:br>
            <a:r>
              <a:rPr lang="en-GB" sz="3200" b="1" dirty="0" smtClean="0">
                <a:solidFill>
                  <a:srgbClr val="00B050"/>
                </a:solidFill>
                <a:latin typeface="Calibri" pitchFamily="34" charset="0"/>
              </a:rPr>
              <a:t>the ten most important words</a:t>
            </a:r>
          </a:p>
        </p:txBody>
      </p:sp>
      <p:sp>
        <p:nvSpPr>
          <p:cNvPr id="23555" name="Content Placeholder 2"/>
          <p:cNvSpPr>
            <a:spLocks noGrp="1"/>
          </p:cNvSpPr>
          <p:nvPr>
            <p:ph sz="half" idx="1"/>
          </p:nvPr>
        </p:nvSpPr>
        <p:spPr>
          <a:xfrm>
            <a:off x="285720" y="1643050"/>
            <a:ext cx="4225925" cy="3438532"/>
          </a:xfrm>
        </p:spPr>
        <p:txBody>
          <a:bodyPr/>
          <a:lstStyle/>
          <a:p>
            <a:r>
              <a:rPr lang="en-GB" dirty="0" smtClean="0"/>
              <a:t>Why?</a:t>
            </a:r>
          </a:p>
          <a:p>
            <a:r>
              <a:rPr lang="en-GB" dirty="0" smtClean="0"/>
              <a:t>What?</a:t>
            </a:r>
          </a:p>
          <a:p>
            <a:r>
              <a:rPr lang="en-GB" dirty="0" smtClean="0"/>
              <a:t>Who?</a:t>
            </a:r>
          </a:p>
          <a:p>
            <a:r>
              <a:rPr lang="en-GB" dirty="0" smtClean="0"/>
              <a:t>Where?</a:t>
            </a:r>
          </a:p>
          <a:p>
            <a:r>
              <a:rPr lang="en-GB" dirty="0" smtClean="0"/>
              <a:t>When?</a:t>
            </a:r>
          </a:p>
          <a:p>
            <a:r>
              <a:rPr lang="en-GB" dirty="0" smtClean="0"/>
              <a:t>How?</a:t>
            </a:r>
          </a:p>
        </p:txBody>
      </p:sp>
      <p:sp>
        <p:nvSpPr>
          <p:cNvPr id="23556" name="Content Placeholder 3"/>
          <p:cNvSpPr>
            <a:spLocks noGrp="1"/>
          </p:cNvSpPr>
          <p:nvPr>
            <p:ph sz="half" idx="2"/>
          </p:nvPr>
        </p:nvSpPr>
        <p:spPr>
          <a:xfrm>
            <a:off x="3714744" y="1714488"/>
            <a:ext cx="4227513" cy="3509970"/>
          </a:xfrm>
        </p:spPr>
        <p:txBody>
          <a:bodyPr/>
          <a:lstStyle/>
          <a:p>
            <a:r>
              <a:rPr lang="en-GB" dirty="0" smtClean="0"/>
              <a:t>Which?</a:t>
            </a:r>
          </a:p>
          <a:p>
            <a:r>
              <a:rPr lang="en-GB" dirty="0" smtClean="0"/>
              <a:t>So what?</a:t>
            </a:r>
          </a:p>
          <a:p>
            <a:r>
              <a:rPr lang="en-GB" dirty="0" smtClean="0"/>
              <a:t>Wow?</a:t>
            </a:r>
          </a:p>
          <a:p>
            <a:pPr>
              <a:buNone/>
            </a:pPr>
            <a:r>
              <a:rPr lang="en-GB" dirty="0" smtClean="0"/>
              <a:t>And the most powerful four-letter word in the English language...</a:t>
            </a:r>
          </a:p>
          <a:p>
            <a:pPr>
              <a:buNone/>
            </a:pPr>
            <a:r>
              <a:rPr lang="en-GB" sz="4000" dirty="0" smtClean="0">
                <a:solidFill>
                  <a:srgbClr val="CC0000"/>
                </a:solidFill>
              </a:rPr>
              <a:t>	????</a:t>
            </a: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r>
              <a:rPr lang="en-GB" sz="3200" dirty="0" smtClean="0">
                <a:solidFill>
                  <a:srgbClr val="00B050"/>
                </a:solidFill>
                <a:latin typeface="Calibri" pitchFamily="34" charset="0"/>
              </a:rPr>
              <a:t>‘what’ is getting ever less important</a:t>
            </a:r>
            <a:endParaRPr lang="en-GB" sz="3200" dirty="0">
              <a:solidFill>
                <a:srgbClr val="00B050"/>
              </a:solidFill>
              <a:latin typeface="Calibri" pitchFamily="34" charset="0"/>
            </a:endParaRPr>
          </a:p>
        </p:txBody>
      </p:sp>
      <p:sp>
        <p:nvSpPr>
          <p:cNvPr id="3" name="Content Placeholder 2"/>
          <p:cNvSpPr>
            <a:spLocks noGrp="1"/>
          </p:cNvSpPr>
          <p:nvPr>
            <p:ph idx="1"/>
          </p:nvPr>
        </p:nvSpPr>
        <p:spPr/>
        <p:txBody>
          <a:bodyPr/>
          <a:lstStyle/>
          <a:p>
            <a:pPr>
              <a:lnSpc>
                <a:spcPct val="100000"/>
              </a:lnSpc>
            </a:pPr>
            <a:r>
              <a:rPr lang="en-GB" sz="2000" dirty="0" smtClean="0"/>
              <a:t>Columbia University research published recently (2011) in Science magazine shows that people are much less prepared to remember ‘</a:t>
            </a:r>
            <a:r>
              <a:rPr lang="en-GB" sz="2000" dirty="0" smtClean="0">
                <a:solidFill>
                  <a:srgbClr val="FF0000"/>
                </a:solidFill>
              </a:rPr>
              <a:t>what</a:t>
            </a:r>
            <a:r>
              <a:rPr lang="en-GB" sz="2000" dirty="0" smtClean="0"/>
              <a:t>’, but better at remembering </a:t>
            </a:r>
            <a:r>
              <a:rPr lang="en-GB" sz="2000" dirty="0" smtClean="0">
                <a:solidFill>
                  <a:srgbClr val="FF0000"/>
                </a:solidFill>
              </a:rPr>
              <a:t>where</a:t>
            </a:r>
            <a:r>
              <a:rPr lang="en-GB" sz="2000" dirty="0" smtClean="0"/>
              <a:t> to access information, and </a:t>
            </a:r>
            <a:r>
              <a:rPr lang="en-GB" sz="2000" dirty="0" smtClean="0">
                <a:solidFill>
                  <a:srgbClr val="FF0000"/>
                </a:solidFill>
              </a:rPr>
              <a:t>how</a:t>
            </a:r>
            <a:r>
              <a:rPr lang="en-GB" sz="2000" dirty="0" smtClean="0"/>
              <a:t> to do so.</a:t>
            </a:r>
          </a:p>
          <a:p>
            <a:pPr>
              <a:lnSpc>
                <a:spcPct val="100000"/>
              </a:lnSpc>
            </a:pPr>
            <a:r>
              <a:rPr lang="en-GB" sz="2000" dirty="0" smtClean="0"/>
              <a:t>Betsy Sparrow, one of the principal researchers, concludes that the internet has become ‘an external memory source that we can access at any time. ... Just as we learn through transactive memory who knows what in our families and offices, we are learning what the computer ‘knows’ and when we should attend to where we have stored information in our computer-based memories. We are becoming symbiotic with our computer tools.</a:t>
            </a:r>
          </a:p>
          <a:p>
            <a:pPr>
              <a:buNone/>
            </a:pPr>
            <a:r>
              <a:rPr lang="en-US" sz="1800" i="1" dirty="0" smtClean="0">
                <a:solidFill>
                  <a:schemeClr val="tx1"/>
                </a:solidFill>
              </a:rPr>
              <a:t>Published Online July 14 2011 </a:t>
            </a:r>
            <a:r>
              <a:rPr lang="en-US" sz="1800" i="1" dirty="0" smtClean="0">
                <a:solidFill>
                  <a:schemeClr val="tx1"/>
                </a:solidFill>
                <a:hlinkClick r:id="rId2" action="ppaction://hlinkfile"/>
              </a:rPr>
              <a:t>&lt; Science Express Index</a:t>
            </a:r>
            <a:r>
              <a:rPr lang="en-US" sz="1800" i="1" dirty="0" smtClean="0">
                <a:solidFill>
                  <a:schemeClr val="tx1"/>
                </a:solidFill>
              </a:rPr>
              <a:t> Science DOI: 10.1126/science.1207745 </a:t>
            </a:r>
            <a:endParaRPr lang="en-US" sz="1800" dirty="0" smtClean="0">
              <a:solidFill>
                <a:schemeClr val="tx1"/>
              </a:solidFill>
            </a:endParaRPr>
          </a:p>
          <a:p>
            <a:pPr>
              <a:buNone/>
            </a:pPr>
            <a:r>
              <a:rPr lang="en-US" sz="1800" dirty="0" smtClean="0">
                <a:solidFill>
                  <a:schemeClr val="tx1"/>
                </a:solidFill>
              </a:rPr>
              <a:t>Report: Google Effects on Memory: Cognitive Consequences of Having Information at Our Fingertips </a:t>
            </a:r>
            <a:r>
              <a:rPr lang="en-US" sz="1800" dirty="0" smtClean="0">
                <a:solidFill>
                  <a:schemeClr val="tx1"/>
                </a:solidFill>
                <a:hlinkClick r:id="rId3" action="ppaction://hlinkfile"/>
              </a:rPr>
              <a:t>Betsy Sparrow</a:t>
            </a:r>
            <a:r>
              <a:rPr lang="en-US" sz="1800" dirty="0" smtClean="0">
                <a:solidFill>
                  <a:schemeClr val="tx1"/>
                </a:solidFill>
              </a:rPr>
              <a:t>,</a:t>
            </a:r>
            <a:r>
              <a:rPr lang="en-US" sz="1800" dirty="0" smtClean="0">
                <a:solidFill>
                  <a:schemeClr val="tx1"/>
                </a:solidFill>
                <a:hlinkClick r:id="" action="ppaction://hlinkfile"/>
              </a:rPr>
              <a:t>*</a:t>
            </a:r>
            <a:r>
              <a:rPr lang="en-US" sz="1800" dirty="0" smtClean="0">
                <a:solidFill>
                  <a:schemeClr val="tx1"/>
                </a:solidFill>
              </a:rPr>
              <a:t>, </a:t>
            </a:r>
            <a:r>
              <a:rPr lang="en-US" sz="1800" dirty="0" smtClean="0">
                <a:solidFill>
                  <a:schemeClr val="tx1"/>
                </a:solidFill>
                <a:hlinkClick r:id="rId4" action="ppaction://hlinkfile"/>
              </a:rPr>
              <a:t>Jenny Liu</a:t>
            </a:r>
            <a:r>
              <a:rPr lang="en-US" sz="1800" dirty="0" smtClean="0">
                <a:solidFill>
                  <a:schemeClr val="tx1"/>
                </a:solidFill>
              </a:rPr>
              <a:t>, </a:t>
            </a:r>
            <a:r>
              <a:rPr lang="en-US" sz="1800" dirty="0" smtClean="0">
                <a:solidFill>
                  <a:schemeClr val="tx1"/>
                </a:solidFill>
                <a:hlinkClick r:id="rId5" action="ppaction://hlinkfile"/>
              </a:rPr>
              <a:t>Daniel M. Wegner</a:t>
            </a:r>
            <a:endParaRPr lang="en-US" sz="1800" dirty="0" smtClean="0">
              <a:solidFill>
                <a:schemeClr val="tx1"/>
              </a:solidFill>
            </a:endParaRPr>
          </a:p>
          <a:p>
            <a:pPr>
              <a:lnSpc>
                <a:spcPct val="100000"/>
              </a:lnSpc>
            </a:pPr>
            <a:endParaRPr lang="en-GB" sz="2000" dirty="0"/>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285720" y="1643050"/>
            <a:ext cx="4225925" cy="3438532"/>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Why? </a:t>
            </a:r>
            <a:r>
              <a:rPr lang="en-GB" sz="2800" b="1" kern="0" dirty="0" smtClean="0">
                <a:solidFill>
                  <a:srgbClr val="C00000"/>
                </a:solidFill>
                <a:latin typeface="Calibri" pitchFamily="34" charset="0"/>
              </a:rPr>
              <a:t>(rationale)</a:t>
            </a:r>
          </a:p>
          <a:p>
            <a:pPr marL="533400" indent="-533400">
              <a:lnSpc>
                <a:spcPct val="90000"/>
              </a:lnSpc>
              <a:spcBef>
                <a:spcPct val="35000"/>
              </a:spcBef>
              <a:buClr>
                <a:srgbClr val="009900"/>
              </a:buClr>
              <a:buFont typeface="Wingdings" pitchFamily="2" charset="2"/>
              <a:buChar char="v"/>
              <a:defRPr/>
            </a:pPr>
            <a:r>
              <a:rPr lang="en-GB" sz="1800" b="1" kern="0" dirty="0" smtClean="0">
                <a:solidFill>
                  <a:srgbClr val="660066"/>
                </a:solidFill>
                <a:latin typeface="Calibri" pitchFamily="34" charset="0"/>
              </a:rPr>
              <a:t>What? </a:t>
            </a:r>
            <a:r>
              <a:rPr lang="en-GB" sz="1800" b="1" kern="0" dirty="0" smtClean="0">
                <a:solidFill>
                  <a:srgbClr val="C00000"/>
                </a:solidFill>
                <a:latin typeface="Calibri" pitchFamily="34" charset="0"/>
              </a:rPr>
              <a:t>(content)</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Who? </a:t>
            </a:r>
            <a:r>
              <a:rPr lang="en-GB" sz="2800" b="1" kern="0" dirty="0" smtClean="0">
                <a:solidFill>
                  <a:srgbClr val="C00000"/>
                </a:solidFill>
                <a:latin typeface="Calibri" pitchFamily="34" charset="0"/>
              </a:rPr>
              <a:t>(people, you, me, them)</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Where? </a:t>
            </a:r>
            <a:r>
              <a:rPr lang="en-GB" sz="2800" b="1" kern="0" dirty="0" smtClean="0">
                <a:solidFill>
                  <a:srgbClr val="C00000"/>
                </a:solidFill>
                <a:latin typeface="Calibri" pitchFamily="34" charset="0"/>
              </a:rPr>
              <a:t>(locations)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When? </a:t>
            </a:r>
            <a:r>
              <a:rPr lang="en-GB" sz="2800" b="1" kern="0" dirty="0" smtClean="0">
                <a:solidFill>
                  <a:srgbClr val="C00000"/>
                </a:solidFill>
                <a:latin typeface="Calibri" pitchFamily="34" charset="0"/>
              </a:rPr>
              <a:t>(times)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Calibri" pitchFamily="34" charset="0"/>
              </a:rPr>
              <a:t>How? </a:t>
            </a:r>
            <a:r>
              <a:rPr lang="en-GB" sz="2800" b="1" kern="0" dirty="0" smtClean="0">
                <a:solidFill>
                  <a:srgbClr val="C00000"/>
                </a:solidFill>
                <a:latin typeface="Calibri" pitchFamily="34" charset="0"/>
              </a:rPr>
              <a:t>(processes)</a:t>
            </a:r>
          </a:p>
        </p:txBody>
      </p:sp>
      <p:sp>
        <p:nvSpPr>
          <p:cNvPr id="4" name="Content Placeholder 3"/>
          <p:cNvSpPr txBox="1">
            <a:spLocks/>
          </p:cNvSpPr>
          <p:nvPr/>
        </p:nvSpPr>
        <p:spPr>
          <a:xfrm>
            <a:off x="4500562" y="1714488"/>
            <a:ext cx="4227513" cy="3509970"/>
          </a:xfrm>
          <a:prstGeom prst="rect">
            <a:avLst/>
          </a:prstGeom>
        </p:spPr>
        <p:txBody>
          <a:bodyPr/>
          <a:lstStyle/>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Which? </a:t>
            </a:r>
            <a:r>
              <a:rPr lang="en-GB" sz="2800" b="1" kern="0" dirty="0" smtClean="0">
                <a:solidFill>
                  <a:srgbClr val="C00000"/>
                </a:solidFill>
                <a:latin typeface="+mn-lt"/>
              </a:rPr>
              <a:t>(decisions)</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So what? </a:t>
            </a:r>
            <a:r>
              <a:rPr lang="en-GB" sz="2800" b="1" kern="0" dirty="0" smtClean="0">
                <a:solidFill>
                  <a:srgbClr val="C00000"/>
                </a:solidFill>
                <a:latin typeface="+mn-lt"/>
              </a:rPr>
              <a:t>(importance?)</a:t>
            </a:r>
          </a:p>
          <a:p>
            <a:pPr marL="533400" indent="-533400">
              <a:lnSpc>
                <a:spcPct val="90000"/>
              </a:lnSpc>
              <a:spcBef>
                <a:spcPct val="35000"/>
              </a:spcBef>
              <a:buClr>
                <a:srgbClr val="009900"/>
              </a:buClr>
              <a:buFont typeface="Wingdings" pitchFamily="2" charset="2"/>
              <a:buChar char="v"/>
              <a:defRPr/>
            </a:pPr>
            <a:r>
              <a:rPr lang="en-GB" sz="2800" b="1" kern="0" dirty="0" smtClean="0">
                <a:solidFill>
                  <a:srgbClr val="660066"/>
                </a:solidFill>
                <a:latin typeface="+mn-lt"/>
              </a:rPr>
              <a:t>Wow? </a:t>
            </a:r>
            <a:r>
              <a:rPr lang="en-GB" sz="2800" b="1" kern="0" dirty="0" smtClean="0">
                <a:solidFill>
                  <a:srgbClr val="C00000"/>
                </a:solidFill>
                <a:latin typeface="+mn-lt"/>
              </a:rPr>
              <a:t>(impact?)</a:t>
            </a:r>
          </a:p>
          <a:p>
            <a:pPr marL="533400" indent="-533400">
              <a:lnSpc>
                <a:spcPct val="90000"/>
              </a:lnSpc>
              <a:spcBef>
                <a:spcPct val="35000"/>
              </a:spcBef>
              <a:buClr>
                <a:srgbClr val="009900"/>
              </a:buClr>
              <a:buFont typeface="Wingdings" pitchFamily="2" charset="2"/>
              <a:buNone/>
              <a:defRPr/>
            </a:pPr>
            <a:r>
              <a:rPr lang="en-GB" sz="2800" b="1" kern="0" dirty="0" smtClean="0">
                <a:solidFill>
                  <a:srgbClr val="660066"/>
                </a:solidFill>
                <a:latin typeface="+mn-lt"/>
              </a:rPr>
              <a:t>And the most powerful four-letter word in the English language...</a:t>
            </a:r>
          </a:p>
          <a:p>
            <a:pPr marL="533400" indent="-533400">
              <a:lnSpc>
                <a:spcPct val="90000"/>
              </a:lnSpc>
              <a:spcBef>
                <a:spcPct val="35000"/>
              </a:spcBef>
              <a:buClr>
                <a:srgbClr val="009900"/>
              </a:buClr>
              <a:buFont typeface="Wingdings" pitchFamily="2" charset="2"/>
              <a:buNone/>
              <a:defRPr/>
            </a:pPr>
            <a:r>
              <a:rPr lang="en-GB" sz="3600" b="1" kern="0" dirty="0" smtClean="0">
                <a:solidFill>
                  <a:srgbClr val="CC0000"/>
                </a:solidFill>
                <a:latin typeface="+mn-lt"/>
              </a:rPr>
              <a:t>	????</a:t>
            </a:r>
          </a:p>
        </p:txBody>
      </p:sp>
      <p:sp>
        <p:nvSpPr>
          <p:cNvPr id="5" name="Title 1"/>
          <p:cNvSpPr txBox="1">
            <a:spLocks/>
          </p:cNvSpPr>
          <p:nvPr/>
        </p:nvSpPr>
        <p:spPr>
          <a:xfrm>
            <a:off x="0" y="1"/>
            <a:ext cx="9144000" cy="1124679"/>
          </a:xfrm>
          <a:prstGeom prst="rect">
            <a:avLst/>
          </a:prstGeom>
        </p:spPr>
        <p:txBody>
          <a:bodyPr/>
          <a:lstStyle/>
          <a:p>
            <a:pPr algn="ctr">
              <a:lnSpc>
                <a:spcPct val="85000"/>
              </a:lnSpc>
              <a:defRPr/>
            </a:pPr>
            <a:r>
              <a:rPr lang="en-GB" sz="3200" b="1" kern="0" dirty="0" smtClean="0">
                <a:solidFill>
                  <a:srgbClr val="00B050"/>
                </a:solidFill>
                <a:latin typeface="Calibri" pitchFamily="34" charset="0"/>
              </a:rPr>
              <a:t>Teaching – and research – and reflection:</a:t>
            </a:r>
            <a:br>
              <a:rPr lang="en-GB" sz="3200" b="1" kern="0" dirty="0" smtClean="0">
                <a:solidFill>
                  <a:srgbClr val="00B050"/>
                </a:solidFill>
                <a:latin typeface="Calibri" pitchFamily="34" charset="0"/>
              </a:rPr>
            </a:br>
            <a:r>
              <a:rPr lang="en-GB" sz="3200" b="1" kern="0" dirty="0" smtClean="0">
                <a:solidFill>
                  <a:srgbClr val="00B050"/>
                </a:solidFill>
                <a:latin typeface="Calibri" pitchFamily="34" charset="0"/>
              </a:rPr>
              <a:t>the ten most important words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GB" sz="3600" b="1" dirty="0"/>
              <a:t>The guru Royce Sadler</a:t>
            </a:r>
            <a:br>
              <a:rPr lang="en-GB" sz="3600" b="1" dirty="0"/>
            </a:br>
            <a:endParaRPr lang="en-GB" sz="3600" b="1" dirty="0"/>
          </a:p>
        </p:txBody>
      </p:sp>
      <p:sp>
        <p:nvSpPr>
          <p:cNvPr id="26627" name="Rectangle 3"/>
          <p:cNvSpPr>
            <a:spLocks noGrp="1" noChangeArrowheads="1"/>
          </p:cNvSpPr>
          <p:nvPr>
            <p:ph idx="1"/>
          </p:nvPr>
        </p:nvSpPr>
        <p:spPr>
          <a:xfrm>
            <a:off x="214313" y="1071563"/>
            <a:ext cx="8483600" cy="5130800"/>
          </a:xfrm>
        </p:spPr>
        <p:txBody>
          <a:bodyPr/>
          <a:lstStyle/>
          <a:p>
            <a:pPr eaLnBrk="1" hangingPunct="1">
              <a:lnSpc>
                <a:spcPct val="100000"/>
              </a:lnSpc>
              <a:buFontTx/>
              <a:buNone/>
            </a:pPr>
            <a:r>
              <a:rPr lang="en-AU" sz="2800" dirty="0"/>
              <a:t>“The indispensable conditions for improvement are that the student comes to hold a concept of quality roughly similar to that held by the teacher, is able to monitor continuously the quality of what is being produced </a:t>
            </a:r>
            <a:r>
              <a:rPr lang="en-AU" sz="2800" b="1" i="1" dirty="0">
                <a:solidFill>
                  <a:srgbClr val="FF0000"/>
                </a:solidFill>
              </a:rPr>
              <a:t>during the act of production itself</a:t>
            </a:r>
            <a:r>
              <a:rPr lang="en-AU" sz="2800" dirty="0"/>
              <a:t>, and has a repertoire of alternative moves or strategies from which to draw at any given point. In other words, students have to be able to judge the quality of what they are producing and be able to regulate what they are doing </a:t>
            </a:r>
            <a:r>
              <a:rPr lang="en-AU" sz="2800" b="1" i="1" dirty="0">
                <a:solidFill>
                  <a:srgbClr val="FF0000"/>
                </a:solidFill>
              </a:rPr>
              <a:t>during the doing of it</a:t>
            </a:r>
            <a:r>
              <a:rPr lang="en-AU" sz="2800" dirty="0"/>
              <a:t>”. (Sadler 1989). (my italics)</a:t>
            </a:r>
            <a:endParaRPr lang="en-GB"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50825" y="188913"/>
            <a:ext cx="8713788" cy="1367827"/>
          </a:xfrm>
        </p:spPr>
        <p:txBody>
          <a:bodyPr/>
          <a:lstStyle/>
          <a:p>
            <a:pPr algn="l"/>
            <a:r>
              <a:rPr lang="en-GB" sz="2400" b="1" dirty="0" smtClean="0">
                <a:solidFill>
                  <a:srgbClr val="FF3300"/>
                </a:solidFill>
              </a:rPr>
              <a:t>Sadler, D. R. (2010). </a:t>
            </a:r>
            <a:r>
              <a:rPr lang="en-GB" sz="2400" b="1" dirty="0" smtClean="0"/>
              <a:t>Beyond feedback: Developing student capability in complex appraisal. </a:t>
            </a:r>
            <a:r>
              <a:rPr lang="en-GB" sz="2400" b="1" i="1" dirty="0" smtClean="0"/>
              <a:t>Assessment &amp; Evaluation in Higher Education, 35</a:t>
            </a:r>
            <a:r>
              <a:rPr lang="en-GB" sz="2400" b="1" dirty="0" smtClean="0"/>
              <a:t>(5), 535-550.</a:t>
            </a:r>
            <a:br>
              <a:rPr lang="en-GB" sz="2400" b="1" dirty="0" smtClean="0"/>
            </a:br>
            <a:endParaRPr lang="en-GB" sz="2400" b="1" dirty="0"/>
          </a:p>
        </p:txBody>
      </p:sp>
      <p:sp>
        <p:nvSpPr>
          <p:cNvPr id="5" name="Content Placeholder 4"/>
          <p:cNvSpPr>
            <a:spLocks noGrp="1"/>
          </p:cNvSpPr>
          <p:nvPr>
            <p:ph idx="1"/>
          </p:nvPr>
        </p:nvSpPr>
        <p:spPr>
          <a:xfrm>
            <a:off x="358775" y="1340710"/>
            <a:ext cx="8605838" cy="5212490"/>
          </a:xfrm>
        </p:spPr>
        <p:txBody>
          <a:bodyPr/>
          <a:lstStyle/>
          <a:p>
            <a:r>
              <a:rPr lang="en-GB" dirty="0" smtClean="0"/>
              <a:t>Students need to be exposed to, and gain experience in </a:t>
            </a:r>
            <a:r>
              <a:rPr lang="en-GB" dirty="0" smtClean="0">
                <a:solidFill>
                  <a:schemeClr val="accent6">
                    <a:lumMod val="40000"/>
                    <a:lumOff val="60000"/>
                  </a:schemeClr>
                </a:solidFill>
              </a:rPr>
              <a:t>making judgements </a:t>
            </a:r>
            <a:r>
              <a:rPr lang="en-GB" dirty="0" smtClean="0"/>
              <a:t>about a variety of works of </a:t>
            </a:r>
            <a:r>
              <a:rPr lang="en-GB" dirty="0" smtClean="0">
                <a:solidFill>
                  <a:schemeClr val="accent6">
                    <a:lumMod val="40000"/>
                    <a:lumOff val="60000"/>
                  </a:schemeClr>
                </a:solidFill>
              </a:rPr>
              <a:t>different</a:t>
            </a:r>
            <a:r>
              <a:rPr lang="en-GB" dirty="0" smtClean="0"/>
              <a:t> quality…They need planned rather than random exposure to exemplars, and experience in making judgements about quality. They need to create verbalised rationales and accounts of how various works could have been </a:t>
            </a:r>
            <a:r>
              <a:rPr lang="en-GB" dirty="0" smtClean="0">
                <a:solidFill>
                  <a:schemeClr val="accent6">
                    <a:lumMod val="40000"/>
                    <a:lumOff val="60000"/>
                  </a:schemeClr>
                </a:solidFill>
              </a:rPr>
              <a:t>done</a:t>
            </a:r>
            <a:r>
              <a:rPr lang="en-GB" dirty="0" smtClean="0">
                <a:solidFill>
                  <a:srgbClr val="FF3300"/>
                </a:solidFill>
              </a:rPr>
              <a:t> </a:t>
            </a:r>
            <a:r>
              <a:rPr lang="en-GB" dirty="0" smtClean="0">
                <a:solidFill>
                  <a:schemeClr val="accent6">
                    <a:lumMod val="40000"/>
                    <a:lumOff val="60000"/>
                  </a:schemeClr>
                </a:solidFill>
              </a:rPr>
              <a:t>better</a:t>
            </a:r>
            <a:r>
              <a:rPr lang="en-GB" dirty="0" smtClean="0"/>
              <a:t>. ...</a:t>
            </a:r>
            <a:endParaRPr lang="en-GB"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r>
              <a:rPr lang="en-GB" dirty="0" smtClean="0"/>
              <a:t>Finally, they need to engage in </a:t>
            </a:r>
            <a:r>
              <a:rPr lang="en-GB" dirty="0" smtClean="0">
                <a:solidFill>
                  <a:schemeClr val="accent6">
                    <a:lumMod val="40000"/>
                    <a:lumOff val="60000"/>
                  </a:schemeClr>
                </a:solidFill>
              </a:rPr>
              <a:t>evaluative conversations</a:t>
            </a:r>
            <a:r>
              <a:rPr lang="en-GB" dirty="0" smtClean="0"/>
              <a:t> with teachers and other students. Together, these three provide the means by which students can develop a concept of quality that is similar in essence to that which the teacher possesses, and in particular to understand what makes for high quality (p. 544).</a:t>
            </a:r>
          </a:p>
        </p:txBody>
      </p:sp>
      <p:sp>
        <p:nvSpPr>
          <p:cNvPr id="4" name="Title 3"/>
          <p:cNvSpPr txBox="1">
            <a:spLocks/>
          </p:cNvSpPr>
          <p:nvPr/>
        </p:nvSpPr>
        <p:spPr bwMode="auto">
          <a:xfrm>
            <a:off x="0" y="0"/>
            <a:ext cx="8713788" cy="1367827"/>
          </a:xfrm>
          <a:prstGeom prst="rect">
            <a:avLst/>
          </a:prstGeom>
          <a:noFill/>
          <a:ln w="9525" algn="ctr">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85000"/>
              </a:lnSpc>
              <a:spcBef>
                <a:spcPct val="0"/>
              </a:spcBef>
              <a:spcAft>
                <a:spcPct val="0"/>
              </a:spcAft>
              <a:buClrTx/>
              <a:buSzTx/>
              <a:buFontTx/>
              <a:buNone/>
              <a:tabLst/>
              <a:defRPr/>
            </a:pPr>
            <a:r>
              <a:rPr kumimoji="0" lang="en-GB" sz="2400" b="1" i="0" u="none" strike="noStrike" kern="0" cap="none" spc="0" normalizeH="0" baseline="0" noProof="0" dirty="0" smtClean="0">
                <a:ln>
                  <a:noFill/>
                </a:ln>
                <a:solidFill>
                  <a:srgbClr val="FF3300"/>
                </a:solidFill>
                <a:effectLst/>
                <a:uLnTx/>
                <a:uFillTx/>
                <a:latin typeface="+mj-lt"/>
                <a:ea typeface="+mj-ea"/>
                <a:cs typeface="+mj-cs"/>
              </a:rPr>
              <a:t>Sadler, D. R. (2010). </a:t>
            </a:r>
            <a:r>
              <a:rPr kumimoji="0" lang="en-GB" sz="2400" b="1" i="0" u="none" strike="noStrike" kern="0" cap="none" spc="0" normalizeH="0" baseline="0" noProof="0" dirty="0" smtClean="0">
                <a:ln>
                  <a:noFill/>
                </a:ln>
                <a:solidFill>
                  <a:srgbClr val="008000"/>
                </a:solidFill>
                <a:effectLst/>
                <a:uLnTx/>
                <a:uFillTx/>
                <a:latin typeface="+mj-lt"/>
                <a:ea typeface="+mj-ea"/>
                <a:cs typeface="+mj-cs"/>
              </a:rPr>
              <a:t>Beyond feedback: Developing student capability in complex appraisal. </a:t>
            </a:r>
            <a:r>
              <a:rPr kumimoji="0" lang="en-GB" sz="2400" b="1" i="1" u="none" strike="noStrike" kern="0" cap="none" spc="0" normalizeH="0" baseline="0" noProof="0" dirty="0" smtClean="0">
                <a:ln>
                  <a:noFill/>
                </a:ln>
                <a:solidFill>
                  <a:srgbClr val="008000"/>
                </a:solidFill>
                <a:effectLst/>
                <a:uLnTx/>
                <a:uFillTx/>
                <a:latin typeface="+mj-lt"/>
                <a:ea typeface="+mj-ea"/>
                <a:cs typeface="+mj-cs"/>
              </a:rPr>
              <a:t>Assessment &amp; Evaluation in Higher Education, 35</a:t>
            </a:r>
            <a:r>
              <a:rPr kumimoji="0" lang="en-GB" sz="2400" b="1" i="0" u="none" strike="noStrike" kern="0" cap="none" spc="0" normalizeH="0" baseline="0" noProof="0" dirty="0" smtClean="0">
                <a:ln>
                  <a:noFill/>
                </a:ln>
                <a:solidFill>
                  <a:srgbClr val="008000"/>
                </a:solidFill>
                <a:effectLst/>
                <a:uLnTx/>
                <a:uFillTx/>
                <a:latin typeface="+mj-lt"/>
                <a:ea typeface="+mj-ea"/>
                <a:cs typeface="+mj-cs"/>
              </a:rPr>
              <a:t>(5), 535-550.</a:t>
            </a:r>
            <a:br>
              <a:rPr kumimoji="0" lang="en-GB" sz="2400" b="1" i="0" u="none" strike="noStrike" kern="0" cap="none" spc="0" normalizeH="0" baseline="0" noProof="0" dirty="0" smtClean="0">
                <a:ln>
                  <a:noFill/>
                </a:ln>
                <a:solidFill>
                  <a:srgbClr val="008000"/>
                </a:solidFill>
                <a:effectLst/>
                <a:uLnTx/>
                <a:uFillTx/>
                <a:latin typeface="+mj-lt"/>
                <a:ea typeface="+mj-ea"/>
                <a:cs typeface="+mj-cs"/>
              </a:rPr>
            </a:br>
            <a:endParaRPr kumimoji="0" lang="en-GB" sz="2400" b="1" i="0" u="none" strike="noStrike" kern="0" cap="none" spc="0" normalizeH="0" baseline="0" noProof="0" dirty="0">
              <a:ln>
                <a:noFill/>
              </a:ln>
              <a:solidFill>
                <a:srgbClr val="008000"/>
              </a:solidFill>
              <a:effectLst/>
              <a:uLnTx/>
              <a:uFillTx/>
              <a:latin typeface="+mj-lt"/>
              <a:ea typeface="+mj-ea"/>
              <a:cs typeface="+mj-cs"/>
            </a:endParaRPr>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9"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13" name="Rectangle 2"/>
          <p:cNvSpPr>
            <a:spLocks noChangeArrowheads="1"/>
          </p:cNvSpPr>
          <p:nvPr/>
        </p:nvSpPr>
        <p:spPr bwMode="auto">
          <a:xfrm>
            <a:off x="0" y="0"/>
            <a:ext cx="9144000" cy="1752600"/>
          </a:xfrm>
          <a:prstGeom prst="rect">
            <a:avLst/>
          </a:prstGeom>
          <a:noFill/>
          <a:ln w="12700">
            <a:noFill/>
            <a:miter lim="800000"/>
            <a:headEnd/>
            <a:tailEnd/>
          </a:ln>
        </p:spPr>
        <p:txBody>
          <a:bodyPr lIns="92075" tIns="46038" rIns="92075" bIns="46038" anchor="ctr"/>
          <a:lstStyle/>
          <a:p>
            <a:pPr algn="ctr" eaLnBrk="0" hangingPunct="0">
              <a:lnSpc>
                <a:spcPct val="80000"/>
              </a:lnSpc>
            </a:pPr>
            <a:r>
              <a:rPr lang="en-US" sz="4400" b="1" dirty="0">
                <a:solidFill>
                  <a:srgbClr val="CCFF33"/>
                </a:solidFill>
              </a:rPr>
              <a:t>Ripples on a pond….</a:t>
            </a:r>
          </a:p>
        </p:txBody>
      </p:sp>
      <p:sp>
        <p:nvSpPr>
          <p:cNvPr id="14" name="Oval 4"/>
          <p:cNvSpPr>
            <a:spLocks noChangeArrowheads="1"/>
          </p:cNvSpPr>
          <p:nvPr/>
        </p:nvSpPr>
        <p:spPr bwMode="auto">
          <a:xfrm>
            <a:off x="228600" y="-228600"/>
            <a:ext cx="8305800" cy="7924800"/>
          </a:xfrm>
          <a:prstGeom prst="ellipse">
            <a:avLst/>
          </a:prstGeom>
          <a:solidFill>
            <a:srgbClr val="33CC33"/>
          </a:solidFill>
          <a:ln w="12700">
            <a:solidFill>
              <a:schemeClr val="tx1"/>
            </a:solidFill>
            <a:round/>
            <a:headEnd type="none" w="sm" len="sm"/>
            <a:tailEnd type="none" w="sm" len="sm"/>
          </a:ln>
        </p:spPr>
        <p:txBody>
          <a:bodyPr wrap="none" anchor="ctr"/>
          <a:lstStyle/>
          <a:p>
            <a:pPr eaLnBrk="0" hangingPunct="0"/>
            <a:endParaRPr lang="en-US" dirty="0">
              <a:solidFill>
                <a:srgbClr val="000000"/>
              </a:solidFill>
            </a:endParaRPr>
          </a:p>
        </p:txBody>
      </p:sp>
      <p:sp>
        <p:nvSpPr>
          <p:cNvPr id="15" name="Oval 5"/>
          <p:cNvSpPr>
            <a:spLocks noChangeArrowheads="1"/>
          </p:cNvSpPr>
          <p:nvPr/>
        </p:nvSpPr>
        <p:spPr bwMode="auto">
          <a:xfrm>
            <a:off x="762000" y="228600"/>
            <a:ext cx="7162800" cy="6934200"/>
          </a:xfrm>
          <a:prstGeom prst="ellipse">
            <a:avLst/>
          </a:prstGeom>
          <a:solidFill>
            <a:schemeClr val="accent2"/>
          </a:solidFill>
          <a:ln w="12700">
            <a:solidFill>
              <a:schemeClr val="tx1"/>
            </a:solidFill>
            <a:round/>
            <a:headEnd type="none" w="sm" len="sm"/>
            <a:tailEnd type="none" w="sm" len="sm"/>
          </a:ln>
        </p:spPr>
        <p:txBody>
          <a:bodyPr wrap="none" anchor="ctr"/>
          <a:lstStyle/>
          <a:p>
            <a:pPr algn="ctr" eaLnBrk="0" hangingPunct="0"/>
            <a:endParaRPr lang="en-US" sz="2000" b="1" dirty="0">
              <a:solidFill>
                <a:srgbClr val="000000"/>
              </a:solidFill>
            </a:endParaRPr>
          </a:p>
        </p:txBody>
      </p:sp>
      <p:sp>
        <p:nvSpPr>
          <p:cNvPr id="16" name="Oval 6">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pPr eaLnBrk="0" hangingPunct="0"/>
            <a:endParaRPr lang="en-US" dirty="0">
              <a:solidFill>
                <a:srgbClr val="000000"/>
              </a:solidFill>
            </a:endParaRPr>
          </a:p>
        </p:txBody>
      </p:sp>
      <p:sp>
        <p:nvSpPr>
          <p:cNvPr id="17" name="Oval 7"/>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8" name="Oval 8"/>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pPr eaLnBrk="0" hangingPunct="0"/>
            <a:endParaRPr lang="en-US" dirty="0">
              <a:solidFill>
                <a:srgbClr val="000000"/>
              </a:solidFill>
            </a:endParaRPr>
          </a:p>
        </p:txBody>
      </p:sp>
      <p:sp>
        <p:nvSpPr>
          <p:cNvPr id="19" name="Oval 9"/>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pPr algn="ctr" eaLnBrk="0" hangingPunct="0"/>
            <a:r>
              <a:rPr lang="en-US" sz="2800" b="1" dirty="0">
                <a:solidFill>
                  <a:srgbClr val="000000"/>
                </a:solidFill>
              </a:rPr>
              <a:t>Wanting/</a:t>
            </a:r>
          </a:p>
          <a:p>
            <a:pPr algn="ctr" eaLnBrk="0" hangingPunct="0"/>
            <a:r>
              <a:rPr lang="en-US" sz="2800" b="1" dirty="0">
                <a:solidFill>
                  <a:srgbClr val="000000"/>
                </a:solidFill>
              </a:rPr>
              <a:t>Needing</a:t>
            </a:r>
          </a:p>
        </p:txBody>
      </p:sp>
      <p:sp>
        <p:nvSpPr>
          <p:cNvPr id="20" name="Rectangle 10"/>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FFFFFF"/>
                </a:solidFill>
              </a:rPr>
              <a:t>Doing</a:t>
            </a:r>
          </a:p>
        </p:txBody>
      </p:sp>
      <p:sp>
        <p:nvSpPr>
          <p:cNvPr id="21" name="Rectangle 11"/>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Feedback</a:t>
            </a:r>
          </a:p>
        </p:txBody>
      </p:sp>
      <p:sp>
        <p:nvSpPr>
          <p:cNvPr id="22" name="Text Box 13"/>
          <p:cNvSpPr txBox="1">
            <a:spLocks noChangeArrowheads="1"/>
          </p:cNvSpPr>
          <p:nvPr/>
        </p:nvSpPr>
        <p:spPr bwMode="auto">
          <a:xfrm>
            <a:off x="6429388" y="571480"/>
            <a:ext cx="2438400" cy="1354217"/>
          </a:xfrm>
          <a:prstGeom prst="rect">
            <a:avLst/>
          </a:prstGeom>
          <a:solidFill>
            <a:srgbClr val="33CC33"/>
          </a:solidFill>
          <a:ln w="12700">
            <a:noFill/>
            <a:miter lim="800000"/>
            <a:headEnd type="none" w="sm" len="sm"/>
            <a:tailEnd type="none" w="sm" len="sm"/>
          </a:ln>
        </p:spPr>
        <p:txBody>
          <a:bodyPr>
            <a:spAutoFit/>
          </a:bodyPr>
          <a:lstStyle/>
          <a:p>
            <a:pPr algn="ctr" eaLnBrk="0" hangingPunct="0">
              <a:spcBef>
                <a:spcPct val="50000"/>
              </a:spcBef>
            </a:pPr>
            <a:r>
              <a:rPr lang="en-GB" sz="3200" b="1" dirty="0">
                <a:solidFill>
                  <a:srgbClr val="FFFF00"/>
                </a:solidFill>
              </a:rPr>
              <a:t>Assessing</a:t>
            </a:r>
          </a:p>
          <a:p>
            <a:pPr algn="ctr" eaLnBrk="0" hangingPunct="0">
              <a:spcBef>
                <a:spcPct val="50000"/>
              </a:spcBef>
            </a:pPr>
            <a:r>
              <a:rPr lang="en-GB" sz="2000" b="1" dirty="0">
                <a:solidFill>
                  <a:srgbClr val="FFFF00"/>
                </a:solidFill>
              </a:rPr>
              <a:t>making informed judgements</a:t>
            </a:r>
          </a:p>
        </p:txBody>
      </p:sp>
      <p:sp>
        <p:nvSpPr>
          <p:cNvPr id="23" name="AutoShape 16">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pPr eaLnBrk="0" hangingPunct="0"/>
            <a:endParaRPr lang="en-US" dirty="0">
              <a:solidFill>
                <a:srgbClr val="000000"/>
              </a:solidFill>
            </a:endParaRPr>
          </a:p>
        </p:txBody>
      </p:sp>
      <p:sp>
        <p:nvSpPr>
          <p:cNvPr id="24" name="Rectangle 17"/>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pPr eaLnBrk="0" hangingPunct="0"/>
            <a:r>
              <a:rPr lang="en-US" sz="3200" b="1" dirty="0">
                <a:solidFill>
                  <a:srgbClr val="000000"/>
                </a:solidFill>
              </a:rPr>
              <a:t>Making sense</a:t>
            </a:r>
          </a:p>
        </p:txBody>
      </p:sp>
      <p:sp>
        <p:nvSpPr>
          <p:cNvPr id="26" name="Text Box 12"/>
          <p:cNvSpPr txBox="1">
            <a:spLocks noChangeArrowheads="1"/>
          </p:cNvSpPr>
          <p:nvPr/>
        </p:nvSpPr>
        <p:spPr bwMode="auto">
          <a:xfrm>
            <a:off x="17959" y="722505"/>
            <a:ext cx="9144000" cy="7286610"/>
          </a:xfrm>
          <a:prstGeom prst="rect">
            <a:avLst/>
          </a:prstGeom>
          <a:solidFill>
            <a:srgbClr val="FFFFCC">
              <a:alpha val="65098"/>
            </a:srgbClr>
          </a:solidFill>
          <a:ln w="9525">
            <a:noFill/>
            <a:miter lim="800000"/>
            <a:headEnd/>
            <a:tailEnd/>
          </a:ln>
        </p:spPr>
        <p:txBody>
          <a:bodyPr wrap="square">
            <a:spAutoFit/>
          </a:bodyPr>
          <a:lstStyle/>
          <a:p>
            <a:pPr marL="627063" indent="-627063" eaLnBrk="0" hangingPunct="0">
              <a:spcBef>
                <a:spcPct val="30000"/>
              </a:spcBef>
              <a:buClr>
                <a:srgbClr val="009900"/>
              </a:buClr>
              <a:buFont typeface="+mj-lt"/>
              <a:buAutoNum type="arabicPeriod"/>
            </a:pPr>
            <a:r>
              <a:rPr lang="en-GB" sz="2500" b="1" dirty="0">
                <a:solidFill>
                  <a:srgbClr val="59178A"/>
                </a:solidFill>
                <a:latin typeface="Arial" charset="0"/>
              </a:rPr>
              <a:t>Strive to enhance our students’ </a:t>
            </a:r>
            <a:r>
              <a:rPr lang="en-GB" sz="2500" b="1" dirty="0">
                <a:solidFill>
                  <a:srgbClr val="CC0000"/>
                </a:solidFill>
                <a:latin typeface="Arial" charset="0"/>
              </a:rPr>
              <a:t>want</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develop ownership of the </a:t>
            </a:r>
            <a:r>
              <a:rPr lang="en-GB" sz="2500" b="1" dirty="0">
                <a:solidFill>
                  <a:srgbClr val="CC0000"/>
                </a:solidFill>
                <a:latin typeface="Arial" charset="0"/>
              </a:rPr>
              <a:t>need</a:t>
            </a:r>
            <a:r>
              <a:rPr lang="en-GB" sz="2500" b="1" dirty="0">
                <a:solidFill>
                  <a:srgbClr val="59178A"/>
                </a:solidFill>
                <a:latin typeface="Arial" charset="0"/>
              </a:rPr>
              <a:t> to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Keep students learning by </a:t>
            </a:r>
            <a:r>
              <a:rPr lang="en-GB" sz="2500" b="1" dirty="0">
                <a:solidFill>
                  <a:srgbClr val="CC0000"/>
                </a:solidFill>
                <a:latin typeface="Arial" charset="0"/>
              </a:rPr>
              <a:t>doing</a:t>
            </a:r>
            <a:r>
              <a:rPr lang="en-GB" sz="2500" b="1" dirty="0">
                <a:solidFill>
                  <a:srgbClr val="59178A"/>
                </a:solidFill>
                <a:latin typeface="Arial" charset="0"/>
              </a:rPr>
              <a:t>, practice, trial-and-error, repetition;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Ensure students get quick and useful </a:t>
            </a:r>
            <a:r>
              <a:rPr lang="en-GB" sz="2500" b="1" dirty="0">
                <a:solidFill>
                  <a:srgbClr val="CC0000"/>
                </a:solidFill>
                <a:latin typeface="Arial" charset="0"/>
              </a:rPr>
              <a:t>feedback</a:t>
            </a:r>
            <a:r>
              <a:rPr lang="en-GB" sz="2500" b="1" dirty="0">
                <a:solidFill>
                  <a:srgbClr val="59178A"/>
                </a:solidFill>
                <a:latin typeface="Arial" charset="0"/>
              </a:rPr>
              <a:t> – from us and from each other;</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Help students to </a:t>
            </a:r>
            <a:r>
              <a:rPr lang="en-GB" sz="2500" b="1" dirty="0">
                <a:solidFill>
                  <a:srgbClr val="CC0000"/>
                </a:solidFill>
                <a:latin typeface="Arial" charset="0"/>
              </a:rPr>
              <a:t>make sense</a:t>
            </a:r>
            <a:r>
              <a:rPr lang="en-GB" sz="2500" b="1" dirty="0">
                <a:solidFill>
                  <a:srgbClr val="59178A"/>
                </a:solidFill>
                <a:latin typeface="Arial" charset="0"/>
              </a:rPr>
              <a:t> of what they learn.</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Get students deepening their learning by </a:t>
            </a:r>
            <a:r>
              <a:rPr lang="en-GB" sz="2500" b="1" dirty="0">
                <a:solidFill>
                  <a:srgbClr val="FF0000"/>
                </a:solidFill>
                <a:latin typeface="Arial" charset="0"/>
              </a:rPr>
              <a:t>coaching</a:t>
            </a:r>
            <a:r>
              <a:rPr lang="en-GB" sz="2500" b="1" dirty="0">
                <a:solidFill>
                  <a:srgbClr val="59178A"/>
                </a:solidFill>
                <a:latin typeface="Arial" charset="0"/>
              </a:rPr>
              <a:t> other students, explaining things to them.</a:t>
            </a:r>
          </a:p>
          <a:p>
            <a:pPr marL="633413" indent="-633413" eaLnBrk="0" hangingPunct="0">
              <a:spcBef>
                <a:spcPct val="30000"/>
              </a:spcBef>
              <a:buClr>
                <a:srgbClr val="009900"/>
              </a:buClr>
              <a:buFont typeface="+mj-lt"/>
              <a:buAutoNum type="arabicPeriod"/>
            </a:pPr>
            <a:r>
              <a:rPr lang="en-GB" sz="2500" b="1" dirty="0">
                <a:solidFill>
                  <a:srgbClr val="59178A"/>
                </a:solidFill>
                <a:latin typeface="Arial" charset="0"/>
              </a:rPr>
              <a:t>Allow students to further deepen their learning by </a:t>
            </a:r>
            <a:r>
              <a:rPr lang="en-GB" sz="2500" b="1" dirty="0">
                <a:solidFill>
                  <a:srgbClr val="FF0000"/>
                </a:solidFill>
                <a:latin typeface="Arial" charset="0"/>
              </a:rPr>
              <a:t>assessing</a:t>
            </a:r>
            <a:r>
              <a:rPr lang="en-GB" sz="2500" b="1" dirty="0">
                <a:solidFill>
                  <a:srgbClr val="59178A"/>
                </a:solidFill>
                <a:latin typeface="Arial" charset="0"/>
              </a:rPr>
              <a:t> their own learning, and assessing others’ learning – </a:t>
            </a:r>
            <a:r>
              <a:rPr lang="en-GB" sz="2500" b="1" dirty="0">
                <a:solidFill>
                  <a:srgbClr val="FF0000"/>
                </a:solidFill>
                <a:latin typeface="Arial" charset="0"/>
              </a:rPr>
              <a:t>making informed judgements</a:t>
            </a:r>
            <a:r>
              <a:rPr lang="en-GB" sz="2500" b="1" dirty="0">
                <a:solidFill>
                  <a:srgbClr val="59178A"/>
                </a:solidFill>
                <a:latin typeface="Arial" charset="0"/>
              </a:rPr>
              <a:t>.</a:t>
            </a: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a:p>
            <a:pPr marL="633413" indent="-633413" eaLnBrk="0" hangingPunct="0">
              <a:spcBef>
                <a:spcPct val="30000"/>
              </a:spcBef>
              <a:buClr>
                <a:srgbClr val="009900"/>
              </a:buClr>
              <a:buFont typeface="+mj-lt"/>
              <a:buAutoNum type="arabicPeriod"/>
            </a:pPr>
            <a:endParaRPr lang="en-GB" sz="2500" b="1" dirty="0">
              <a:solidFill>
                <a:srgbClr val="59178A"/>
              </a:solidFill>
              <a:latin typeface="Arial" charset="0"/>
            </a:endParaRPr>
          </a:p>
        </p:txBody>
      </p:sp>
      <p:sp>
        <p:nvSpPr>
          <p:cNvPr id="2" name="Rectangle 2"/>
          <p:cNvSpPr>
            <a:spLocks noChangeArrowheads="1"/>
          </p:cNvSpPr>
          <p:nvPr/>
        </p:nvSpPr>
        <p:spPr bwMode="auto">
          <a:xfrm>
            <a:off x="17959" y="-97007"/>
            <a:ext cx="9144000" cy="836613"/>
          </a:xfrm>
          <a:prstGeom prst="rect">
            <a:avLst/>
          </a:prstGeom>
          <a:solidFill>
            <a:srgbClr val="CCFFFF">
              <a:alpha val="81961"/>
            </a:srgbClr>
          </a:solidFill>
          <a:ln w="9525" algn="ctr">
            <a:noFill/>
            <a:miter lim="800000"/>
            <a:headEnd/>
            <a:tailEnd/>
          </a:ln>
        </p:spPr>
        <p:txBody>
          <a:bodyPr anchor="ctr"/>
          <a:lstStyle/>
          <a:p>
            <a:pPr algn="ctr" eaLnBrk="0" hangingPunct="0">
              <a:lnSpc>
                <a:spcPct val="85000"/>
              </a:lnSpc>
            </a:pPr>
            <a:r>
              <a:rPr lang="en-US" sz="3600" b="1" dirty="0" smtClean="0">
                <a:solidFill>
                  <a:srgbClr val="000000"/>
                </a:solidFill>
                <a:latin typeface="Verdana" pitchFamily="34" charset="0"/>
              </a:rPr>
              <a:t>Making assessment manageable: we need to:</a:t>
            </a:r>
            <a:endParaRPr lang="en-US" sz="3600" b="1" dirty="0">
              <a:solidFill>
                <a:srgbClr val="000000"/>
              </a:solidFill>
              <a:latin typeface="Verdana" pitchFamily="34" charset="0"/>
            </a:endParaRPr>
          </a:p>
        </p:txBody>
      </p:sp>
      <p:sp>
        <p:nvSpPr>
          <p:cNvPr id="27" name="Text Box 12"/>
          <p:cNvSpPr txBox="1">
            <a:spLocks noChangeArrowheads="1"/>
          </p:cNvSpPr>
          <p:nvPr/>
        </p:nvSpPr>
        <p:spPr bwMode="auto">
          <a:xfrm>
            <a:off x="590925" y="329451"/>
            <a:ext cx="7504949" cy="461665"/>
          </a:xfrm>
          <a:prstGeom prst="rect">
            <a:avLst/>
          </a:prstGeom>
          <a:noFill/>
          <a:ln w="12700">
            <a:noFill/>
            <a:miter lim="800000"/>
            <a:headEnd type="none" w="sm" len="sm"/>
            <a:tailEnd type="none" w="sm" len="sm"/>
          </a:ln>
        </p:spPr>
        <p:txBody>
          <a:bodyPr wrap="square">
            <a:spAutoFit/>
          </a:bodyPr>
          <a:lstStyle/>
          <a:p>
            <a:pPr algn="ctr" eaLnBrk="0" hangingPunct="0"/>
            <a:r>
              <a:rPr lang="en-GB" sz="2400" b="1" dirty="0">
                <a:solidFill>
                  <a:srgbClr val="FFFFFF"/>
                </a:solidFill>
              </a:rPr>
              <a:t>Verbalising </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6">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6">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6">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uild="p"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8050" name="Rectangle 2"/>
          <p:cNvSpPr>
            <a:spLocks noGrp="1" noChangeArrowheads="1"/>
          </p:cNvSpPr>
          <p:nvPr>
            <p:ph type="ctrTitle"/>
          </p:nvPr>
        </p:nvSpPr>
        <p:spPr>
          <a:xfrm>
            <a:off x="827088" y="332573"/>
            <a:ext cx="6481762" cy="3096429"/>
          </a:xfrm>
          <a:noFill/>
        </p:spPr>
        <p:txBody>
          <a:bodyPr/>
          <a:lstStyle/>
          <a:p>
            <a:pPr algn="ctr">
              <a:defRPr/>
            </a:pPr>
            <a:r>
              <a:rPr lang="en-GB" sz="4400" dirty="0">
                <a:solidFill>
                  <a:schemeClr val="accent1">
                    <a:lumMod val="60000"/>
                    <a:lumOff val="40000"/>
                  </a:schemeClr>
                </a:solidFill>
              </a:rPr>
              <a:t>Fifteen ideas </a:t>
            </a:r>
            <a:br>
              <a:rPr lang="en-GB" sz="4400" dirty="0">
                <a:solidFill>
                  <a:schemeClr val="accent1">
                    <a:lumMod val="60000"/>
                    <a:lumOff val="40000"/>
                  </a:schemeClr>
                </a:solidFill>
              </a:rPr>
            </a:br>
            <a:r>
              <a:rPr lang="en-GB" sz="4000" dirty="0">
                <a:solidFill>
                  <a:schemeClr val="accent1">
                    <a:lumMod val="60000"/>
                    <a:lumOff val="40000"/>
                  </a:schemeClr>
                </a:solidFill>
              </a:rPr>
              <a:t>for making assessment and feedback more effective, efficient and manageable for us, and for students</a:t>
            </a:r>
            <a:endParaRPr lang="en-GB" sz="3200" dirty="0">
              <a:solidFill>
                <a:schemeClr val="accent1">
                  <a:lumMod val="60000"/>
                  <a:lumOff val="40000"/>
                </a:schemeClr>
              </a:solidFill>
            </a:endParaRPr>
          </a:p>
        </p:txBody>
      </p:sp>
      <p:sp>
        <p:nvSpPr>
          <p:cNvPr id="5" name="Rectangle 8">
            <a:hlinkClick r:id="rId3" action="ppaction://hlinkpres?slideindex=1&amp;slidetitle="/>
          </p:cNvPr>
          <p:cNvSpPr>
            <a:spLocks noChangeArrowheads="1"/>
          </p:cNvSpPr>
          <p:nvPr/>
        </p:nvSpPr>
        <p:spPr bwMode="auto">
          <a:xfrm>
            <a:off x="251521" y="4365130"/>
            <a:ext cx="8496944" cy="2232240"/>
          </a:xfrm>
          <a:prstGeom prst="rect">
            <a:avLst/>
          </a:prstGeom>
          <a:solidFill>
            <a:srgbClr val="FFFFFF"/>
          </a:solidFill>
          <a:ln w="12700">
            <a:noFill/>
            <a:miter lim="800000"/>
            <a:headEnd/>
            <a:tailEnd/>
          </a:ln>
        </p:spPr>
        <p:txBody>
          <a:bodyPr lIns="92075" tIns="46038" rIns="92075" bIns="46038" anchor="ctr"/>
          <a:lstStyle/>
          <a:p>
            <a:pPr marL="723900" indent="-723900" algn="ctr" eaLnBrk="0" fontAlgn="auto" hangingPunct="0">
              <a:spcBef>
                <a:spcPct val="20000"/>
              </a:spcBef>
              <a:spcAft>
                <a:spcPts val="0"/>
              </a:spcAft>
              <a:buClr>
                <a:srgbClr val="7E9CE8"/>
              </a:buClr>
              <a:buFont typeface="Wingdings" pitchFamily="2" charset="2"/>
              <a:buNone/>
              <a:defRPr/>
            </a:pPr>
            <a:r>
              <a:rPr lang="en-GB" sz="3200" b="1" kern="0" dirty="0">
                <a:solidFill>
                  <a:srgbClr val="000000"/>
                </a:solidFill>
                <a:latin typeface="Arial" pitchFamily="34" charset="0"/>
              </a:rPr>
              <a:t>Phil Race</a:t>
            </a:r>
          </a:p>
          <a:p>
            <a:pPr marL="723900" indent="-723900" algn="ctr" eaLnBrk="0" fontAlgn="auto" hangingPunct="0">
              <a:spcBef>
                <a:spcPct val="20000"/>
              </a:spcBef>
              <a:spcAft>
                <a:spcPts val="0"/>
              </a:spcAft>
              <a:buClr>
                <a:srgbClr val="7E9CE8"/>
              </a:buClr>
              <a:buFont typeface="Wingdings" pitchFamily="2" charset="2"/>
              <a:buNone/>
              <a:defRPr/>
            </a:pPr>
            <a:r>
              <a:rPr lang="en-GB" sz="2000" b="1" kern="0" dirty="0">
                <a:solidFill>
                  <a:srgbClr val="008000"/>
                </a:solidFill>
                <a:latin typeface="Arial" pitchFamily="34" charset="0"/>
              </a:rPr>
              <a:t>(from Newcastle-upon-Tyne)</a:t>
            </a:r>
          </a:p>
          <a:p>
            <a:pPr marL="723900" indent="-723900" algn="ctr" eaLnBrk="0" fontAlgn="auto" hangingPunct="0">
              <a:spcBef>
                <a:spcPct val="20000"/>
              </a:spcBef>
              <a:spcAft>
                <a:spcPts val="0"/>
              </a:spcAft>
              <a:buClr>
                <a:srgbClr val="7E9CE8"/>
              </a:buClr>
              <a:buFont typeface="Wingdings" pitchFamily="2" charset="2"/>
              <a:buNone/>
              <a:defRPr/>
            </a:pPr>
            <a:r>
              <a:rPr lang="en-GB" sz="1600" b="1" kern="0" dirty="0">
                <a:solidFill>
                  <a:srgbClr val="000000"/>
                </a:solidFill>
                <a:latin typeface="Arial" pitchFamily="34" charset="0"/>
              </a:rPr>
              <a:t>BSc  PhD  PGCE  FCIPD  PFHEA   NTF </a:t>
            </a:r>
          </a:p>
          <a:p>
            <a:pPr algn="ctr" eaLnBrk="0" fontAlgn="auto" hangingPunct="0">
              <a:lnSpc>
                <a:spcPct val="90000"/>
              </a:lnSpc>
              <a:spcBef>
                <a:spcPts val="0"/>
              </a:spcBef>
              <a:spcAft>
                <a:spcPts val="0"/>
              </a:spcAft>
              <a:buClr>
                <a:srgbClr val="FF3399"/>
              </a:buClr>
              <a:buSzPct val="75000"/>
              <a:buFont typeface="Monotype Sorts" pitchFamily="2" charset="2"/>
              <a:buNone/>
              <a:defRPr/>
            </a:pPr>
            <a:r>
              <a:rPr lang="en-GB" sz="2000" b="1" kern="0" dirty="0">
                <a:solidFill>
                  <a:srgbClr val="4F81BD"/>
                </a:solidFill>
                <a:latin typeface="Arial" charset="0"/>
              </a:rPr>
              <a:t>Follow Phil on Twitter: @RacePhil </a:t>
            </a:r>
            <a:endParaRPr lang="en-GB" sz="2000" b="1" kern="0" dirty="0">
              <a:solidFill>
                <a:srgbClr val="4F81BD"/>
              </a:solidFill>
              <a:latin typeface="Arial" pitchFamily="34" charset="0"/>
            </a:endParaRPr>
          </a:p>
          <a:p>
            <a:pPr marL="723900" indent="-723900" algn="ctr" eaLnBrk="0" fontAlgn="auto" hangingPunct="0">
              <a:spcBef>
                <a:spcPct val="20000"/>
              </a:spcBef>
              <a:spcAft>
                <a:spcPts val="0"/>
              </a:spcAft>
              <a:buClr>
                <a:srgbClr val="7E9CE8"/>
              </a:buClr>
              <a:buFont typeface="Wingdings" pitchFamily="2" charset="2"/>
              <a:buNone/>
              <a:defRPr/>
            </a:pPr>
            <a:r>
              <a:rPr lang="en-GB" sz="1800" b="1" kern="0" dirty="0">
                <a:solidFill>
                  <a:srgbClr val="000000"/>
                </a:solidFill>
                <a:latin typeface="Arial" pitchFamily="34" charset="0"/>
              </a:rPr>
              <a:t>Visiting Professor:  University of Plymouth and University of Suffolk</a:t>
            </a:r>
          </a:p>
          <a:p>
            <a:pPr marL="723900" indent="-723900" algn="ctr" eaLnBrk="0" fontAlgn="auto" hangingPunct="0">
              <a:spcBef>
                <a:spcPct val="20000"/>
              </a:spcBef>
              <a:spcAft>
                <a:spcPts val="0"/>
              </a:spcAft>
              <a:buClr>
                <a:srgbClr val="7E9CE8"/>
              </a:buClr>
              <a:buFont typeface="Wingdings" pitchFamily="2" charset="2"/>
              <a:buNone/>
              <a:defRPr/>
            </a:pPr>
            <a:r>
              <a:rPr lang="en-GB" sz="1800" b="1" kern="0" dirty="0">
                <a:solidFill>
                  <a:srgbClr val="000000"/>
                </a:solidFill>
                <a:latin typeface="Arial" pitchFamily="34" charset="0"/>
              </a:rPr>
              <a:t>Emeritus Professor, Leeds Beckett University and University of South Wales</a:t>
            </a:r>
          </a:p>
        </p:txBody>
      </p:sp>
      <p:sp>
        <p:nvSpPr>
          <p:cNvPr id="6" name="Action Button: Custom 5">
            <a:hlinkClick r:id="rId4" action="ppaction://hlinkpres?slideindex=1&amp;slidetitle=Slide 1" highlightClick="1"/>
          </p:cNvPr>
          <p:cNvSpPr/>
          <p:nvPr/>
        </p:nvSpPr>
        <p:spPr>
          <a:xfrm>
            <a:off x="7308380" y="2924930"/>
            <a:ext cx="1042416" cy="1042416"/>
          </a:xfrm>
          <a:prstGeom prst="actionButtonBlank">
            <a:avLst/>
          </a:prstGeom>
          <a:solidFill>
            <a:srgbClr val="FFFFFF">
              <a:alpha val="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defRPr/>
            </a:pPr>
            <a:endParaRPr lang="en-GB" sz="4400" kern="0">
              <a:solidFill>
                <a:srgbClr val="FFFFFF"/>
              </a:solidFill>
            </a:endParaRPr>
          </a:p>
        </p:txBody>
      </p:sp>
    </p:spTree>
    <p:extLst>
      <p:ext uri="{BB962C8B-B14F-4D97-AF65-F5344CB8AC3E}">
        <p14:creationId xmlns="" xmlns:p14="http://schemas.microsoft.com/office/powerpoint/2010/main" val="33431855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About this workshop</a:t>
            </a:r>
            <a:endParaRPr lang="en-GB" dirty="0"/>
          </a:p>
        </p:txBody>
      </p:sp>
      <p:sp>
        <p:nvSpPr>
          <p:cNvPr id="3" name="Content Placeholder 2"/>
          <p:cNvSpPr>
            <a:spLocks noGrp="1"/>
          </p:cNvSpPr>
          <p:nvPr>
            <p:ph idx="1"/>
          </p:nvPr>
        </p:nvSpPr>
        <p:spPr/>
        <p:txBody>
          <a:bodyPr/>
          <a:lstStyle/>
          <a:p>
            <a:r>
              <a:rPr lang="en-GB" dirty="0" smtClean="0"/>
              <a:t>In this workshop, we’ll review what the gurus say about assessment and feedback, and we’ll look at what can be done to move away from assessment methods which work badly, and which overburden us (and students), and towards methods which allow students to learn much better from feedback than they currently might do.</a:t>
            </a:r>
          </a:p>
          <a:p>
            <a:pPr>
              <a:buNone/>
            </a:pPr>
            <a:endParaRPr lang="en-GB" dirty="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200" b="1" dirty="0"/>
              <a:t>Why re-invent assessment and feedback now?</a:t>
            </a:r>
          </a:p>
        </p:txBody>
      </p:sp>
      <p:sp>
        <p:nvSpPr>
          <p:cNvPr id="3" name="Content Placeholder 2"/>
          <p:cNvSpPr>
            <a:spLocks noGrp="1"/>
          </p:cNvSpPr>
          <p:nvPr>
            <p:ph idx="1"/>
          </p:nvPr>
        </p:nvSpPr>
        <p:spPr/>
        <p:txBody>
          <a:bodyPr/>
          <a:lstStyle/>
          <a:p>
            <a:pPr>
              <a:buFont typeface="+mj-lt"/>
              <a:buAutoNum type="arabicPeriod"/>
            </a:pPr>
            <a:r>
              <a:rPr lang="en-GB" sz="2600" dirty="0"/>
              <a:t>They take far too much of our time and energy. Staff are burning themselves out trying to apply old assessment and feedback methods to much larger cohorts of students.</a:t>
            </a:r>
          </a:p>
          <a:p>
            <a:pPr>
              <a:buFont typeface="+mj-lt"/>
              <a:buAutoNum type="arabicPeriod"/>
            </a:pPr>
            <a:r>
              <a:rPr lang="en-GB" sz="2600" dirty="0"/>
              <a:t>Assessment and feedback are vitally important to students.</a:t>
            </a:r>
          </a:p>
          <a:p>
            <a:pPr>
              <a:buFont typeface="+mj-lt"/>
              <a:buAutoNum type="arabicPeriod"/>
            </a:pPr>
            <a:r>
              <a:rPr lang="en-GB" sz="2600" dirty="0"/>
              <a:t>Feedback from students continues to show their relative dissatisfaction with assessment and feedback.</a:t>
            </a:r>
          </a:p>
          <a:p>
            <a:pPr>
              <a:buFont typeface="+mj-lt"/>
              <a:buAutoNum type="arabicPeriod"/>
            </a:pPr>
            <a:r>
              <a:rPr lang="en-GB" sz="2600" dirty="0"/>
              <a:t>Assessment and feedback contribute strongly to the NSS, and likely also the forthcoming TEF.</a:t>
            </a:r>
          </a:p>
          <a:p>
            <a:pPr>
              <a:buFont typeface="+mj-lt"/>
              <a:buAutoNum type="arabicPeriod"/>
            </a:pPr>
            <a:r>
              <a:rPr lang="en-GB" sz="2600" dirty="0"/>
              <a:t>It is madness just to keep trying to do the same things better – we need to try something else.</a:t>
            </a:r>
          </a:p>
        </p:txBody>
      </p:sp>
    </p:spTree>
    <p:extLst>
      <p:ext uri="{BB962C8B-B14F-4D97-AF65-F5344CB8AC3E}">
        <p14:creationId xmlns="" xmlns:p14="http://schemas.microsoft.com/office/powerpoint/2010/main" val="2125760313"/>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
        <p:nvSpPr>
          <p:cNvPr id="3" name="Content Placeholder 2"/>
          <p:cNvSpPr>
            <a:spLocks noGrp="1"/>
          </p:cNvSpPr>
          <p:nvPr>
            <p:ph idx="1"/>
          </p:nvPr>
        </p:nvSpPr>
        <p:spPr>
          <a:xfrm>
            <a:off x="1" y="692634"/>
            <a:ext cx="9396536" cy="5174781"/>
          </a:xfrm>
        </p:spPr>
        <p:txBody>
          <a:bodyPr/>
          <a:lstStyle/>
          <a:p>
            <a:pPr>
              <a:spcBef>
                <a:spcPts val="600"/>
              </a:spcBef>
              <a:buFont typeface="+mj-lt"/>
              <a:buAutoNum type="alphaUcPeriod"/>
            </a:pPr>
            <a:r>
              <a:rPr lang="en-GB" sz="2100" dirty="0"/>
              <a:t>Design much shorter assessments.</a:t>
            </a:r>
          </a:p>
          <a:p>
            <a:pPr>
              <a:spcBef>
                <a:spcPts val="600"/>
              </a:spcBef>
              <a:buFont typeface="+mj-lt"/>
              <a:buAutoNum type="alphaUcPeriod"/>
            </a:pPr>
            <a:r>
              <a:rPr lang="en-GB" sz="2100" dirty="0"/>
              <a:t>Increase formative assessment and reduce summative assessment.</a:t>
            </a:r>
          </a:p>
          <a:p>
            <a:pPr>
              <a:spcBef>
                <a:spcPts val="600"/>
              </a:spcBef>
              <a:buFont typeface="+mj-lt"/>
              <a:buAutoNum type="alphaUcPeriod"/>
            </a:pPr>
            <a:r>
              <a:rPr lang="en-GB" sz="2100" dirty="0"/>
              <a:t>Don’t just use essays.</a:t>
            </a:r>
          </a:p>
          <a:p>
            <a:pPr>
              <a:spcBef>
                <a:spcPts val="600"/>
              </a:spcBef>
              <a:buFont typeface="+mj-lt"/>
              <a:buAutoNum type="alphaUcPeriod"/>
            </a:pPr>
            <a:r>
              <a:rPr lang="en-GB" sz="2100" dirty="0"/>
              <a:t>Make more use of oral feedback rather than written feedback.</a:t>
            </a:r>
          </a:p>
          <a:p>
            <a:pPr>
              <a:spcBef>
                <a:spcPts val="600"/>
              </a:spcBef>
              <a:buFont typeface="+mj-lt"/>
              <a:buAutoNum type="alphaUcPeriod"/>
            </a:pPr>
            <a:r>
              <a:rPr lang="en-GB" sz="2100" dirty="0"/>
              <a:t>Speed up feedback so students still care about it when they receive it.</a:t>
            </a:r>
          </a:p>
          <a:p>
            <a:pPr>
              <a:spcBef>
                <a:spcPts val="600"/>
              </a:spcBef>
              <a:buFont typeface="+mj-lt"/>
              <a:buAutoNum type="alphaUcPeriod"/>
            </a:pPr>
            <a:r>
              <a:rPr lang="en-GB" sz="2100" dirty="0"/>
              <a:t>Get students giving feedback to each other, and sharing feedback.</a:t>
            </a:r>
          </a:p>
          <a:p>
            <a:pPr>
              <a:spcBef>
                <a:spcPts val="600"/>
              </a:spcBef>
              <a:buFont typeface="+mj-lt"/>
              <a:buAutoNum type="alphaUcPeriod"/>
            </a:pPr>
            <a:r>
              <a:rPr lang="en-GB" sz="2100" dirty="0"/>
              <a:t>Let students right into the meaning of assessment criteria, by explaining and illustrating these in whole-group contexts such as lectures.</a:t>
            </a:r>
          </a:p>
          <a:p>
            <a:pPr>
              <a:spcBef>
                <a:spcPts val="600"/>
              </a:spcBef>
              <a:buFont typeface="+mj-lt"/>
              <a:buAutoNum type="alphaUcPeriod"/>
            </a:pPr>
            <a:r>
              <a:rPr lang="en-GB" sz="2100" dirty="0"/>
              <a:t>Show students a range of evidence of achievement.</a:t>
            </a:r>
          </a:p>
          <a:p>
            <a:pPr>
              <a:spcBef>
                <a:spcPts val="600"/>
              </a:spcBef>
              <a:buFont typeface="+mj-lt"/>
              <a:buAutoNum type="alphaUcPeriod"/>
            </a:pPr>
            <a:r>
              <a:rPr lang="en-GB" sz="2100" dirty="0"/>
              <a:t>Get students themselves formulating evidence of achievement.</a:t>
            </a:r>
          </a:p>
          <a:p>
            <a:pPr>
              <a:spcBef>
                <a:spcPts val="600"/>
              </a:spcBef>
              <a:buFont typeface="+mj-lt"/>
              <a:buAutoNum type="alphaUcPeriod"/>
            </a:pPr>
            <a:r>
              <a:rPr lang="en-GB" sz="2100" dirty="0"/>
              <a:t>Get students themselves designing and applying assessment criteria.</a:t>
            </a:r>
          </a:p>
          <a:p>
            <a:pPr>
              <a:spcBef>
                <a:spcPts val="600"/>
              </a:spcBef>
              <a:buFont typeface="+mj-lt"/>
              <a:buAutoNum type="alphaUcPeriod"/>
            </a:pPr>
            <a:r>
              <a:rPr lang="en-GB" sz="2100" dirty="0"/>
              <a:t>Make the most of feedback to students in small-group contexts, such as tutorials.</a:t>
            </a:r>
          </a:p>
          <a:p>
            <a:pPr>
              <a:spcBef>
                <a:spcPts val="600"/>
              </a:spcBef>
              <a:buFont typeface="+mj-lt"/>
              <a:buAutoNum type="alphaUcPeriod"/>
            </a:pPr>
            <a:r>
              <a:rPr lang="en-GB" sz="2100" dirty="0"/>
              <a:t>Use statement banks to speed up formulating useful feedback.</a:t>
            </a:r>
          </a:p>
          <a:p>
            <a:pPr>
              <a:spcBef>
                <a:spcPts val="600"/>
              </a:spcBef>
              <a:buFont typeface="+mj-lt"/>
              <a:buAutoNum type="alphaUcPeriod"/>
            </a:pPr>
            <a:r>
              <a:rPr lang="en-GB" sz="2100" dirty="0"/>
              <a:t>Get students self-assessing, and give them feedback on their self-assessment.</a:t>
            </a:r>
          </a:p>
          <a:p>
            <a:pPr>
              <a:spcBef>
                <a:spcPts val="600"/>
              </a:spcBef>
              <a:buFont typeface="+mj-lt"/>
              <a:buAutoNum type="alphaUcPeriod"/>
            </a:pPr>
            <a:r>
              <a:rPr lang="en-GB" sz="2100" dirty="0"/>
              <a:t>Try to avoid ‘final language’ in feedback.</a:t>
            </a:r>
          </a:p>
          <a:p>
            <a:pPr>
              <a:spcBef>
                <a:spcPts val="600"/>
              </a:spcBef>
              <a:buFont typeface="+mj-lt"/>
              <a:buAutoNum type="alphaUcPeriod"/>
            </a:pPr>
            <a:r>
              <a:rPr lang="en-GB" sz="2100" dirty="0"/>
              <a:t>Always make assignment design a team effort.</a:t>
            </a:r>
          </a:p>
          <a:p>
            <a:pPr>
              <a:spcBef>
                <a:spcPts val="600"/>
              </a:spcBef>
              <a:buFont typeface="+mj-lt"/>
              <a:buAutoNum type="alphaUcPeriod"/>
            </a:pPr>
            <a:endParaRPr lang="en-GB" sz="2100" dirty="0"/>
          </a:p>
          <a:p>
            <a:pPr>
              <a:buFont typeface="+mj-lt"/>
              <a:buAutoNum type="alphaUcPeriod"/>
            </a:pPr>
            <a:endParaRPr lang="en-GB" sz="2100" dirty="0"/>
          </a:p>
          <a:p>
            <a:pPr>
              <a:buFont typeface="+mj-lt"/>
              <a:buAutoNum type="alphaUcPeriod"/>
            </a:pPr>
            <a:endParaRPr lang="en-GB" sz="2100" dirty="0"/>
          </a:p>
        </p:txBody>
      </p:sp>
    </p:spTree>
    <p:extLst>
      <p:ext uri="{BB962C8B-B14F-4D97-AF65-F5344CB8AC3E}">
        <p14:creationId xmlns="" xmlns:p14="http://schemas.microsoft.com/office/powerpoint/2010/main" val="3743052877"/>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908721"/>
            <a:ext cx="9396536" cy="4958694"/>
          </a:xfrm>
        </p:spPr>
        <p:txBody>
          <a:bodyPr/>
          <a:lstStyle/>
          <a:p>
            <a:pPr>
              <a:spcBef>
                <a:spcPts val="600"/>
              </a:spcBef>
              <a:buFont typeface="+mj-lt"/>
              <a:buAutoNum type="alphaUcPeriod"/>
            </a:pPr>
            <a:r>
              <a:rPr lang="en-GB" sz="2800" dirty="0"/>
              <a:t>Design much shorter assessments.</a:t>
            </a:r>
          </a:p>
          <a:p>
            <a:pPr>
              <a:spcBef>
                <a:spcPts val="600"/>
              </a:spcBef>
              <a:buFont typeface="+mj-lt"/>
              <a:buAutoNum type="alphaUcPeriod"/>
            </a:pPr>
            <a:r>
              <a:rPr lang="en-GB" sz="2800" dirty="0"/>
              <a:t>Increase formative assessment and reduce summative assessment.</a:t>
            </a:r>
          </a:p>
          <a:p>
            <a:pPr>
              <a:spcBef>
                <a:spcPts val="600"/>
              </a:spcBef>
              <a:buFont typeface="+mj-lt"/>
              <a:buAutoNum type="alphaUcPeriod"/>
            </a:pPr>
            <a:r>
              <a:rPr lang="en-GB" sz="2800" dirty="0"/>
              <a:t>Don’t just use essays.</a:t>
            </a:r>
          </a:p>
          <a:p>
            <a:pPr>
              <a:spcBef>
                <a:spcPts val="600"/>
              </a:spcBef>
              <a:buFont typeface="+mj-lt"/>
              <a:buAutoNum type="alphaUcPeriod"/>
            </a:pPr>
            <a:r>
              <a:rPr lang="en-GB" sz="2800" dirty="0"/>
              <a:t>Make more use of oral feedback rather than written feedback.</a:t>
            </a:r>
          </a:p>
          <a:p>
            <a:pPr>
              <a:spcBef>
                <a:spcPts val="600"/>
              </a:spcBef>
              <a:buFont typeface="+mj-lt"/>
              <a:buAutoNum type="alphaUcPeriod"/>
            </a:pPr>
            <a:r>
              <a:rPr lang="en-GB" sz="2800" dirty="0"/>
              <a:t>Speed up feedback so students still care about it when they receive it.</a:t>
            </a:r>
          </a:p>
          <a:p>
            <a:pPr>
              <a:spcBef>
                <a:spcPts val="600"/>
              </a:spcBef>
              <a:buFont typeface="+mj-lt"/>
              <a:buAutoNum type="alphaUcPeriod"/>
            </a:pPr>
            <a:r>
              <a:rPr lang="en-GB" sz="2800" dirty="0"/>
              <a:t>Get students giving feedback to each other, and sharing feedback.</a:t>
            </a:r>
          </a:p>
          <a:p>
            <a:pPr>
              <a:spcBef>
                <a:spcPts val="600"/>
              </a:spcBef>
              <a:buFont typeface="+mj-lt"/>
              <a:buAutoNum type="alphaUcPeriod"/>
            </a:pPr>
            <a:r>
              <a:rPr lang="en-GB" sz="2800" dirty="0"/>
              <a:t>Let students right into the meaning of assessment criteria, by explaining and illustrating these in whole-group contexts such as lectures.</a:t>
            </a:r>
          </a:p>
          <a:p>
            <a:pPr>
              <a:buFont typeface="+mj-lt"/>
              <a:buAutoNum type="alphaUcPeriod"/>
            </a:pPr>
            <a:endParaRPr lang="en-GB" sz="2800" dirty="0"/>
          </a:p>
        </p:txBody>
      </p:sp>
      <p:sp>
        <p:nvSpPr>
          <p:cNvPr id="5"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Tree>
    <p:extLst>
      <p:ext uri="{BB962C8B-B14F-4D97-AF65-F5344CB8AC3E}">
        <p14:creationId xmlns="" xmlns:p14="http://schemas.microsoft.com/office/powerpoint/2010/main" val="330053917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Content Placeholder 2"/>
          <p:cNvSpPr>
            <a:spLocks noGrp="1"/>
          </p:cNvSpPr>
          <p:nvPr>
            <p:ph idx="1"/>
          </p:nvPr>
        </p:nvSpPr>
        <p:spPr>
          <a:xfrm>
            <a:off x="1" y="1119116"/>
            <a:ext cx="9396536" cy="4748299"/>
          </a:xfrm>
        </p:spPr>
        <p:txBody>
          <a:bodyPr/>
          <a:lstStyle/>
          <a:p>
            <a:pPr>
              <a:spcBef>
                <a:spcPts val="600"/>
              </a:spcBef>
              <a:buFont typeface="+mj-lt"/>
              <a:buAutoNum type="alphaUcPeriod" startAt="8"/>
            </a:pPr>
            <a:r>
              <a:rPr lang="en-GB" sz="2800" dirty="0"/>
              <a:t>Show students a range of evidence of achievement.</a:t>
            </a:r>
          </a:p>
          <a:p>
            <a:pPr>
              <a:spcBef>
                <a:spcPts val="600"/>
              </a:spcBef>
              <a:buFont typeface="+mj-lt"/>
              <a:buAutoNum type="alphaUcPeriod" startAt="8"/>
            </a:pPr>
            <a:r>
              <a:rPr lang="en-GB" sz="2800" dirty="0"/>
              <a:t>Get students themselves formulating evidence of achievement.</a:t>
            </a:r>
          </a:p>
          <a:p>
            <a:pPr>
              <a:spcBef>
                <a:spcPts val="600"/>
              </a:spcBef>
              <a:buFont typeface="+mj-lt"/>
              <a:buAutoNum type="alphaUcPeriod" startAt="8"/>
            </a:pPr>
            <a:r>
              <a:rPr lang="en-GB" sz="2800" dirty="0"/>
              <a:t>Get students themselves designing and applying assessment criteria.</a:t>
            </a:r>
          </a:p>
          <a:p>
            <a:pPr>
              <a:spcBef>
                <a:spcPts val="600"/>
              </a:spcBef>
              <a:buFont typeface="+mj-lt"/>
              <a:buAutoNum type="alphaUcPeriod" startAt="8"/>
            </a:pPr>
            <a:r>
              <a:rPr lang="en-GB" sz="2800" dirty="0"/>
              <a:t>Make the most of feedback to students in small-group contexts, such as tutorials.</a:t>
            </a:r>
          </a:p>
          <a:p>
            <a:pPr>
              <a:spcBef>
                <a:spcPts val="600"/>
              </a:spcBef>
              <a:buFont typeface="+mj-lt"/>
              <a:buAutoNum type="alphaUcPeriod" startAt="8"/>
            </a:pPr>
            <a:r>
              <a:rPr lang="en-GB" sz="2800" dirty="0"/>
              <a:t>Use statement banks to speed up formulating useful feedback.</a:t>
            </a:r>
          </a:p>
          <a:p>
            <a:pPr>
              <a:spcBef>
                <a:spcPts val="600"/>
              </a:spcBef>
              <a:buFont typeface="+mj-lt"/>
              <a:buAutoNum type="alphaUcPeriod" startAt="8"/>
            </a:pPr>
            <a:r>
              <a:rPr lang="en-GB" sz="2800" dirty="0"/>
              <a:t>Get students self-assessing, and give them feedback on their self-assessment.</a:t>
            </a:r>
          </a:p>
          <a:p>
            <a:pPr>
              <a:spcBef>
                <a:spcPts val="600"/>
              </a:spcBef>
              <a:buFont typeface="+mj-lt"/>
              <a:buAutoNum type="alphaUcPeriod" startAt="8"/>
            </a:pPr>
            <a:r>
              <a:rPr lang="en-GB" sz="2800" dirty="0"/>
              <a:t>Try to avoid ‘final language’ in feedback.</a:t>
            </a:r>
          </a:p>
          <a:p>
            <a:pPr>
              <a:spcBef>
                <a:spcPts val="600"/>
              </a:spcBef>
              <a:buFont typeface="+mj-lt"/>
              <a:buAutoNum type="alphaUcPeriod" startAt="8"/>
            </a:pPr>
            <a:r>
              <a:rPr lang="en-GB" sz="2800" dirty="0" smtClean="0"/>
              <a:t>Always </a:t>
            </a:r>
            <a:r>
              <a:rPr lang="en-GB" sz="2800" dirty="0"/>
              <a:t>make assignment design a team effort.</a:t>
            </a:r>
          </a:p>
          <a:p>
            <a:pPr>
              <a:buFont typeface="+mj-lt"/>
              <a:buAutoNum type="alphaUcPeriod" startAt="8"/>
            </a:pPr>
            <a:endParaRPr lang="en-GB" sz="2800" dirty="0"/>
          </a:p>
          <a:p>
            <a:pPr>
              <a:buFont typeface="+mj-lt"/>
              <a:buAutoNum type="alphaUcPeriod" startAt="8"/>
            </a:pPr>
            <a:endParaRPr lang="en-GB" sz="2800" dirty="0"/>
          </a:p>
        </p:txBody>
      </p:sp>
      <p:sp>
        <p:nvSpPr>
          <p:cNvPr id="5" name="Title 1"/>
          <p:cNvSpPr>
            <a:spLocks noGrp="1"/>
          </p:cNvSpPr>
          <p:nvPr>
            <p:ph type="title"/>
          </p:nvPr>
        </p:nvSpPr>
        <p:spPr>
          <a:xfrm>
            <a:off x="0" y="1"/>
            <a:ext cx="9144000" cy="908720"/>
          </a:xfrm>
        </p:spPr>
        <p:txBody>
          <a:bodyPr/>
          <a:lstStyle/>
          <a:p>
            <a:r>
              <a:rPr lang="en-GB" sz="2600" b="1" dirty="0">
                <a:latin typeface="Calibri" pitchFamily="34" charset="0"/>
              </a:rPr>
              <a:t>Fifteen ideas for making assessment and feedback more effective, efficient and manageable for us, and for students</a:t>
            </a:r>
            <a:endParaRPr lang="en-US" sz="2600" b="1" dirty="0">
              <a:latin typeface="Calibri" pitchFamily="34" charset="0"/>
            </a:endParaRPr>
          </a:p>
        </p:txBody>
      </p:sp>
    </p:spTree>
    <p:extLst>
      <p:ext uri="{BB962C8B-B14F-4D97-AF65-F5344CB8AC3E}">
        <p14:creationId xmlns="" xmlns:p14="http://schemas.microsoft.com/office/powerpoint/2010/main" val="1406865253"/>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A	Design much shorter assessments</a:t>
            </a:r>
          </a:p>
        </p:txBody>
      </p:sp>
      <p:sp>
        <p:nvSpPr>
          <p:cNvPr id="3" name="Content Placeholder 2"/>
          <p:cNvSpPr>
            <a:spLocks noGrp="1"/>
          </p:cNvSpPr>
          <p:nvPr>
            <p:ph idx="1"/>
          </p:nvPr>
        </p:nvSpPr>
        <p:spPr/>
        <p:txBody>
          <a:bodyPr/>
          <a:lstStyle/>
          <a:p>
            <a:r>
              <a:rPr lang="en-GB" sz="2800" dirty="0"/>
              <a:t>(e.g. a 300-word annotated bibliography instead of a 3000-word essay).</a:t>
            </a:r>
          </a:p>
          <a:p>
            <a:r>
              <a:rPr lang="en-GB" sz="2800" dirty="0"/>
              <a:t>We tend to keep using long assessments, because that’s what we’ve always done. As a result, we spend ages marking, and too little time assessing.</a:t>
            </a:r>
          </a:p>
          <a:p>
            <a:r>
              <a:rPr lang="en-GB" sz="2800" dirty="0"/>
              <a:t>Students learn to ‘waffle’ with long assessments. A short assessment can be harder, and more intense. And we achieve better discrimination between best and worst.</a:t>
            </a:r>
          </a:p>
          <a:p>
            <a:r>
              <a:rPr lang="en-GB" sz="2800" dirty="0"/>
              <a:t>Shorter assessments are much, much faster to assess.</a:t>
            </a:r>
          </a:p>
          <a:p>
            <a:endParaRPr lang="en-GB" sz="2800" dirty="0"/>
          </a:p>
        </p:txBody>
      </p:sp>
    </p:spTree>
    <p:extLst>
      <p:ext uri="{BB962C8B-B14F-4D97-AF65-F5344CB8AC3E}">
        <p14:creationId xmlns="" xmlns:p14="http://schemas.microsoft.com/office/powerpoint/2010/main" val="1183836769"/>
      </p:ext>
    </p:extLst>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B	Increase formative assessment and reduce summative assessment</a:t>
            </a:r>
          </a:p>
        </p:txBody>
      </p:sp>
      <p:sp>
        <p:nvSpPr>
          <p:cNvPr id="3" name="Content Placeholder 2"/>
          <p:cNvSpPr>
            <a:spLocks noGrp="1"/>
          </p:cNvSpPr>
          <p:nvPr>
            <p:ph idx="1"/>
          </p:nvPr>
        </p:nvSpPr>
        <p:spPr/>
        <p:txBody>
          <a:bodyPr/>
          <a:lstStyle/>
          <a:p>
            <a:r>
              <a:rPr lang="en-GB" dirty="0"/>
              <a:t>We know that students learn little or nothing from feedback on summative assessments.</a:t>
            </a:r>
          </a:p>
          <a:p>
            <a:r>
              <a:rPr lang="en-GB" dirty="0"/>
              <a:t>Some don’t even collect their marked work. </a:t>
            </a:r>
          </a:p>
          <a:p>
            <a:r>
              <a:rPr lang="en-GB" dirty="0"/>
              <a:t>Students often don’t learn from feedback on supposedly-formative assessments, as they’ve already moved on to the next task.</a:t>
            </a:r>
          </a:p>
          <a:p>
            <a:r>
              <a:rPr lang="en-GB" dirty="0"/>
              <a:t>Formative assessment can be a great learning experience. Students’ final results can benefit enormously from formative feedback. </a:t>
            </a:r>
          </a:p>
        </p:txBody>
      </p:sp>
    </p:spTree>
    <p:extLst>
      <p:ext uri="{BB962C8B-B14F-4D97-AF65-F5344CB8AC3E}">
        <p14:creationId xmlns="" xmlns:p14="http://schemas.microsoft.com/office/powerpoint/2010/main" val="3522982342"/>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C	Don’t just use essays</a:t>
            </a:r>
          </a:p>
        </p:txBody>
      </p:sp>
      <p:sp>
        <p:nvSpPr>
          <p:cNvPr id="3" name="Content Placeholder 2"/>
          <p:cNvSpPr>
            <a:spLocks noGrp="1"/>
          </p:cNvSpPr>
          <p:nvPr>
            <p:ph idx="1"/>
          </p:nvPr>
        </p:nvSpPr>
        <p:spPr/>
        <p:txBody>
          <a:bodyPr/>
          <a:lstStyle/>
          <a:p>
            <a:r>
              <a:rPr lang="en-GB" sz="2800" dirty="0"/>
              <a:t>Essays take ages to write, and ages to mark. And we may not know who wrote them! </a:t>
            </a:r>
            <a:r>
              <a:rPr lang="en-GB" sz="2800" u="sng" dirty="0">
                <a:hlinkClick r:id="rId2"/>
              </a:rPr>
              <a:t>http://phil-race.co.uk/whodunit/</a:t>
            </a:r>
            <a:r>
              <a:rPr lang="en-GB" sz="2800" dirty="0"/>
              <a:t> </a:t>
            </a:r>
          </a:p>
          <a:p>
            <a:r>
              <a:rPr lang="en-GB" sz="2800" dirty="0"/>
              <a:t>Essays can be fine for giving students feedback, but not for assessment!</a:t>
            </a:r>
          </a:p>
          <a:p>
            <a:r>
              <a:rPr lang="en-GB" sz="2800" dirty="0"/>
              <a:t>Research shows we’re not at all good at assessing essays. Yet the mark or grade becomes much more important to students than the feedback.</a:t>
            </a:r>
          </a:p>
          <a:p>
            <a:r>
              <a:rPr lang="en-GB" sz="2800" dirty="0"/>
              <a:t>Marking can degenerate into copy-editing rather than assessing.</a:t>
            </a:r>
          </a:p>
          <a:p>
            <a:r>
              <a:rPr lang="en-GB" sz="2800" dirty="0"/>
              <a:t>Students are well aware whenever assessment is at all unfair.</a:t>
            </a:r>
          </a:p>
        </p:txBody>
      </p:sp>
    </p:spTree>
    <p:extLst>
      <p:ext uri="{BB962C8B-B14F-4D97-AF65-F5344CB8AC3E}">
        <p14:creationId xmlns="" xmlns:p14="http://schemas.microsoft.com/office/powerpoint/2010/main" val="292626773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D	Make more use of oral feedback rather than written feedback</a:t>
            </a:r>
          </a:p>
        </p:txBody>
      </p:sp>
      <p:sp>
        <p:nvSpPr>
          <p:cNvPr id="3" name="Content Placeholder 2"/>
          <p:cNvSpPr>
            <a:spLocks noGrp="1"/>
          </p:cNvSpPr>
          <p:nvPr>
            <p:ph idx="1"/>
          </p:nvPr>
        </p:nvSpPr>
        <p:spPr/>
        <p:txBody>
          <a:bodyPr/>
          <a:lstStyle/>
          <a:p>
            <a:r>
              <a:rPr lang="en-GB" dirty="0"/>
              <a:t>Face-to-face feedback can make good use of tone of voice, encouraging facial gestures, speed of speech, repetition where needed, body language, and so on.</a:t>
            </a:r>
          </a:p>
          <a:p>
            <a:r>
              <a:rPr lang="en-GB" dirty="0"/>
              <a:t>Students in large groups can learn from oral feedback on other students’ triumphs and disasters (with due anonymity).</a:t>
            </a:r>
          </a:p>
          <a:p>
            <a:r>
              <a:rPr lang="en-GB" dirty="0"/>
              <a:t>Even one-to-one, oral feedback can be much more powerful than written.</a:t>
            </a:r>
          </a:p>
          <a:p>
            <a:r>
              <a:rPr lang="en-GB" dirty="0"/>
              <a:t>Oral feedback can be retained and reviewed if ‘packaged up’ in podcasts or audio files.</a:t>
            </a:r>
          </a:p>
        </p:txBody>
      </p:sp>
    </p:spTree>
    <p:extLst>
      <p:ext uri="{BB962C8B-B14F-4D97-AF65-F5344CB8AC3E}">
        <p14:creationId xmlns="" xmlns:p14="http://schemas.microsoft.com/office/powerpoint/2010/main" val="1171335038"/>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E	Speed up feedback so students still care about it when they receive it</a:t>
            </a:r>
          </a:p>
        </p:txBody>
      </p:sp>
      <p:sp>
        <p:nvSpPr>
          <p:cNvPr id="3" name="Content Placeholder 2"/>
          <p:cNvSpPr>
            <a:spLocks noGrp="1"/>
          </p:cNvSpPr>
          <p:nvPr>
            <p:ph idx="1"/>
          </p:nvPr>
        </p:nvSpPr>
        <p:spPr/>
        <p:txBody>
          <a:bodyPr/>
          <a:lstStyle/>
          <a:p>
            <a:r>
              <a:rPr lang="en-GB" dirty="0"/>
              <a:t>We’ve become preoccupied with the turn-around time for a batch of work for large groups of students.</a:t>
            </a:r>
          </a:p>
          <a:p>
            <a:r>
              <a:rPr lang="en-GB" dirty="0"/>
              <a:t>A lot of feedback can be given at the moment the work is submitted, before marking has even begun.</a:t>
            </a:r>
          </a:p>
          <a:p>
            <a:r>
              <a:rPr lang="en-GB" dirty="0"/>
              <a:t>Immediate feedback means that students still remember what they did – and what they had problems with.</a:t>
            </a:r>
          </a:p>
          <a:p>
            <a:r>
              <a:rPr lang="en-GB" dirty="0"/>
              <a:t>Ideally, give feedback within 24 hours of students doing the work?</a:t>
            </a:r>
          </a:p>
          <a:p>
            <a:endParaRPr lang="en-GB" dirty="0"/>
          </a:p>
        </p:txBody>
      </p:sp>
    </p:spTree>
    <p:extLst>
      <p:ext uri="{BB962C8B-B14F-4D97-AF65-F5344CB8AC3E}">
        <p14:creationId xmlns="" xmlns:p14="http://schemas.microsoft.com/office/powerpoint/2010/main" val="701088374"/>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F	Get students giving feedback to each other, and sharing feedback</a:t>
            </a:r>
          </a:p>
        </p:txBody>
      </p:sp>
      <p:sp>
        <p:nvSpPr>
          <p:cNvPr id="3" name="Content Placeholder 2"/>
          <p:cNvSpPr>
            <a:spLocks noGrp="1"/>
          </p:cNvSpPr>
          <p:nvPr>
            <p:ph idx="1"/>
          </p:nvPr>
        </p:nvSpPr>
        <p:spPr/>
        <p:txBody>
          <a:bodyPr/>
          <a:lstStyle/>
          <a:p>
            <a:r>
              <a:rPr lang="en-GB" dirty="0"/>
              <a:t>Students learn a great deal from the process of explaining things to someone else.</a:t>
            </a:r>
          </a:p>
          <a:p>
            <a:r>
              <a:rPr lang="en-GB" dirty="0"/>
              <a:t>It’s often easier to learn from someone who has just mastered a concept than from someone who can’t remember the difficulties learning it.</a:t>
            </a:r>
          </a:p>
          <a:p>
            <a:r>
              <a:rPr lang="en-GB" dirty="0"/>
              <a:t>Students can benefit from much more feedback than we could give them.</a:t>
            </a:r>
          </a:p>
          <a:p>
            <a:r>
              <a:rPr lang="en-GB" dirty="0"/>
              <a:t>Students can learn much more from our feedback to their friends, than our feedback on their own work.</a:t>
            </a:r>
          </a:p>
        </p:txBody>
      </p:sp>
    </p:spTree>
    <p:extLst>
      <p:ext uri="{BB962C8B-B14F-4D97-AF65-F5344CB8AC3E}">
        <p14:creationId xmlns="" xmlns:p14="http://schemas.microsoft.com/office/powerpoint/2010/main" val="244058978"/>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How students </a:t>
            </a:r>
            <a:r>
              <a:rPr lang="en-GB" i="1" dirty="0" smtClean="0"/>
              <a:t>really </a:t>
            </a:r>
            <a:r>
              <a:rPr lang="en-GB" dirty="0" smtClean="0"/>
              <a:t>learn</a:t>
            </a:r>
            <a:endParaRPr lang="en-GB" dirty="0"/>
          </a:p>
        </p:txBody>
      </p:sp>
      <p:sp>
        <p:nvSpPr>
          <p:cNvPr id="3" name="Content Placeholder 2"/>
          <p:cNvSpPr>
            <a:spLocks noGrp="1"/>
          </p:cNvSpPr>
          <p:nvPr>
            <p:ph idx="1"/>
          </p:nvPr>
        </p:nvSpPr>
        <p:spPr/>
        <p:txBody>
          <a:bodyPr/>
          <a:lstStyle/>
          <a:p>
            <a:r>
              <a:rPr lang="en-GB" dirty="0" smtClean="0"/>
              <a:t>How many of you were at my keynote lecture this morning?</a:t>
            </a:r>
          </a:p>
          <a:p>
            <a:r>
              <a:rPr lang="en-GB" dirty="0" smtClean="0"/>
              <a:t>(The main slides will be on my website by tomorrow lunchtime, and the material is published, and on my website).</a:t>
            </a:r>
            <a:endParaRPr lang="en-GB" dirty="0"/>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4" y="188927"/>
            <a:ext cx="8893175" cy="1415284"/>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450850" indent="-450850" algn="l"/>
            <a:r>
              <a:rPr lang="en-GB" sz="3200" b="1" dirty="0"/>
              <a:t>G	Let students right into the meaning of assessment criteria, by explaining and illustrating these in whole-group contexts such as lectures</a:t>
            </a:r>
          </a:p>
        </p:txBody>
      </p:sp>
      <p:sp>
        <p:nvSpPr>
          <p:cNvPr id="3" name="Content Placeholder 2"/>
          <p:cNvSpPr>
            <a:spLocks noGrp="1"/>
          </p:cNvSpPr>
          <p:nvPr>
            <p:ph idx="1"/>
          </p:nvPr>
        </p:nvSpPr>
        <p:spPr>
          <a:xfrm>
            <a:off x="358777" y="1780674"/>
            <a:ext cx="8605838" cy="4086728"/>
          </a:xfrm>
        </p:spPr>
        <p:txBody>
          <a:bodyPr/>
          <a:lstStyle/>
          <a:p>
            <a:r>
              <a:rPr lang="en-GB" dirty="0"/>
              <a:t>There should be no hidden agendas. Talk assessment every  time you see whole groups of students.</a:t>
            </a:r>
          </a:p>
          <a:p>
            <a:r>
              <a:rPr lang="en-GB" dirty="0"/>
              <a:t>Try to avoid talking assessment to individual students seeking to ‘get ahead’.</a:t>
            </a:r>
          </a:p>
          <a:p>
            <a:r>
              <a:rPr lang="en-GB" dirty="0"/>
              <a:t>Make it clear how assessment criteria link to evidence of achievement of published learning outcomes.</a:t>
            </a:r>
          </a:p>
          <a:p>
            <a:r>
              <a:rPr lang="en-GB" dirty="0"/>
              <a:t>Give students safe practice at evidencing their achievement of assessment criteria.</a:t>
            </a:r>
          </a:p>
        </p:txBody>
      </p:sp>
    </p:spTree>
    <p:extLst>
      <p:ext uri="{BB962C8B-B14F-4D97-AF65-F5344CB8AC3E}">
        <p14:creationId xmlns="" xmlns:p14="http://schemas.microsoft.com/office/powerpoint/2010/main" val="1509290758"/>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H	Show students a range of evidence of achievement</a:t>
            </a:r>
          </a:p>
        </p:txBody>
      </p:sp>
      <p:sp>
        <p:nvSpPr>
          <p:cNvPr id="3" name="Content Placeholder 2"/>
          <p:cNvSpPr>
            <a:spLocks noGrp="1"/>
          </p:cNvSpPr>
          <p:nvPr>
            <p:ph idx="1"/>
          </p:nvPr>
        </p:nvSpPr>
        <p:spPr/>
        <p:txBody>
          <a:bodyPr/>
          <a:lstStyle/>
          <a:p>
            <a:r>
              <a:rPr lang="en-GB" dirty="0"/>
              <a:t>Don’t just show students exemplars of ‘excellent work’.</a:t>
            </a:r>
          </a:p>
          <a:p>
            <a:r>
              <a:rPr lang="en-GB" dirty="0"/>
              <a:t>Let them see what can easily go wrong, and can lose them marks.</a:t>
            </a:r>
          </a:p>
          <a:p>
            <a:r>
              <a:rPr lang="en-GB" dirty="0"/>
              <a:t>When students are aware of a range between ‘excellent’ and ‘poor’, they can strive to be even better than excellent.</a:t>
            </a:r>
          </a:p>
          <a:p>
            <a:r>
              <a:rPr lang="en-GB" dirty="0"/>
              <a:t>The tendency to simply imitate excellent work is diminished.</a:t>
            </a:r>
          </a:p>
          <a:p>
            <a:pPr>
              <a:buNone/>
            </a:pPr>
            <a:r>
              <a:rPr lang="en-GB" dirty="0"/>
              <a:t>	(See the work of Royce Sadler)</a:t>
            </a:r>
          </a:p>
        </p:txBody>
      </p:sp>
    </p:spTree>
    <p:extLst>
      <p:ext uri="{BB962C8B-B14F-4D97-AF65-F5344CB8AC3E}">
        <p14:creationId xmlns="" xmlns:p14="http://schemas.microsoft.com/office/powerpoint/2010/main" val="4074776249"/>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32" y="188927"/>
            <a:ext cx="8893175" cy="935037"/>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I	Get students themselves formulating evidence of achievement</a:t>
            </a:r>
          </a:p>
        </p:txBody>
      </p:sp>
      <p:sp>
        <p:nvSpPr>
          <p:cNvPr id="3" name="Content Placeholder 2"/>
          <p:cNvSpPr>
            <a:spLocks noGrp="1"/>
          </p:cNvSpPr>
          <p:nvPr>
            <p:ph idx="1"/>
          </p:nvPr>
        </p:nvSpPr>
        <p:spPr/>
        <p:txBody>
          <a:bodyPr/>
          <a:lstStyle/>
          <a:p>
            <a:r>
              <a:rPr lang="en-GB" dirty="0"/>
              <a:t>When students have a feeling of ownership of their targets, they put much more into achieving the targets.</a:t>
            </a:r>
          </a:p>
          <a:p>
            <a:r>
              <a:rPr lang="en-GB" dirty="0"/>
              <a:t>When students formulate ‘good’ evidence, we can praise their choices.</a:t>
            </a:r>
          </a:p>
          <a:p>
            <a:r>
              <a:rPr lang="en-GB" dirty="0"/>
              <a:t>When students formulate ‘poor’ evidence, we can point them in a better direction.</a:t>
            </a:r>
          </a:p>
          <a:p>
            <a:r>
              <a:rPr lang="en-GB" dirty="0"/>
              <a:t>We can adopt their targets, when they are better than the ones we first thought of!</a:t>
            </a:r>
          </a:p>
        </p:txBody>
      </p:sp>
    </p:spTree>
    <p:extLst>
      <p:ext uri="{BB962C8B-B14F-4D97-AF65-F5344CB8AC3E}">
        <p14:creationId xmlns="" xmlns:p14="http://schemas.microsoft.com/office/powerpoint/2010/main" val="303942309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marL="800100" indent="-800100" algn="l"/>
            <a:r>
              <a:rPr lang="en-GB" b="1" dirty="0"/>
              <a:t>J	Get students themselves designing and applying assessment criteria</a:t>
            </a:r>
          </a:p>
        </p:txBody>
      </p:sp>
      <p:sp>
        <p:nvSpPr>
          <p:cNvPr id="3" name="Content Placeholder 2"/>
          <p:cNvSpPr>
            <a:spLocks noGrp="1"/>
          </p:cNvSpPr>
          <p:nvPr>
            <p:ph idx="1"/>
          </p:nvPr>
        </p:nvSpPr>
        <p:spPr/>
        <p:txBody>
          <a:bodyPr/>
          <a:lstStyle/>
          <a:p>
            <a:r>
              <a:rPr lang="en-GB" sz="3000" dirty="0"/>
              <a:t>Learning by assessing – making informed judgements’ – is one of the deepest forms of learning.</a:t>
            </a:r>
          </a:p>
          <a:p>
            <a:r>
              <a:rPr lang="en-GB" sz="3000" dirty="0"/>
              <a:t>We can easily give students relevant things to assess in class time, and benefit from dialogue.</a:t>
            </a:r>
          </a:p>
          <a:p>
            <a:r>
              <a:rPr lang="en-GB" sz="3000" dirty="0"/>
              <a:t>Students can often think of better assessment criteria than the ones we first thought of ourselves.</a:t>
            </a:r>
          </a:p>
          <a:p>
            <a:r>
              <a:rPr lang="en-GB" sz="3000" dirty="0"/>
              <a:t>Applying assessment criteria helps students to internalise how to achieve them in their own work.</a:t>
            </a:r>
          </a:p>
        </p:txBody>
      </p:sp>
    </p:spTree>
    <p:extLst>
      <p:ext uri="{BB962C8B-B14F-4D97-AF65-F5344CB8AC3E}">
        <p14:creationId xmlns="" xmlns:p14="http://schemas.microsoft.com/office/powerpoint/2010/main" val="2586788738"/>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463410"/>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sz="3600" b="1" dirty="0"/>
              <a:t>K 	Make the most of feedback to students in small-group contexts, such as tutorials</a:t>
            </a:r>
          </a:p>
        </p:txBody>
      </p:sp>
      <p:sp>
        <p:nvSpPr>
          <p:cNvPr id="3" name="Content Placeholder 2"/>
          <p:cNvSpPr>
            <a:spLocks noGrp="1"/>
          </p:cNvSpPr>
          <p:nvPr>
            <p:ph idx="1"/>
          </p:nvPr>
        </p:nvSpPr>
        <p:spPr>
          <a:xfrm>
            <a:off x="358777" y="1652337"/>
            <a:ext cx="8605838" cy="4215065"/>
          </a:xfrm>
        </p:spPr>
        <p:txBody>
          <a:bodyPr/>
          <a:lstStyle/>
          <a:p>
            <a:r>
              <a:rPr lang="en-GB" dirty="0"/>
              <a:t>This can be less threatening than one-to-one feedback, especially critical feedback, and can be much more manageable for us.</a:t>
            </a:r>
          </a:p>
          <a:p>
            <a:r>
              <a:rPr lang="en-GB" dirty="0"/>
              <a:t>Let students hear feedback on work that is better than theirs (retaining anonymity).</a:t>
            </a:r>
          </a:p>
          <a:p>
            <a:r>
              <a:rPr lang="en-GB" dirty="0"/>
              <a:t>Let students hear feedback on other students’ disasters (retaining anonymity).</a:t>
            </a:r>
          </a:p>
          <a:p>
            <a:r>
              <a:rPr lang="en-GB" dirty="0"/>
              <a:t>Allow students to see ‘where they’re at’ compared to others in the cohort.</a:t>
            </a:r>
          </a:p>
        </p:txBody>
      </p:sp>
    </p:spTree>
    <p:extLst>
      <p:ext uri="{BB962C8B-B14F-4D97-AF65-F5344CB8AC3E}">
        <p14:creationId xmlns="" xmlns:p14="http://schemas.microsoft.com/office/powerpoint/2010/main" val="3504577440"/>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L	Use statement banks to speed up formulating useful feedback</a:t>
            </a:r>
          </a:p>
        </p:txBody>
      </p:sp>
      <p:sp>
        <p:nvSpPr>
          <p:cNvPr id="3" name="Content Placeholder 2"/>
          <p:cNvSpPr>
            <a:spLocks noGrp="1"/>
          </p:cNvSpPr>
          <p:nvPr>
            <p:ph idx="1"/>
          </p:nvPr>
        </p:nvSpPr>
        <p:spPr/>
        <p:txBody>
          <a:bodyPr/>
          <a:lstStyle/>
          <a:p>
            <a:r>
              <a:rPr lang="en-GB" dirty="0"/>
              <a:t>Especially with online feedback, compile a bank of useful feedback statements.</a:t>
            </a:r>
          </a:p>
          <a:p>
            <a:r>
              <a:rPr lang="en-GB" dirty="0"/>
              <a:t>Make sure that there are sufficient ‘praise’ comments, to counterbalance critical ones.</a:t>
            </a:r>
          </a:p>
          <a:p>
            <a:r>
              <a:rPr lang="en-GB" dirty="0"/>
              <a:t>Get students themselves to compose statements, so that they get a sharper idea of what is wanted in their work.</a:t>
            </a:r>
          </a:p>
          <a:p>
            <a:r>
              <a:rPr lang="en-GB" dirty="0"/>
              <a:t>Make sure that the feedback that different students receive is sufficiently different and personal, rather than just ‘out of the box’.</a:t>
            </a:r>
          </a:p>
        </p:txBody>
      </p:sp>
    </p:spTree>
    <p:extLst>
      <p:ext uri="{BB962C8B-B14F-4D97-AF65-F5344CB8AC3E}">
        <p14:creationId xmlns="" xmlns:p14="http://schemas.microsoft.com/office/powerpoint/2010/main" val="2591002252"/>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825" y="188927"/>
            <a:ext cx="8713788" cy="1223863"/>
          </a:xfrm>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M	Get students self-assessing, and give them feedback on their self-assessment.</a:t>
            </a:r>
          </a:p>
        </p:txBody>
      </p:sp>
      <p:sp>
        <p:nvSpPr>
          <p:cNvPr id="3" name="Content Placeholder 2"/>
          <p:cNvSpPr>
            <a:spLocks noGrp="1"/>
          </p:cNvSpPr>
          <p:nvPr>
            <p:ph idx="1"/>
          </p:nvPr>
        </p:nvSpPr>
        <p:spPr>
          <a:xfrm>
            <a:off x="358777" y="1620252"/>
            <a:ext cx="8605838" cy="4247147"/>
          </a:xfrm>
        </p:spPr>
        <p:txBody>
          <a:bodyPr/>
          <a:lstStyle/>
          <a:p>
            <a:r>
              <a:rPr lang="en-GB" sz="2800" dirty="0"/>
              <a:t>Turn self-assessment into a productive dialogue with us.</a:t>
            </a:r>
          </a:p>
          <a:p>
            <a:r>
              <a:rPr lang="en-GB" sz="2800" dirty="0"/>
              <a:t>Ask students what mark or grade they believe the work should be earning.</a:t>
            </a:r>
          </a:p>
          <a:p>
            <a:r>
              <a:rPr lang="en-GB" sz="2800" dirty="0"/>
              <a:t>Ask students what they think they did best, and praise them when indeed they did do this well.</a:t>
            </a:r>
          </a:p>
          <a:p>
            <a:r>
              <a:rPr lang="en-GB" sz="2800" dirty="0"/>
              <a:t>Ask students what they found the hardest part of the task, and praise them when they succeeded, and empathise when they didn’t.</a:t>
            </a:r>
          </a:p>
          <a:p>
            <a:r>
              <a:rPr lang="en-GB" sz="2800" dirty="0"/>
              <a:t>Ask students what they might change if they had another hour to do the task.</a:t>
            </a:r>
          </a:p>
        </p:txBody>
      </p:sp>
    </p:spTree>
    <p:extLst>
      <p:ext uri="{BB962C8B-B14F-4D97-AF65-F5344CB8AC3E}">
        <p14:creationId xmlns="" xmlns:p14="http://schemas.microsoft.com/office/powerpoint/2010/main" val="3674900476"/>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N	Try to avoid ‘final language’ in feedback</a:t>
            </a:r>
          </a:p>
        </p:txBody>
      </p:sp>
      <p:sp>
        <p:nvSpPr>
          <p:cNvPr id="3" name="Content Placeholder 2"/>
          <p:cNvSpPr>
            <a:spLocks noGrp="1"/>
          </p:cNvSpPr>
          <p:nvPr>
            <p:ph idx="1"/>
          </p:nvPr>
        </p:nvSpPr>
        <p:spPr/>
        <p:txBody>
          <a:bodyPr/>
          <a:lstStyle/>
          <a:p>
            <a:r>
              <a:rPr lang="en-GB" dirty="0"/>
              <a:t>‘Final language’ includes words such as ‘excellent’, ‘good’, ‘poor’, ‘adequate’, ‘satisfactory’, and so on.</a:t>
            </a:r>
          </a:p>
          <a:p>
            <a:r>
              <a:rPr lang="en-GB" dirty="0"/>
              <a:t>It is better to say things such as:</a:t>
            </a:r>
          </a:p>
          <a:p>
            <a:pPr lvl="1"/>
            <a:r>
              <a:rPr lang="en-GB" dirty="0"/>
              <a:t>‘I really like how you approached so-and-so’</a:t>
            </a:r>
          </a:p>
          <a:p>
            <a:pPr lvl="1"/>
            <a:r>
              <a:rPr lang="en-GB" dirty="0"/>
              <a:t>‘It might have helped if you’d done such-and such’</a:t>
            </a:r>
          </a:p>
          <a:p>
            <a:pPr lvl="1"/>
            <a:r>
              <a:rPr lang="en-GB" dirty="0"/>
              <a:t>‘One thing you did really well was so-and-so’</a:t>
            </a:r>
          </a:p>
          <a:p>
            <a:pPr lvl="1"/>
            <a:r>
              <a:rPr lang="en-GB" dirty="0"/>
              <a:t>‘You probably know that such-and-such didn’t really work’</a:t>
            </a:r>
          </a:p>
        </p:txBody>
      </p:sp>
    </p:spTree>
    <p:extLst>
      <p:ext uri="{BB962C8B-B14F-4D97-AF65-F5344CB8AC3E}">
        <p14:creationId xmlns="" xmlns:p14="http://schemas.microsoft.com/office/powerpoint/2010/main" val="12523738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a:ln w="9525" algn="ctr">
            <a:noFill/>
            <a:miter lim="800000"/>
            <a:headEnd/>
            <a:tailEnd/>
          </a:ln>
        </p:spPr>
        <p:txBody>
          <a:bodyPr vert="horz" wrap="square" lIns="91440" tIns="45720" rIns="91440" bIns="45720" numCol="1" anchor="ctr" anchorCtr="0" compatLnSpc="1">
            <a:prstTxWarp prst="textNoShape">
              <a:avLst/>
            </a:prstTxWarp>
          </a:bodyPr>
          <a:lstStyle/>
          <a:p>
            <a:pPr marL="800100" indent="-800100" algn="l"/>
            <a:r>
              <a:rPr lang="en-GB" b="1" dirty="0"/>
              <a:t>O	Always make assessment design a team effort</a:t>
            </a:r>
          </a:p>
        </p:txBody>
      </p:sp>
      <p:sp>
        <p:nvSpPr>
          <p:cNvPr id="3" name="Content Placeholder 2"/>
          <p:cNvSpPr>
            <a:spLocks noGrp="1"/>
          </p:cNvSpPr>
          <p:nvPr>
            <p:ph idx="1"/>
          </p:nvPr>
        </p:nvSpPr>
        <p:spPr>
          <a:xfrm>
            <a:off x="358777" y="1255059"/>
            <a:ext cx="8605838" cy="4612343"/>
          </a:xfrm>
          <a:noFill/>
          <a:ln w="9525">
            <a:noFill/>
            <a:miter lim="800000"/>
            <a:headEnd/>
            <a:tailEnd/>
          </a:ln>
        </p:spPr>
        <p:txBody>
          <a:bodyPr vert="horz" wrap="square" lIns="91440" tIns="45720" rIns="91440" bIns="45720" numCol="1" anchor="t" anchorCtr="0" compatLnSpc="1">
            <a:prstTxWarp prst="textNoShape">
              <a:avLst/>
            </a:prstTxWarp>
          </a:bodyPr>
          <a:lstStyle/>
          <a:p>
            <a:r>
              <a:rPr lang="en-GB" sz="2800" dirty="0"/>
              <a:t>It doesn't make sense to do this alone without running your ideas past a colleague, quality assurer, student or all three. </a:t>
            </a:r>
          </a:p>
          <a:p>
            <a:r>
              <a:rPr lang="en-GB" sz="2800" dirty="0"/>
              <a:t>This can help avoid the biggest pitfalls around assuring manageability, authenticity, relevance and validity. </a:t>
            </a:r>
          </a:p>
          <a:p>
            <a:r>
              <a:rPr lang="en-GB" sz="2800" dirty="0"/>
              <a:t>Students can be particularly useful sounding boards to ensure that what you are asking students to do is clear and readily understandable. </a:t>
            </a:r>
          </a:p>
          <a:p>
            <a:r>
              <a:rPr lang="en-GB" sz="2800" dirty="0"/>
              <a:t>You won't get into glitches around university systems and regulations if you talk things through in advance with a Faculty manager or registrar. </a:t>
            </a:r>
          </a:p>
        </p:txBody>
      </p:sp>
    </p:spTree>
    <p:extLst>
      <p:ext uri="{BB962C8B-B14F-4D97-AF65-F5344CB8AC3E}">
        <p14:creationId xmlns="" xmlns:p14="http://schemas.microsoft.com/office/powerpoint/2010/main" val="2502094899"/>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txBox="1">
            <a:spLocks/>
          </p:cNvSpPr>
          <p:nvPr/>
        </p:nvSpPr>
        <p:spPr>
          <a:xfrm>
            <a:off x="0" y="1"/>
            <a:ext cx="9144000" cy="908720"/>
          </a:xfrm>
          <a:prstGeom prst="rect">
            <a:avLst/>
          </a:prstGeom>
        </p:spPr>
        <p:txBody>
          <a:bodyPr/>
          <a:lstStyle>
            <a:lvl1pPr algn="ctr" rtl="0" eaLnBrk="0" fontAlgn="base" hangingPunct="0">
              <a:lnSpc>
                <a:spcPct val="85000"/>
              </a:lnSpc>
              <a:spcBef>
                <a:spcPct val="0"/>
              </a:spcBef>
              <a:spcAft>
                <a:spcPct val="0"/>
              </a:spcAft>
              <a:defRPr sz="4000">
                <a:solidFill>
                  <a:srgbClr val="008000"/>
                </a:solidFill>
                <a:latin typeface="+mj-lt"/>
                <a:ea typeface="+mj-ea"/>
                <a:cs typeface="+mj-cs"/>
              </a:defRPr>
            </a:lvl1pPr>
            <a:lvl2pPr algn="ctr" rtl="0" eaLnBrk="0" fontAlgn="base" hangingPunct="0">
              <a:lnSpc>
                <a:spcPct val="85000"/>
              </a:lnSpc>
              <a:spcBef>
                <a:spcPct val="0"/>
              </a:spcBef>
              <a:spcAft>
                <a:spcPct val="0"/>
              </a:spcAft>
              <a:defRPr sz="4000">
                <a:solidFill>
                  <a:srgbClr val="008000"/>
                </a:solidFill>
                <a:latin typeface="Arial Rounded MT Bold" pitchFamily="34" charset="0"/>
              </a:defRPr>
            </a:lvl2pPr>
            <a:lvl3pPr algn="ctr" rtl="0" eaLnBrk="0" fontAlgn="base" hangingPunct="0">
              <a:lnSpc>
                <a:spcPct val="85000"/>
              </a:lnSpc>
              <a:spcBef>
                <a:spcPct val="0"/>
              </a:spcBef>
              <a:spcAft>
                <a:spcPct val="0"/>
              </a:spcAft>
              <a:defRPr sz="4000">
                <a:solidFill>
                  <a:srgbClr val="008000"/>
                </a:solidFill>
                <a:latin typeface="Arial Rounded MT Bold" pitchFamily="34" charset="0"/>
              </a:defRPr>
            </a:lvl3pPr>
            <a:lvl4pPr algn="ctr" rtl="0" eaLnBrk="0" fontAlgn="base" hangingPunct="0">
              <a:lnSpc>
                <a:spcPct val="85000"/>
              </a:lnSpc>
              <a:spcBef>
                <a:spcPct val="0"/>
              </a:spcBef>
              <a:spcAft>
                <a:spcPct val="0"/>
              </a:spcAft>
              <a:defRPr sz="4000">
                <a:solidFill>
                  <a:srgbClr val="008000"/>
                </a:solidFill>
                <a:latin typeface="Arial Rounded MT Bold" pitchFamily="34" charset="0"/>
              </a:defRPr>
            </a:lvl4pPr>
            <a:lvl5pPr algn="ctr" rtl="0" eaLnBrk="0" fontAlgn="base" hangingPunct="0">
              <a:lnSpc>
                <a:spcPct val="85000"/>
              </a:lnSpc>
              <a:spcBef>
                <a:spcPct val="0"/>
              </a:spcBef>
              <a:spcAft>
                <a:spcPct val="0"/>
              </a:spcAft>
              <a:defRPr sz="4000">
                <a:solidFill>
                  <a:srgbClr val="008000"/>
                </a:solidFill>
                <a:latin typeface="Arial Rounded MT Bold" pitchFamily="34" charset="0"/>
              </a:defRPr>
            </a:lvl5pPr>
            <a:lvl6pPr marL="457200" algn="ctr" rtl="0" eaLnBrk="1" fontAlgn="base" hangingPunct="1">
              <a:lnSpc>
                <a:spcPct val="85000"/>
              </a:lnSpc>
              <a:spcBef>
                <a:spcPct val="0"/>
              </a:spcBef>
              <a:spcAft>
                <a:spcPct val="0"/>
              </a:spcAft>
              <a:defRPr sz="4000">
                <a:solidFill>
                  <a:srgbClr val="008000"/>
                </a:solidFill>
                <a:latin typeface="Arial Rounded MT Bold" pitchFamily="34" charset="0"/>
              </a:defRPr>
            </a:lvl6pPr>
            <a:lvl7pPr marL="914400" algn="ctr" rtl="0" eaLnBrk="1" fontAlgn="base" hangingPunct="1">
              <a:lnSpc>
                <a:spcPct val="85000"/>
              </a:lnSpc>
              <a:spcBef>
                <a:spcPct val="0"/>
              </a:spcBef>
              <a:spcAft>
                <a:spcPct val="0"/>
              </a:spcAft>
              <a:defRPr sz="4000">
                <a:solidFill>
                  <a:srgbClr val="008000"/>
                </a:solidFill>
                <a:latin typeface="Arial Rounded MT Bold" pitchFamily="34" charset="0"/>
              </a:defRPr>
            </a:lvl7pPr>
            <a:lvl8pPr marL="1371600" algn="ctr" rtl="0" eaLnBrk="1" fontAlgn="base" hangingPunct="1">
              <a:lnSpc>
                <a:spcPct val="85000"/>
              </a:lnSpc>
              <a:spcBef>
                <a:spcPct val="0"/>
              </a:spcBef>
              <a:spcAft>
                <a:spcPct val="0"/>
              </a:spcAft>
              <a:defRPr sz="4000">
                <a:solidFill>
                  <a:srgbClr val="008000"/>
                </a:solidFill>
                <a:latin typeface="Arial Rounded MT Bold" pitchFamily="34" charset="0"/>
              </a:defRPr>
            </a:lvl8pPr>
            <a:lvl9pPr marL="1828800" algn="ctr" rtl="0" eaLnBrk="1" fontAlgn="base" hangingPunct="1">
              <a:lnSpc>
                <a:spcPct val="85000"/>
              </a:lnSpc>
              <a:spcBef>
                <a:spcPct val="0"/>
              </a:spcBef>
              <a:spcAft>
                <a:spcPct val="0"/>
              </a:spcAft>
              <a:defRPr sz="4000">
                <a:solidFill>
                  <a:srgbClr val="008000"/>
                </a:solidFill>
                <a:latin typeface="Arial Rounded MT Bold" pitchFamily="34" charset="0"/>
              </a:defRPr>
            </a:lvl9pPr>
          </a:lstStyle>
          <a:p>
            <a:r>
              <a:rPr lang="en-GB" sz="2600" b="1" kern="0" dirty="0"/>
              <a:t>Fifteen ideas for making assessment and feedback more effective, efficient and manageable for us, and for students</a:t>
            </a:r>
            <a:endParaRPr lang="en-US" sz="2600" b="1" kern="0" dirty="0"/>
          </a:p>
        </p:txBody>
      </p:sp>
      <p:sp>
        <p:nvSpPr>
          <p:cNvPr id="3" name="Content Placeholder 2"/>
          <p:cNvSpPr txBox="1">
            <a:spLocks/>
          </p:cNvSpPr>
          <p:nvPr/>
        </p:nvSpPr>
        <p:spPr>
          <a:xfrm>
            <a:off x="1" y="692634"/>
            <a:ext cx="9396536" cy="5174781"/>
          </a:xfrm>
          <a:prstGeom prst="rect">
            <a:avLst/>
          </a:prstGeom>
        </p:spPr>
        <p:txBody>
          <a:bodyPr/>
          <a:lstStyle>
            <a:lvl1pPr marL="533400" indent="-533400" algn="l" rtl="0" eaLnBrk="0" fontAlgn="base" hangingPunct="0">
              <a:lnSpc>
                <a:spcPct val="90000"/>
              </a:lnSpc>
              <a:spcBef>
                <a:spcPct val="35000"/>
              </a:spcBef>
              <a:spcAft>
                <a:spcPct val="0"/>
              </a:spcAft>
              <a:buClr>
                <a:srgbClr val="009900"/>
              </a:buClr>
              <a:buFont typeface="Wingdings" pitchFamily="2" charset="2"/>
              <a:buChar char="v"/>
              <a:defRPr sz="3200" b="1">
                <a:solidFill>
                  <a:srgbClr val="660066"/>
                </a:solidFill>
                <a:latin typeface="+mn-lt"/>
                <a:ea typeface="+mn-ea"/>
                <a:cs typeface="+mn-cs"/>
              </a:defRPr>
            </a:lvl1pPr>
            <a:lvl2pPr marL="998538" indent="-285750" algn="l" rtl="0" eaLnBrk="0" fontAlgn="base" hangingPunct="0">
              <a:lnSpc>
                <a:spcPct val="90000"/>
              </a:lnSpc>
              <a:spcBef>
                <a:spcPct val="35000"/>
              </a:spcBef>
              <a:spcAft>
                <a:spcPct val="0"/>
              </a:spcAft>
              <a:buClr>
                <a:srgbClr val="009900"/>
              </a:buClr>
              <a:buFont typeface="Wingdings" pitchFamily="2" charset="2"/>
              <a:buChar char="v"/>
              <a:defRPr sz="2800" b="1">
                <a:solidFill>
                  <a:srgbClr val="660066"/>
                </a:solidFill>
                <a:latin typeface="+mn-lt"/>
              </a:defRPr>
            </a:lvl2pPr>
            <a:lvl3pPr marL="1406525" indent="-228600" algn="l" rtl="0" eaLnBrk="0" fontAlgn="base" hangingPunct="0">
              <a:lnSpc>
                <a:spcPct val="90000"/>
              </a:lnSpc>
              <a:spcBef>
                <a:spcPct val="35000"/>
              </a:spcBef>
              <a:spcAft>
                <a:spcPct val="0"/>
              </a:spcAft>
              <a:buClr>
                <a:srgbClr val="009900"/>
              </a:buClr>
              <a:buFont typeface="Wingdings" pitchFamily="2" charset="2"/>
              <a:buChar char="v"/>
              <a:defRPr sz="2400" b="1">
                <a:solidFill>
                  <a:srgbClr val="660066"/>
                </a:solidFill>
                <a:latin typeface="+mn-lt"/>
              </a:defRPr>
            </a:lvl3pPr>
            <a:lvl4pPr marL="1814513"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4pPr>
            <a:lvl5pPr marL="2222500" indent="-228600" algn="l" rtl="0" eaLnBrk="0" fontAlgn="base" hangingPunct="0">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5pPr>
            <a:lvl6pPr marL="26797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6pPr>
            <a:lvl7pPr marL="31369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7pPr>
            <a:lvl8pPr marL="35941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8pPr>
            <a:lvl9pPr marL="4051300" indent="-228600" algn="l" rtl="0" eaLnBrk="1" fontAlgn="base" hangingPunct="1">
              <a:lnSpc>
                <a:spcPct val="90000"/>
              </a:lnSpc>
              <a:spcBef>
                <a:spcPct val="35000"/>
              </a:spcBef>
              <a:spcAft>
                <a:spcPct val="0"/>
              </a:spcAft>
              <a:buClr>
                <a:srgbClr val="009900"/>
              </a:buClr>
              <a:buFont typeface="Wingdings" pitchFamily="2" charset="2"/>
              <a:buChar char="v"/>
              <a:defRPr sz="2000" b="1">
                <a:solidFill>
                  <a:srgbClr val="660066"/>
                </a:solidFill>
                <a:latin typeface="+mn-lt"/>
              </a:defRPr>
            </a:lvl9pPr>
          </a:lstStyle>
          <a:p>
            <a:pPr>
              <a:spcBef>
                <a:spcPts val="600"/>
              </a:spcBef>
              <a:buFont typeface="+mj-lt"/>
              <a:buAutoNum type="alphaUcPeriod"/>
            </a:pPr>
            <a:r>
              <a:rPr lang="en-GB" sz="2100" kern="0" dirty="0"/>
              <a:t>Design much shorter assessments.</a:t>
            </a:r>
          </a:p>
          <a:p>
            <a:pPr>
              <a:spcBef>
                <a:spcPts val="600"/>
              </a:spcBef>
              <a:buFont typeface="+mj-lt"/>
              <a:buAutoNum type="alphaUcPeriod"/>
            </a:pPr>
            <a:r>
              <a:rPr lang="en-GB" sz="2100" kern="0" dirty="0"/>
              <a:t>Increase formative assessment and reduce summative assessment.</a:t>
            </a:r>
          </a:p>
          <a:p>
            <a:pPr>
              <a:spcBef>
                <a:spcPts val="600"/>
              </a:spcBef>
              <a:buFont typeface="+mj-lt"/>
              <a:buAutoNum type="alphaUcPeriod"/>
            </a:pPr>
            <a:r>
              <a:rPr lang="en-GB" sz="2100" kern="0" dirty="0"/>
              <a:t>Don’t just use essays.</a:t>
            </a:r>
          </a:p>
          <a:p>
            <a:pPr>
              <a:spcBef>
                <a:spcPts val="600"/>
              </a:spcBef>
              <a:buFont typeface="+mj-lt"/>
              <a:buAutoNum type="alphaUcPeriod"/>
            </a:pPr>
            <a:r>
              <a:rPr lang="en-GB" sz="2100" kern="0" dirty="0"/>
              <a:t>Make more use of oral feedback rather than written feedback.</a:t>
            </a:r>
          </a:p>
          <a:p>
            <a:pPr>
              <a:spcBef>
                <a:spcPts val="600"/>
              </a:spcBef>
              <a:buFont typeface="+mj-lt"/>
              <a:buAutoNum type="alphaUcPeriod"/>
            </a:pPr>
            <a:r>
              <a:rPr lang="en-GB" sz="2100" kern="0" dirty="0"/>
              <a:t>Speed up feedback so students still care about it when they receive it.</a:t>
            </a:r>
          </a:p>
          <a:p>
            <a:pPr>
              <a:spcBef>
                <a:spcPts val="600"/>
              </a:spcBef>
              <a:buFont typeface="+mj-lt"/>
              <a:buAutoNum type="alphaUcPeriod"/>
            </a:pPr>
            <a:r>
              <a:rPr lang="en-GB" sz="2100" kern="0" dirty="0"/>
              <a:t>Get students giving feedback to each other, and sharing feedback.</a:t>
            </a:r>
          </a:p>
          <a:p>
            <a:pPr>
              <a:spcBef>
                <a:spcPts val="600"/>
              </a:spcBef>
              <a:buFont typeface="+mj-lt"/>
              <a:buAutoNum type="alphaUcPeriod"/>
            </a:pPr>
            <a:r>
              <a:rPr lang="en-GB" sz="2100" kern="0" dirty="0"/>
              <a:t>Let students right into the meaning of assessment criteria, by explaining and illustrating these in whole-group contexts such as lectures.</a:t>
            </a:r>
          </a:p>
          <a:p>
            <a:pPr>
              <a:spcBef>
                <a:spcPts val="600"/>
              </a:spcBef>
              <a:buFont typeface="+mj-lt"/>
              <a:buAutoNum type="alphaUcPeriod"/>
            </a:pPr>
            <a:r>
              <a:rPr lang="en-GB" sz="2100" kern="0" dirty="0"/>
              <a:t>Show students a range of evidence of achievement.</a:t>
            </a:r>
          </a:p>
          <a:p>
            <a:pPr>
              <a:spcBef>
                <a:spcPts val="600"/>
              </a:spcBef>
              <a:buFont typeface="+mj-lt"/>
              <a:buAutoNum type="alphaUcPeriod"/>
            </a:pPr>
            <a:r>
              <a:rPr lang="en-GB" sz="2100" kern="0" dirty="0"/>
              <a:t>Get students themselves formulating evidence of achievement.</a:t>
            </a:r>
          </a:p>
          <a:p>
            <a:pPr>
              <a:spcBef>
                <a:spcPts val="600"/>
              </a:spcBef>
              <a:buFont typeface="+mj-lt"/>
              <a:buAutoNum type="alphaUcPeriod"/>
            </a:pPr>
            <a:r>
              <a:rPr lang="en-GB" sz="2100" kern="0" dirty="0"/>
              <a:t>Get students themselves designing and applying assessment criteria.</a:t>
            </a:r>
          </a:p>
          <a:p>
            <a:pPr>
              <a:spcBef>
                <a:spcPts val="600"/>
              </a:spcBef>
              <a:buFont typeface="+mj-lt"/>
              <a:buAutoNum type="alphaUcPeriod"/>
            </a:pPr>
            <a:r>
              <a:rPr lang="en-GB" sz="2100" kern="0" dirty="0"/>
              <a:t>Make the most of feedback to students in small-group contexts, such as tutorials.</a:t>
            </a:r>
          </a:p>
          <a:p>
            <a:pPr>
              <a:spcBef>
                <a:spcPts val="600"/>
              </a:spcBef>
              <a:buFont typeface="+mj-lt"/>
              <a:buAutoNum type="alphaUcPeriod"/>
            </a:pPr>
            <a:r>
              <a:rPr lang="en-GB" sz="2100" kern="0" dirty="0"/>
              <a:t>Use statement banks to speed up formulating useful feedback.</a:t>
            </a:r>
          </a:p>
          <a:p>
            <a:pPr>
              <a:spcBef>
                <a:spcPts val="600"/>
              </a:spcBef>
              <a:buFont typeface="+mj-lt"/>
              <a:buAutoNum type="alphaUcPeriod"/>
            </a:pPr>
            <a:r>
              <a:rPr lang="en-GB" sz="2100" kern="0" dirty="0"/>
              <a:t>Get students self-assessing, and give them feedback on their self-assessment.</a:t>
            </a:r>
          </a:p>
          <a:p>
            <a:pPr>
              <a:spcBef>
                <a:spcPts val="600"/>
              </a:spcBef>
              <a:buFont typeface="+mj-lt"/>
              <a:buAutoNum type="alphaUcPeriod"/>
            </a:pPr>
            <a:r>
              <a:rPr lang="en-GB" sz="2100" kern="0" dirty="0"/>
              <a:t>Try to avoid ‘final language’ in feedback.</a:t>
            </a:r>
          </a:p>
          <a:p>
            <a:pPr>
              <a:spcBef>
                <a:spcPts val="600"/>
              </a:spcBef>
              <a:buFont typeface="+mj-lt"/>
              <a:buAutoNum type="alphaUcPeriod"/>
            </a:pPr>
            <a:r>
              <a:rPr lang="en-GB" sz="2100" kern="0" dirty="0"/>
              <a:t>Always make assignment design a team effort.</a:t>
            </a:r>
          </a:p>
          <a:p>
            <a:pPr>
              <a:buFont typeface="+mj-lt"/>
              <a:buAutoNum type="alphaUcPeriod"/>
            </a:pPr>
            <a:endParaRPr lang="en-GB" sz="2100" kern="0" dirty="0"/>
          </a:p>
          <a:p>
            <a:pPr>
              <a:buFont typeface="+mj-lt"/>
              <a:buAutoNum type="alphaUcPeriod"/>
            </a:pPr>
            <a:endParaRPr lang="en-GB" sz="2100" kern="0" dirty="0"/>
          </a:p>
        </p:txBody>
      </p:sp>
    </p:spTree>
    <p:extLst>
      <p:ext uri="{BB962C8B-B14F-4D97-AF65-F5344CB8AC3E}">
        <p14:creationId xmlns="" xmlns:p14="http://schemas.microsoft.com/office/powerpoint/2010/main" val="132742756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solidFill>
                  <a:srgbClr val="00B050"/>
                </a:solidFill>
              </a:rPr>
              <a:t>Outline programme</a:t>
            </a:r>
            <a:endParaRPr lang="en-GB" dirty="0">
              <a:solidFill>
                <a:srgbClr val="00B050"/>
              </a:solidFill>
            </a:endParaRPr>
          </a:p>
        </p:txBody>
      </p:sp>
      <p:sp>
        <p:nvSpPr>
          <p:cNvPr id="3" name="Content Placeholder 2"/>
          <p:cNvSpPr>
            <a:spLocks noGrp="1"/>
          </p:cNvSpPr>
          <p:nvPr>
            <p:ph idx="1"/>
          </p:nvPr>
        </p:nvSpPr>
        <p:spPr/>
        <p:txBody>
          <a:bodyPr/>
          <a:lstStyle/>
          <a:p>
            <a:r>
              <a:rPr lang="en-GB" sz="2800" dirty="0" smtClean="0"/>
              <a:t>Introductory exercise: ‘Assessment would be much better for me if only I…’</a:t>
            </a:r>
          </a:p>
          <a:p>
            <a:r>
              <a:rPr lang="en-GB" sz="2800" dirty="0" smtClean="0"/>
              <a:t>‘What the gurus tell us’ about assessment and feedback in higher education.</a:t>
            </a:r>
          </a:p>
          <a:p>
            <a:r>
              <a:rPr lang="en-GB" sz="2800" dirty="0" smtClean="0"/>
              <a:t>Ideas including involving students in their own assessment. </a:t>
            </a:r>
          </a:p>
          <a:p>
            <a:endParaRPr lang="en-GB" sz="2800" dirty="0"/>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a:t>Post-it ‘Diamond 9’ prioritisation</a:t>
            </a:r>
          </a:p>
        </p:txBody>
      </p:sp>
      <p:sp>
        <p:nvSpPr>
          <p:cNvPr id="3" name="Content Placeholder 2"/>
          <p:cNvSpPr>
            <a:spLocks noGrp="1"/>
          </p:cNvSpPr>
          <p:nvPr>
            <p:ph idx="1"/>
          </p:nvPr>
        </p:nvSpPr>
        <p:spPr/>
        <p:txBody>
          <a:bodyPr/>
          <a:lstStyle/>
          <a:p>
            <a:r>
              <a:rPr lang="en-GB" dirty="0"/>
              <a:t>In your group, please write the letters ‘A’ to </a:t>
            </a:r>
            <a:r>
              <a:rPr lang="en-GB" dirty="0" smtClean="0"/>
              <a:t>‘O’ </a:t>
            </a:r>
            <a:r>
              <a:rPr lang="en-GB" dirty="0"/>
              <a:t>on fifteen post-its, and discuss the relative pros and cons for each in your own practice, and as a group, arrange the top 9 in a ‘diamond 9’ pattern.</a:t>
            </a:r>
          </a:p>
          <a:p>
            <a:r>
              <a:rPr lang="en-GB" dirty="0"/>
              <a:t>At any point, insert </a:t>
            </a:r>
            <a:r>
              <a:rPr lang="en-GB" dirty="0">
                <a:solidFill>
                  <a:srgbClr val="FF0000"/>
                </a:solidFill>
              </a:rPr>
              <a:t>one better choice</a:t>
            </a:r>
            <a:r>
              <a:rPr lang="en-GB" dirty="0"/>
              <a:t>, and  place it in order among your top 9.</a:t>
            </a:r>
          </a:p>
          <a:p>
            <a:r>
              <a:rPr lang="en-GB" dirty="0"/>
              <a:t>Be ready to justify your top choices to the rest of us.</a:t>
            </a:r>
          </a:p>
          <a:p>
            <a:endParaRPr lang="en-GB" dirty="0"/>
          </a:p>
        </p:txBody>
      </p:sp>
    </p:spTree>
    <p:extLst>
      <p:ext uri="{BB962C8B-B14F-4D97-AF65-F5344CB8AC3E}">
        <p14:creationId xmlns="" xmlns:p14="http://schemas.microsoft.com/office/powerpoint/2010/main" val="556484883"/>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Pick the best 9 ideas: </a:t>
            </a:r>
          </a:p>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Diamond 9 </a:t>
            </a:r>
          </a:p>
        </p:txBody>
      </p:sp>
      <p:sp>
        <p:nvSpPr>
          <p:cNvPr id="5" name="Rectangle 3"/>
          <p:cNvSpPr>
            <a:spLocks noChangeArrowheads="1"/>
          </p:cNvSpPr>
          <p:nvPr/>
        </p:nvSpPr>
        <p:spPr bwMode="auto">
          <a:xfrm>
            <a:off x="3587752" y="1987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best</a:t>
            </a:r>
          </a:p>
        </p:txBody>
      </p:sp>
      <p:sp>
        <p:nvSpPr>
          <p:cNvPr id="6" name="Rectangle 4"/>
          <p:cNvSpPr>
            <a:spLocks noChangeArrowheads="1"/>
          </p:cNvSpPr>
          <p:nvPr/>
        </p:nvSpPr>
        <p:spPr bwMode="auto">
          <a:xfrm>
            <a:off x="1758952" y="26733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next best</a:t>
            </a:r>
          </a:p>
        </p:txBody>
      </p:sp>
      <p:sp>
        <p:nvSpPr>
          <p:cNvPr id="7" name="Rectangle 5"/>
          <p:cNvSpPr>
            <a:spLocks noChangeArrowheads="1"/>
          </p:cNvSpPr>
          <p:nvPr/>
        </p:nvSpPr>
        <p:spPr bwMode="auto">
          <a:xfrm>
            <a:off x="5264152" y="27495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3</a:t>
            </a: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5</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6</a:t>
            </a: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4</a:t>
            </a: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8</a:t>
            </a:r>
          </a:p>
        </p:txBody>
      </p:sp>
      <p:sp>
        <p:nvSpPr>
          <p:cNvPr id="13"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9</a:t>
            </a:r>
          </a:p>
        </p:txBody>
      </p:sp>
      <p:sp>
        <p:nvSpPr>
          <p:cNvPr id="12"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a:solidFill>
                  <a:srgbClr val="0070C0"/>
                </a:solidFill>
                <a:latin typeface="Calibri"/>
              </a:rPr>
              <a:t>7</a:t>
            </a:r>
          </a:p>
        </p:txBody>
      </p:sp>
    </p:spTree>
    <p:extLst>
      <p:ext uri="{BB962C8B-B14F-4D97-AF65-F5344CB8AC3E}">
        <p14:creationId xmlns="" xmlns:p14="http://schemas.microsoft.com/office/powerpoint/2010/main" val="246897123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331640" y="349250"/>
            <a:ext cx="7812360" cy="1092200"/>
          </a:xfrm>
          <a:prstGeom prst="rect">
            <a:avLst/>
          </a:prstGeom>
          <a:noFill/>
          <a:ln w="38100">
            <a:noFill/>
            <a:miter lim="800000"/>
            <a:headEnd/>
            <a:tailEnd/>
          </a:ln>
          <a:effectLst/>
        </p:spPr>
        <p:txBody>
          <a:bodyPr lIns="92075" tIns="46038" rIns="92075" bIns="46038" anchor="ctr"/>
          <a:lstStyle/>
          <a:p>
            <a:pPr algn="ctr" eaLnBrk="0" fontAlgn="auto" hangingPunct="0">
              <a:lnSpc>
                <a:spcPct val="75000"/>
              </a:lnSpc>
              <a:spcBef>
                <a:spcPts val="0"/>
              </a:spcBef>
              <a:spcAft>
                <a:spcPts val="0"/>
              </a:spcAft>
            </a:pPr>
            <a:r>
              <a:rPr lang="en-GB" sz="3600" b="1" kern="0" dirty="0">
                <a:solidFill>
                  <a:srgbClr val="000000"/>
                </a:solidFill>
                <a:effectLst>
                  <a:outerShdw blurRad="38100" dist="38100" dir="2700000" algn="tl">
                    <a:srgbClr val="FFFFFF"/>
                  </a:outerShdw>
                </a:effectLst>
                <a:latin typeface="Arial" pitchFamily="34" charset="0"/>
                <a:cs typeface="Arial" pitchFamily="34" charset="0"/>
              </a:rPr>
              <a:t>Your results so far...</a:t>
            </a:r>
          </a:p>
        </p:txBody>
      </p:sp>
      <p:sp>
        <p:nvSpPr>
          <p:cNvPr id="5" name="Rectangle 3"/>
          <p:cNvSpPr>
            <a:spLocks noChangeArrowheads="1"/>
          </p:cNvSpPr>
          <p:nvPr/>
        </p:nvSpPr>
        <p:spPr bwMode="auto">
          <a:xfrm>
            <a:off x="3635870" y="1772770"/>
            <a:ext cx="2376330" cy="50407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smtClean="0">
                <a:solidFill>
                  <a:srgbClr val="0070C0"/>
                </a:solidFill>
                <a:latin typeface="Calibri"/>
              </a:rPr>
              <a:t>O,G,D</a:t>
            </a:r>
            <a:endParaRPr lang="en-GB" sz="2800" b="1" kern="0" dirty="0">
              <a:solidFill>
                <a:srgbClr val="0070C0"/>
              </a:solidFill>
              <a:latin typeface="Calibri"/>
            </a:endParaRPr>
          </a:p>
        </p:txBody>
      </p:sp>
      <p:sp>
        <p:nvSpPr>
          <p:cNvPr id="6" name="Rectangle 4"/>
          <p:cNvSpPr>
            <a:spLocks noChangeArrowheads="1"/>
          </p:cNvSpPr>
          <p:nvPr/>
        </p:nvSpPr>
        <p:spPr bwMode="auto">
          <a:xfrm>
            <a:off x="1331550" y="2673350"/>
            <a:ext cx="2395902" cy="3956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smtClean="0">
                <a:solidFill>
                  <a:srgbClr val="0070C0"/>
                </a:solidFill>
                <a:latin typeface="Calibri"/>
              </a:rPr>
              <a:t>J,J,F</a:t>
            </a:r>
            <a:endParaRPr lang="en-GB" sz="2800" b="1" kern="0" dirty="0">
              <a:solidFill>
                <a:srgbClr val="0070C0"/>
              </a:solidFill>
              <a:latin typeface="Calibri"/>
            </a:endParaRPr>
          </a:p>
        </p:txBody>
      </p:sp>
      <p:sp>
        <p:nvSpPr>
          <p:cNvPr id="7" name="Rectangle 5"/>
          <p:cNvSpPr>
            <a:spLocks noChangeArrowheads="1"/>
          </p:cNvSpPr>
          <p:nvPr/>
        </p:nvSpPr>
        <p:spPr bwMode="auto">
          <a:xfrm>
            <a:off x="5264152" y="2670540"/>
            <a:ext cx="2476288" cy="52351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smtClean="0">
                <a:solidFill>
                  <a:srgbClr val="0070C0"/>
                </a:solidFill>
                <a:latin typeface="Calibri"/>
              </a:rPr>
              <a:t>G,E,G</a:t>
            </a:r>
            <a:endParaRPr lang="en-GB" sz="2800" b="1" kern="0" dirty="0">
              <a:solidFill>
                <a:srgbClr val="0070C0"/>
              </a:solidFill>
              <a:latin typeface="Calibri"/>
            </a:endParaRPr>
          </a:p>
        </p:txBody>
      </p:sp>
      <p:sp>
        <p:nvSpPr>
          <p:cNvPr id="8" name="Rectangle 6"/>
          <p:cNvSpPr>
            <a:spLocks noChangeArrowheads="1"/>
          </p:cNvSpPr>
          <p:nvPr/>
        </p:nvSpPr>
        <p:spPr bwMode="auto">
          <a:xfrm>
            <a:off x="36639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r>
              <a:rPr lang="en-GB" sz="2800" b="1" kern="0" dirty="0">
                <a:solidFill>
                  <a:srgbClr val="0070C0"/>
                </a:solidFill>
                <a:latin typeface="Calibri"/>
              </a:rPr>
              <a:t> </a:t>
            </a:r>
          </a:p>
        </p:txBody>
      </p:sp>
      <p:sp>
        <p:nvSpPr>
          <p:cNvPr id="9" name="Rectangle 7"/>
          <p:cNvSpPr>
            <a:spLocks noChangeArrowheads="1"/>
          </p:cNvSpPr>
          <p:nvPr/>
        </p:nvSpPr>
        <p:spPr bwMode="auto">
          <a:xfrm>
            <a:off x="6330951"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0" name="Rectangle 8"/>
          <p:cNvSpPr>
            <a:spLocks noChangeArrowheads="1"/>
          </p:cNvSpPr>
          <p:nvPr/>
        </p:nvSpPr>
        <p:spPr bwMode="auto">
          <a:xfrm>
            <a:off x="1073152" y="3587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1" name="Rectangle 9"/>
          <p:cNvSpPr>
            <a:spLocks noChangeArrowheads="1"/>
          </p:cNvSpPr>
          <p:nvPr/>
        </p:nvSpPr>
        <p:spPr bwMode="auto">
          <a:xfrm>
            <a:off x="5264152" y="43497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2" name="Rectangle 11"/>
          <p:cNvSpPr>
            <a:spLocks noChangeArrowheads="1"/>
          </p:cNvSpPr>
          <p:nvPr/>
        </p:nvSpPr>
        <p:spPr bwMode="auto">
          <a:xfrm>
            <a:off x="3816352" y="5187950"/>
            <a:ext cx="1968500" cy="444500"/>
          </a:xfrm>
          <a:prstGeom prst="rect">
            <a:avLst/>
          </a:prstGeom>
          <a:no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
        <p:nvSpPr>
          <p:cNvPr id="15" name="Rectangle 10"/>
          <p:cNvSpPr>
            <a:spLocks noChangeArrowheads="1"/>
          </p:cNvSpPr>
          <p:nvPr/>
        </p:nvSpPr>
        <p:spPr bwMode="auto">
          <a:xfrm>
            <a:off x="2139952" y="4349750"/>
            <a:ext cx="1968500" cy="444500"/>
          </a:xfrm>
          <a:prstGeom prst="rect">
            <a:avLst/>
          </a:prstGeom>
          <a:solidFill>
            <a:schemeClr val="bg1"/>
          </a:solidFill>
          <a:ln w="38100">
            <a:solidFill>
              <a:schemeClr val="tx1"/>
            </a:solidFill>
            <a:miter lim="800000"/>
            <a:headEnd/>
            <a:tailEnd/>
          </a:ln>
          <a:effectLst/>
        </p:spPr>
        <p:txBody>
          <a:bodyPr wrap="none" lIns="92075" tIns="46038" rIns="92075" bIns="46038" anchor="ctr"/>
          <a:lstStyle/>
          <a:p>
            <a:pPr algn="ctr" eaLnBrk="0" fontAlgn="auto" hangingPunct="0">
              <a:spcBef>
                <a:spcPts val="0"/>
              </a:spcBef>
              <a:spcAft>
                <a:spcPts val="0"/>
              </a:spcAft>
            </a:pPr>
            <a:endParaRPr lang="en-GB" sz="2800" b="1" kern="0" dirty="0">
              <a:solidFill>
                <a:srgbClr val="0070C0"/>
              </a:solidFill>
              <a:latin typeface="Calibri"/>
            </a:endParaRPr>
          </a:p>
        </p:txBody>
      </p:sp>
    </p:spTree>
    <p:extLst>
      <p:ext uri="{BB962C8B-B14F-4D97-AF65-F5344CB8AC3E}">
        <p14:creationId xmlns="" xmlns:p14="http://schemas.microsoft.com/office/powerpoint/2010/main" val="1869192971"/>
      </p:ext>
    </p:extLst>
  </p:cSld>
  <p:clrMapOvr>
    <a:masterClrMapping/>
  </p:clrMapOv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0" y="0"/>
            <a:ext cx="9144000" cy="765175"/>
          </a:xfrm>
          <a:prstGeom prst="rect">
            <a:avLst/>
          </a:prstGeom>
          <a:noFill/>
          <a:ln w="9525" algn="ctr">
            <a:noFill/>
            <a:miter lim="800000"/>
            <a:headEnd/>
            <a:tailEnd/>
          </a:ln>
        </p:spPr>
        <p:txBody>
          <a:bodyPr anchor="ctr"/>
          <a:lstStyle/>
          <a:p>
            <a:pPr>
              <a:lnSpc>
                <a:spcPct val="85000"/>
              </a:lnSpc>
            </a:pPr>
            <a:r>
              <a:rPr lang="en-US" sz="2800" b="1">
                <a:solidFill>
                  <a:srgbClr val="FF0000"/>
                </a:solidFill>
                <a:latin typeface="Verdana" pitchFamily="34" charset="0"/>
              </a:rPr>
              <a:t>Back to our intended learning outcomes…</a:t>
            </a:r>
          </a:p>
        </p:txBody>
      </p:sp>
      <p:sp>
        <p:nvSpPr>
          <p:cNvPr id="22531" name="Oval 3">
            <a:hlinkClick r:id="" action="ppaction://hlinkshowjump?jump=previousslide"/>
          </p:cNvPr>
          <p:cNvSpPr>
            <a:spLocks noChangeArrowheads="1"/>
          </p:cNvSpPr>
          <p:nvPr/>
        </p:nvSpPr>
        <p:spPr bwMode="auto">
          <a:xfrm>
            <a:off x="1295400" y="762000"/>
            <a:ext cx="6096000" cy="5943600"/>
          </a:xfrm>
          <a:prstGeom prst="ellipse">
            <a:avLst/>
          </a:prstGeom>
          <a:gradFill rotWithShape="0">
            <a:gsLst>
              <a:gs pos="0">
                <a:srgbClr val="47B2B2"/>
              </a:gs>
              <a:gs pos="100000">
                <a:srgbClr val="66FFFF"/>
              </a:gs>
            </a:gsLst>
            <a:path path="shape">
              <a:fillToRect l="50000" t="50000" r="50000" b="50000"/>
            </a:path>
          </a:gradFill>
          <a:ln w="9525">
            <a:noFill/>
            <a:round/>
            <a:headEnd/>
            <a:tailEnd/>
          </a:ln>
        </p:spPr>
        <p:txBody>
          <a:bodyPr wrap="none" anchor="ctr"/>
          <a:lstStyle/>
          <a:p>
            <a:endParaRPr lang="en-US">
              <a:solidFill>
                <a:srgbClr val="000000"/>
              </a:solidFill>
            </a:endParaRPr>
          </a:p>
        </p:txBody>
      </p:sp>
      <p:sp>
        <p:nvSpPr>
          <p:cNvPr id="22532" name="Oval 4"/>
          <p:cNvSpPr>
            <a:spLocks noChangeArrowheads="1"/>
          </p:cNvSpPr>
          <p:nvPr/>
        </p:nvSpPr>
        <p:spPr bwMode="auto">
          <a:xfrm>
            <a:off x="2006600" y="1549400"/>
            <a:ext cx="4749800" cy="4445000"/>
          </a:xfrm>
          <a:prstGeom prst="ellipse">
            <a:avLst/>
          </a:prstGeom>
          <a:solidFill>
            <a:srgbClr val="FF99FF"/>
          </a:solidFill>
          <a:ln w="50800">
            <a:solidFill>
              <a:schemeClr val="tx1"/>
            </a:solidFill>
            <a:round/>
            <a:headEnd/>
            <a:tailEnd/>
          </a:ln>
        </p:spPr>
        <p:txBody>
          <a:bodyPr wrap="none" anchor="ctr"/>
          <a:lstStyle/>
          <a:p>
            <a:endParaRPr lang="en-US">
              <a:solidFill>
                <a:srgbClr val="000000"/>
              </a:solidFill>
            </a:endParaRPr>
          </a:p>
        </p:txBody>
      </p:sp>
      <p:sp>
        <p:nvSpPr>
          <p:cNvPr id="22533" name="Oval 5"/>
          <p:cNvSpPr>
            <a:spLocks noChangeArrowheads="1"/>
          </p:cNvSpPr>
          <p:nvPr/>
        </p:nvSpPr>
        <p:spPr bwMode="auto">
          <a:xfrm>
            <a:off x="2692400" y="2082800"/>
            <a:ext cx="3378200" cy="3302000"/>
          </a:xfrm>
          <a:prstGeom prst="ellipse">
            <a:avLst/>
          </a:prstGeom>
          <a:solidFill>
            <a:srgbClr val="FF3300"/>
          </a:solidFill>
          <a:ln w="50800">
            <a:solidFill>
              <a:schemeClr val="tx1"/>
            </a:solidFill>
            <a:round/>
            <a:headEnd/>
            <a:tailEnd/>
          </a:ln>
        </p:spPr>
        <p:txBody>
          <a:bodyPr wrap="none" anchor="ctr"/>
          <a:lstStyle/>
          <a:p>
            <a:endParaRPr lang="en-US">
              <a:solidFill>
                <a:srgbClr val="000000"/>
              </a:solidFill>
            </a:endParaRPr>
          </a:p>
        </p:txBody>
      </p:sp>
      <p:sp>
        <p:nvSpPr>
          <p:cNvPr id="22534" name="Oval 6"/>
          <p:cNvSpPr>
            <a:spLocks noChangeArrowheads="1"/>
          </p:cNvSpPr>
          <p:nvPr/>
        </p:nvSpPr>
        <p:spPr bwMode="auto">
          <a:xfrm>
            <a:off x="3378200" y="2844800"/>
            <a:ext cx="1930400" cy="1778000"/>
          </a:xfrm>
          <a:prstGeom prst="ellipse">
            <a:avLst/>
          </a:prstGeom>
          <a:solidFill>
            <a:srgbClr val="FFFF66"/>
          </a:solidFill>
          <a:ln w="50800">
            <a:solidFill>
              <a:schemeClr val="tx1"/>
            </a:solidFill>
            <a:round/>
            <a:headEnd/>
            <a:tailEnd/>
          </a:ln>
        </p:spPr>
        <p:txBody>
          <a:bodyPr wrap="none" lIns="92075" tIns="46038" rIns="92075" bIns="46038" anchor="ctr"/>
          <a:lstStyle/>
          <a:p>
            <a:r>
              <a:rPr lang="en-US" sz="2800" b="1">
                <a:solidFill>
                  <a:srgbClr val="000000"/>
                </a:solidFill>
              </a:rPr>
              <a:t>Wanting/</a:t>
            </a:r>
          </a:p>
          <a:p>
            <a:r>
              <a:rPr lang="en-US" sz="2800" b="1">
                <a:solidFill>
                  <a:srgbClr val="000000"/>
                </a:solidFill>
              </a:rPr>
              <a:t>Needing</a:t>
            </a:r>
          </a:p>
        </p:txBody>
      </p:sp>
      <p:sp>
        <p:nvSpPr>
          <p:cNvPr id="22535" name="Rectangle 7"/>
          <p:cNvSpPr>
            <a:spLocks noChangeArrowheads="1"/>
          </p:cNvSpPr>
          <p:nvPr/>
        </p:nvSpPr>
        <p:spPr bwMode="auto">
          <a:xfrm>
            <a:off x="3810000" y="4618038"/>
            <a:ext cx="1447800" cy="579437"/>
          </a:xfrm>
          <a:prstGeom prst="rect">
            <a:avLst/>
          </a:prstGeom>
          <a:noFill/>
          <a:ln w="9525">
            <a:noFill/>
            <a:miter lim="800000"/>
            <a:headEnd/>
            <a:tailEnd/>
          </a:ln>
        </p:spPr>
        <p:txBody>
          <a:bodyPr lIns="92075" tIns="46038" rIns="92075" bIns="46038">
            <a:spAutoFit/>
          </a:bodyPr>
          <a:lstStyle/>
          <a:p>
            <a:r>
              <a:rPr lang="en-US" sz="3200" b="1">
                <a:solidFill>
                  <a:srgbClr val="FFFFFF"/>
                </a:solidFill>
              </a:rPr>
              <a:t>Doing</a:t>
            </a:r>
          </a:p>
        </p:txBody>
      </p:sp>
      <p:sp>
        <p:nvSpPr>
          <p:cNvPr id="22536" name="Rectangle 8"/>
          <p:cNvSpPr>
            <a:spLocks noChangeArrowheads="1"/>
          </p:cNvSpPr>
          <p:nvPr/>
        </p:nvSpPr>
        <p:spPr bwMode="auto">
          <a:xfrm>
            <a:off x="3505200" y="6065838"/>
            <a:ext cx="2514600"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Feedback</a:t>
            </a:r>
          </a:p>
        </p:txBody>
      </p:sp>
      <p:sp>
        <p:nvSpPr>
          <p:cNvPr id="22537" name="AutoShape 9">
            <a:hlinkClick r:id="rId3" action="ppaction://hlinkpres?slideindex=1&amp;slidetitle=" highlightClick="1"/>
          </p:cNvPr>
          <p:cNvSpPr>
            <a:spLocks noChangeArrowheads="1"/>
          </p:cNvSpPr>
          <p:nvPr/>
        </p:nvSpPr>
        <p:spPr bwMode="auto">
          <a:xfrm>
            <a:off x="8101013" y="5821363"/>
            <a:ext cx="1042987" cy="1042987"/>
          </a:xfrm>
          <a:prstGeom prst="actionButtonBlank">
            <a:avLst/>
          </a:prstGeom>
          <a:noFill/>
          <a:ln w="12700">
            <a:noFill/>
            <a:miter lim="800000"/>
            <a:headEnd type="none" w="sm" len="sm"/>
            <a:tailEnd type="none" w="sm" len="sm"/>
          </a:ln>
        </p:spPr>
        <p:txBody>
          <a:bodyPr wrap="none" anchor="ctr"/>
          <a:lstStyle/>
          <a:p>
            <a:endParaRPr lang="en-US">
              <a:solidFill>
                <a:srgbClr val="000000"/>
              </a:solidFill>
            </a:endParaRPr>
          </a:p>
        </p:txBody>
      </p:sp>
      <p:sp>
        <p:nvSpPr>
          <p:cNvPr id="22538" name="Rectangle 10"/>
          <p:cNvSpPr>
            <a:spLocks noChangeArrowheads="1"/>
          </p:cNvSpPr>
          <p:nvPr/>
        </p:nvSpPr>
        <p:spPr bwMode="auto">
          <a:xfrm>
            <a:off x="2987675" y="5157788"/>
            <a:ext cx="2795588" cy="579437"/>
          </a:xfrm>
          <a:prstGeom prst="rect">
            <a:avLst/>
          </a:prstGeom>
          <a:noFill/>
          <a:ln w="9525">
            <a:noFill/>
            <a:miter lim="800000"/>
            <a:headEnd/>
            <a:tailEnd/>
          </a:ln>
        </p:spPr>
        <p:txBody>
          <a:bodyPr lIns="92075" tIns="46038" rIns="92075" bIns="46038">
            <a:spAutoFit/>
          </a:bodyPr>
          <a:lstStyle/>
          <a:p>
            <a:r>
              <a:rPr lang="en-US" sz="3200" b="1">
                <a:solidFill>
                  <a:srgbClr val="000000"/>
                </a:solidFill>
              </a:rPr>
              <a:t>Making sense</a:t>
            </a:r>
          </a:p>
        </p:txBody>
      </p:sp>
      <p:sp>
        <p:nvSpPr>
          <p:cNvPr id="22539" name="Rectangle 11"/>
          <p:cNvSpPr>
            <a:spLocks noChangeArrowheads="1"/>
          </p:cNvSpPr>
          <p:nvPr/>
        </p:nvSpPr>
        <p:spPr bwMode="auto">
          <a:xfrm>
            <a:off x="0" y="836613"/>
            <a:ext cx="9144000" cy="6021387"/>
          </a:xfrm>
          <a:prstGeom prst="rect">
            <a:avLst/>
          </a:prstGeom>
          <a:solidFill>
            <a:srgbClr val="FFFFFF">
              <a:alpha val="89804"/>
            </a:srgbClr>
          </a:solidFill>
          <a:ln w="9525" algn="ctr">
            <a:noFill/>
            <a:miter lim="800000"/>
            <a:headEnd/>
            <a:tailEnd/>
          </a:ln>
        </p:spPr>
        <p:txBody>
          <a:bodyPr wrap="none" anchor="ctr"/>
          <a:lstStyle/>
          <a:p>
            <a:endParaRPr lang="en-US">
              <a:solidFill>
                <a:srgbClr val="59178A"/>
              </a:solidFill>
              <a:latin typeface="Arial" pitchFamily="34" charset="0"/>
            </a:endParaRPr>
          </a:p>
        </p:txBody>
      </p:sp>
      <p:sp>
        <p:nvSpPr>
          <p:cNvPr id="1403917" name="Rectangle 13"/>
          <p:cNvSpPr>
            <a:spLocks noChangeArrowheads="1"/>
          </p:cNvSpPr>
          <p:nvPr/>
        </p:nvSpPr>
        <p:spPr bwMode="auto">
          <a:xfrm>
            <a:off x="0" y="692150"/>
            <a:ext cx="9144000" cy="6165850"/>
          </a:xfrm>
          <a:prstGeom prst="rect">
            <a:avLst/>
          </a:prstGeom>
          <a:noFill/>
          <a:ln w="12700">
            <a:noFill/>
            <a:miter lim="800000"/>
            <a:headEnd/>
            <a:tailEnd/>
          </a:ln>
        </p:spPr>
        <p:txBody>
          <a:bodyPr lIns="92075" tIns="46038" rIns="92075" bIns="46038"/>
          <a:lstStyle/>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Do you now feel better able to:</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a:solidFill>
                  <a:srgbClr val="336600"/>
                </a:solidFill>
                <a:latin typeface="+mn-lt"/>
              </a:rPr>
              <a:t>2 hands = very much better</a:t>
            </a:r>
            <a:r>
              <a:rPr lang="en-GB" sz="2400" b="1" dirty="0">
                <a:solidFill>
                  <a:srgbClr val="660066"/>
                </a:solidFill>
                <a:latin typeface="+mn-lt"/>
              </a:rPr>
              <a:t>, </a:t>
            </a:r>
            <a:r>
              <a:rPr lang="en-GB" sz="2400" b="1" dirty="0" smtClean="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smtClean="0">
                <a:solidFill>
                  <a:srgbClr val="660066"/>
                </a:solidFill>
                <a:latin typeface="+mn-lt"/>
              </a:rPr>
              <a:t>	</a:t>
            </a:r>
            <a:r>
              <a:rPr lang="en-GB" sz="2400" b="1" dirty="0" smtClean="0">
                <a:solidFill>
                  <a:srgbClr val="CC6600"/>
                </a:solidFill>
                <a:latin typeface="+mn-lt"/>
              </a:rPr>
              <a:t>one </a:t>
            </a:r>
            <a:r>
              <a:rPr lang="en-GB" sz="2400" b="1" dirty="0">
                <a:solidFill>
                  <a:srgbClr val="CC6600"/>
                </a:solidFill>
                <a:latin typeface="+mn-lt"/>
              </a:rPr>
              <a:t>hand = somewhat  better</a:t>
            </a:r>
            <a:r>
              <a:rPr lang="en-GB" sz="2400" b="1" dirty="0">
                <a:solidFill>
                  <a:srgbClr val="660066"/>
                </a:solidFill>
                <a:latin typeface="+mn-lt"/>
              </a:rPr>
              <a:t>, </a:t>
            </a:r>
          </a:p>
          <a:p>
            <a:pPr marL="723900" indent="-723900">
              <a:lnSpc>
                <a:spcPct val="90000"/>
              </a:lnSpc>
              <a:spcBef>
                <a:spcPct val="35000"/>
              </a:spcBef>
              <a:buClr>
                <a:srgbClr val="009900"/>
              </a:buClr>
              <a:buFont typeface="Wingdings" pitchFamily="2" charset="2"/>
              <a:buNone/>
              <a:defRPr/>
            </a:pPr>
            <a:r>
              <a:rPr lang="en-GB" sz="2400" b="1" dirty="0">
                <a:solidFill>
                  <a:srgbClr val="660066"/>
                </a:solidFill>
                <a:latin typeface="+mn-lt"/>
              </a:rPr>
              <a:t>	</a:t>
            </a:r>
            <a:r>
              <a:rPr lang="en-GB" sz="2400" b="1" dirty="0" smtClean="0">
                <a:solidFill>
                  <a:srgbClr val="CC0000"/>
                </a:solidFill>
                <a:latin typeface="+mn-lt"/>
              </a:rPr>
              <a:t>touch left ear = </a:t>
            </a:r>
            <a:r>
              <a:rPr lang="en-GB" sz="2400" b="1" dirty="0">
                <a:solidFill>
                  <a:srgbClr val="CC0000"/>
                </a:solidFill>
                <a:latin typeface="+mn-lt"/>
              </a:rPr>
              <a:t>no better</a:t>
            </a:r>
            <a:r>
              <a:rPr lang="en-GB" sz="2400" b="1" dirty="0" smtClean="0">
                <a:solidFill>
                  <a:srgbClr val="660066"/>
                </a:solidFill>
                <a:latin typeface="+mn-lt"/>
              </a:rPr>
              <a:t>...</a:t>
            </a:r>
            <a:endParaRPr lang="en-US" sz="2800" b="1" kern="0" dirty="0" smtClean="0">
              <a:solidFill>
                <a:srgbClr val="660066"/>
              </a:solidFill>
              <a:latin typeface="Calibri"/>
            </a:endParaRP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Make life better – for you and for students – by making assessment more manageable!</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Put assessment in context in the 2017 university sector (not forgetting NSS 2017 and TEF!).</a:t>
            </a:r>
          </a:p>
          <a:p>
            <a:pPr marL="533400" lvl="0" indent="-533400" eaLnBrk="0" hangingPunct="0">
              <a:lnSpc>
                <a:spcPct val="90000"/>
              </a:lnSpc>
              <a:spcBef>
                <a:spcPct val="35000"/>
              </a:spcBef>
              <a:buClr>
                <a:srgbClr val="009900"/>
              </a:buClr>
              <a:buFont typeface="+mj-lt"/>
              <a:buAutoNum type="arabicPeriod"/>
            </a:pPr>
            <a:r>
              <a:rPr lang="en-GB" sz="2800" b="1" kern="0" dirty="0" smtClean="0">
                <a:solidFill>
                  <a:srgbClr val="660066"/>
                </a:solidFill>
                <a:latin typeface="Calibri"/>
              </a:rPr>
              <a:t>Explore 15 ideas for making assessment and feedback work better for students and for 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391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91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0391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0391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40391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0391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40391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917" grpId="0" build="p"/>
    </p:bld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46049" y="88784"/>
            <a:ext cx="7554951" cy="800100"/>
          </a:xfrm>
          <a:noFill/>
        </p:spPr>
        <p:txBody>
          <a:bodyPr anchor="ctr"/>
          <a:lstStyle/>
          <a:p>
            <a:pPr eaLnBrk="1" hangingPunct="1"/>
            <a:r>
              <a:rPr lang="en-GB" sz="3200" dirty="0" smtClean="0"/>
              <a:t>Useful references: 1</a:t>
            </a:r>
          </a:p>
        </p:txBody>
      </p:sp>
      <p:sp>
        <p:nvSpPr>
          <p:cNvPr id="207875" name="Rectangle 3"/>
          <p:cNvSpPr>
            <a:spLocks noGrp="1" noChangeArrowheads="1"/>
          </p:cNvSpPr>
          <p:nvPr>
            <p:ph type="body" idx="1"/>
          </p:nvPr>
        </p:nvSpPr>
        <p:spPr>
          <a:xfrm>
            <a:off x="250825" y="908720"/>
            <a:ext cx="8713788" cy="5615905"/>
          </a:xfrm>
        </p:spPr>
        <p:txBody>
          <a:bodyPr/>
          <a:lstStyle/>
          <a:p>
            <a:pPr marL="609600" indent="-609600" eaLnBrk="1" hangingPunct="1">
              <a:buFont typeface="Wingdings" pitchFamily="2" charset="2"/>
              <a:buNone/>
              <a:defRPr/>
            </a:pPr>
            <a:r>
              <a:rPr lang="en-GB" sz="2000" dirty="0" smtClean="0"/>
              <a:t>Assessment Reform Group (1999) </a:t>
            </a:r>
            <a:r>
              <a:rPr lang="en-GB" sz="2000" i="1" dirty="0" smtClean="0"/>
              <a:t>Assessment for Learning : Beyond the black box, </a:t>
            </a:r>
            <a:r>
              <a:rPr lang="en-GB" sz="2000" dirty="0" smtClean="0"/>
              <a:t>Cambridge UK, University of Cambridge School of Education.</a:t>
            </a:r>
            <a:r>
              <a:rPr lang="en-GB" sz="2000" dirty="0" smtClean="0">
                <a:cs typeface="Times New Roman" pitchFamily="18" charset="0"/>
              </a:rPr>
              <a:t> </a:t>
            </a:r>
          </a:p>
          <a:p>
            <a:pPr marL="609600" indent="-609600" eaLnBrk="1" hangingPunct="1">
              <a:buFont typeface="Wingdings" pitchFamily="2" charset="2"/>
              <a:buNone/>
              <a:defRPr/>
            </a:pPr>
            <a:r>
              <a:rPr lang="en-GB" sz="2000" dirty="0" smtClean="0">
                <a:cs typeface="Times New Roman" pitchFamily="18" charset="0"/>
              </a:rPr>
              <a:t>Biggs, J. and Tang, C. (2007) </a:t>
            </a:r>
            <a:r>
              <a:rPr lang="en-GB" sz="2000" i="1" dirty="0" smtClean="0">
                <a:cs typeface="Times New Roman" pitchFamily="18" charset="0"/>
              </a:rPr>
              <a:t>Teaching for Quality Learning at University, </a:t>
            </a:r>
            <a:r>
              <a:rPr lang="en-GB" sz="2000" dirty="0" smtClean="0">
                <a:cs typeface="Times New Roman" pitchFamily="18" charset="0"/>
              </a:rPr>
              <a:t>Maidenhead: Open University Press.</a:t>
            </a:r>
          </a:p>
          <a:p>
            <a:pPr marL="609600" indent="-609600" eaLnBrk="1" hangingPunct="1">
              <a:buFont typeface="Wingdings" pitchFamily="2" charset="2"/>
              <a:buNone/>
              <a:defRPr/>
            </a:pPr>
            <a:r>
              <a:rPr lang="en-GB" sz="2000" dirty="0" smtClean="0">
                <a:cs typeface="Times New Roman" pitchFamily="18" charset="0"/>
              </a:rPr>
              <a:t>Bloxham, S. and Boyd, P. (2007) </a:t>
            </a:r>
            <a:r>
              <a:rPr lang="en-GB" sz="2000" i="1" dirty="0" smtClean="0">
                <a:cs typeface="Times New Roman" pitchFamily="18" charset="0"/>
              </a:rPr>
              <a:t>Developing effective assessment in higher education: a practical guide</a:t>
            </a:r>
            <a:r>
              <a:rPr lang="en-GB" sz="2000" dirty="0" smtClean="0">
                <a:cs typeface="Times New Roman" pitchFamily="18" charset="0"/>
              </a:rPr>
              <a:t>, Maidenhead, Open University Press.</a:t>
            </a:r>
          </a:p>
          <a:p>
            <a:pPr marL="609600" indent="-609600" eaLnBrk="1" hangingPunct="1">
              <a:buFont typeface="Wingdings" pitchFamily="2" charset="2"/>
              <a:buNone/>
              <a:defRPr/>
            </a:pPr>
            <a:r>
              <a:rPr lang="en-GB" sz="2000" dirty="0" smtClean="0">
                <a:cs typeface="Times New Roman" pitchFamily="18" charset="0"/>
              </a:rPr>
              <a:t>Brown, S. Rust, C. &amp; Gibbs, G. (1994) </a:t>
            </a:r>
            <a:r>
              <a:rPr lang="en-GB" sz="2000" i="1" dirty="0" smtClean="0">
                <a:cs typeface="Times New Roman" pitchFamily="18" charset="0"/>
              </a:rPr>
              <a:t>Strategies for Diversifying Assessment,</a:t>
            </a:r>
            <a:r>
              <a:rPr lang="en-GB" sz="2000" dirty="0" smtClean="0">
                <a:cs typeface="Times New Roman" pitchFamily="18" charset="0"/>
              </a:rPr>
              <a:t> Oxford: Oxford Centre for Staff Development. </a:t>
            </a:r>
          </a:p>
          <a:p>
            <a:pPr marL="609600" indent="-609600" eaLnBrk="1" hangingPunct="1">
              <a:buFont typeface="Wingdings" pitchFamily="2" charset="2"/>
              <a:buNone/>
              <a:defRPr/>
            </a:pPr>
            <a:r>
              <a:rPr lang="en-GB" sz="2000" dirty="0" smtClean="0"/>
              <a:t>Boud, D. (1995) </a:t>
            </a:r>
            <a:r>
              <a:rPr lang="en-GB" sz="2000" i="1" dirty="0" smtClean="0"/>
              <a:t>Enhancing learning through self-assessment,</a:t>
            </a:r>
            <a:r>
              <a:rPr lang="en-GB" sz="2000" dirty="0" smtClean="0"/>
              <a:t> London: Routledge.</a:t>
            </a:r>
          </a:p>
          <a:p>
            <a:pPr marL="609600" indent="-609600" eaLnBrk="1" hangingPunct="1">
              <a:buNone/>
              <a:defRPr/>
            </a:pPr>
            <a:r>
              <a:rPr lang="en-GB" sz="2000" dirty="0" err="1" smtClean="0"/>
              <a:t>Boud</a:t>
            </a:r>
            <a:r>
              <a:rPr lang="en-GB" sz="2000" dirty="0" smtClean="0"/>
              <a:t>, D. and Associates (2010) </a:t>
            </a:r>
            <a:r>
              <a:rPr lang="en-GB" sz="2000" i="1" dirty="0" smtClean="0"/>
              <a:t>Assessment 2020: seven propositions for assessment reform in higher education </a:t>
            </a:r>
            <a:r>
              <a:rPr lang="en-GB" sz="2000" dirty="0" smtClean="0"/>
              <a:t>Sydney: Australian Learning and Teaching Council.</a:t>
            </a:r>
          </a:p>
          <a:p>
            <a:pPr marL="609600" indent="-609600" eaLnBrk="1" hangingPunct="1">
              <a:buFont typeface="Wingdings" pitchFamily="2" charset="2"/>
              <a:buNone/>
              <a:defRPr/>
            </a:pPr>
            <a:r>
              <a:rPr lang="en-GB" sz="2000" dirty="0" smtClean="0"/>
              <a:t>Brown, S. and </a:t>
            </a:r>
            <a:r>
              <a:rPr lang="en-GB" sz="2000" dirty="0" err="1" smtClean="0"/>
              <a:t>Glasner</a:t>
            </a:r>
            <a:r>
              <a:rPr lang="en-GB" sz="2000" dirty="0" smtClean="0"/>
              <a:t>, A. (eds.) (1999) </a:t>
            </a:r>
            <a:r>
              <a:rPr lang="en-GB" sz="2000" i="1" dirty="0" smtClean="0"/>
              <a:t>Assessment Matters in Higher Education, Choosing and Using Diverse Approaches</a:t>
            </a:r>
            <a:r>
              <a:rPr lang="en-GB" sz="2000" dirty="0" smtClean="0"/>
              <a:t>, Maidenhead: Open University Press.</a:t>
            </a:r>
          </a:p>
          <a:p>
            <a:pPr marL="609600" indent="-609600" eaLnBrk="1" hangingPunct="1">
              <a:buFont typeface="Wingdings" pitchFamily="2" charset="2"/>
              <a:buNone/>
              <a:defRPr/>
            </a:pPr>
            <a:r>
              <a:rPr lang="en-GB" sz="2000" dirty="0" smtClean="0"/>
              <a:t>Brown, S. and Knight, P. (1994) </a:t>
            </a:r>
            <a:r>
              <a:rPr lang="en-GB" sz="2000" i="1" dirty="0" smtClean="0"/>
              <a:t>Assessing Learners in Higher Education</a:t>
            </a:r>
            <a:r>
              <a:rPr lang="en-GB" sz="2000" dirty="0" smtClean="0"/>
              <a:t>, London: Kogan Page.</a:t>
            </a:r>
            <a:endParaRPr lang="en-US" sz="2000" dirty="0" smtClean="0"/>
          </a:p>
          <a:p>
            <a:pPr marL="609600" indent="-609600" eaLnBrk="1" hangingPunct="1">
              <a:defRPr/>
            </a:pPr>
            <a:endParaRPr lang="en-GB" sz="2000" dirty="0" smtClean="0"/>
          </a:p>
          <a:p>
            <a:pPr eaLnBrk="1" hangingPunct="1">
              <a:lnSpc>
                <a:spcPct val="90000"/>
              </a:lnSpc>
              <a:buNone/>
              <a:defRPr/>
            </a:pPr>
            <a:endParaRPr lang="en-GB" sz="2000" dirty="0" smtClean="0"/>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67544" y="260648"/>
            <a:ext cx="7543800" cy="57626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2</a:t>
            </a:r>
          </a:p>
        </p:txBody>
      </p:sp>
      <p:sp>
        <p:nvSpPr>
          <p:cNvPr id="208899" name="Rectangle 3"/>
          <p:cNvSpPr>
            <a:spLocks noGrp="1" noChangeArrowheads="1"/>
          </p:cNvSpPr>
          <p:nvPr>
            <p:ph type="body" idx="1"/>
          </p:nvPr>
        </p:nvSpPr>
        <p:spPr>
          <a:xfrm>
            <a:off x="250825" y="836712"/>
            <a:ext cx="8424863" cy="5365651"/>
          </a:xfrm>
          <a:noFill/>
          <a:ln w="9525">
            <a:noFill/>
            <a:miter lim="800000"/>
            <a:headEnd/>
            <a:tailEnd/>
          </a:ln>
        </p:spPr>
        <p:txBody>
          <a:bodyPr vert="horz" wrap="square" lIns="91440" tIns="45720" rIns="91440" bIns="45720" numCol="1" anchor="t" anchorCtr="0" compatLnSpc="1">
            <a:prstTxWarp prst="textNoShape">
              <a:avLst/>
            </a:prstTxWarp>
          </a:bodyPr>
          <a:lstStyle/>
          <a:p>
            <a:pPr eaLnBrk="1" hangingPunct="1">
              <a:buNone/>
              <a:defRPr/>
            </a:pPr>
            <a:r>
              <a:rPr lang="en-US" sz="2000" dirty="0" smtClean="0"/>
              <a:t>Brown, S. and Race, P. (2012) </a:t>
            </a:r>
            <a:r>
              <a:rPr lang="en-GB" sz="2000" i="1" dirty="0" smtClean="0"/>
              <a:t>Using effective assessment to promote learning </a:t>
            </a:r>
            <a:r>
              <a:rPr lang="en-GB" sz="2000" dirty="0" smtClean="0"/>
              <a:t>in Hunt, L. and Chambers, D. (2012) </a:t>
            </a:r>
            <a:r>
              <a:rPr lang="en-GB" sz="2000" i="1" dirty="0" smtClean="0"/>
              <a:t>University Teaching in Focus, Victoria, Australia, Acer Press. P74-91</a:t>
            </a:r>
            <a:endParaRPr lang="en-GB" sz="2000" dirty="0" smtClean="0"/>
          </a:p>
          <a:p>
            <a:pPr eaLnBrk="1" hangingPunct="1">
              <a:buNone/>
              <a:defRPr/>
            </a:pPr>
            <a:r>
              <a:rPr lang="en-GB" sz="2000" dirty="0" smtClean="0"/>
              <a:t>Brown, S. (2015) </a:t>
            </a:r>
            <a:r>
              <a:rPr lang="en-GB" sz="2000" i="1" dirty="0" smtClean="0"/>
              <a:t>Learning, teaching and assessment in higher education: global perspectives, </a:t>
            </a:r>
            <a:r>
              <a:rPr lang="en-GB" sz="2000" dirty="0" smtClean="0"/>
              <a:t>London: Palgrave-</a:t>
            </a:r>
            <a:r>
              <a:rPr lang="en-GB" sz="2000" dirty="0" err="1" smtClean="0"/>
              <a:t>MacMillan</a:t>
            </a:r>
            <a:r>
              <a:rPr lang="en-GB" sz="2000" dirty="0" smtClean="0"/>
              <a:t>.</a:t>
            </a:r>
          </a:p>
          <a:p>
            <a:pPr eaLnBrk="1" hangingPunct="1">
              <a:buFont typeface="Wingdings" pitchFamily="2" charset="2"/>
              <a:buNone/>
              <a:defRPr/>
            </a:pPr>
            <a:r>
              <a:rPr lang="en-US" sz="2000" dirty="0" smtClean="0"/>
              <a:t>Carless, D., Joughin, G., </a:t>
            </a:r>
            <a:r>
              <a:rPr lang="en-US" sz="2000" dirty="0" err="1" smtClean="0"/>
              <a:t>Ngar</a:t>
            </a:r>
            <a:r>
              <a:rPr lang="en-US" sz="2000" dirty="0" smtClean="0"/>
              <a:t>-Fun Liu </a:t>
            </a:r>
            <a:r>
              <a:rPr lang="en-US" sz="2000" i="1" dirty="0" smtClean="0"/>
              <a:t>et al</a:t>
            </a:r>
            <a:r>
              <a:rPr lang="en-US" sz="2000" dirty="0" smtClean="0"/>
              <a:t> (2006) </a:t>
            </a:r>
            <a:r>
              <a:rPr lang="en-US" sz="2000" i="1" dirty="0" smtClean="0"/>
              <a:t>How Assessment supports learning: Learning orientated assessment in action </a:t>
            </a:r>
            <a:r>
              <a:rPr lang="en-US" sz="2000" dirty="0" smtClean="0"/>
              <a:t>Hong Kong: Hong Kong University Press.</a:t>
            </a:r>
          </a:p>
          <a:p>
            <a:pPr eaLnBrk="1" hangingPunct="1">
              <a:buFont typeface="Wingdings" pitchFamily="2" charset="2"/>
              <a:buNone/>
              <a:defRPr/>
            </a:pPr>
            <a:r>
              <a:rPr lang="en-GB" sz="2000" dirty="0" smtClean="0"/>
              <a:t>Carroll, J. and Ryan, J. (2005) </a:t>
            </a:r>
            <a:r>
              <a:rPr lang="en-GB" sz="2000" i="1" dirty="0" smtClean="0"/>
              <a:t>Teaching International students: improving learning for all. </a:t>
            </a:r>
            <a:r>
              <a:rPr lang="en-GB" sz="2000" dirty="0" smtClean="0"/>
              <a:t>London: Routledge SEDA series.</a:t>
            </a:r>
          </a:p>
          <a:p>
            <a:pPr eaLnBrk="1" hangingPunct="1">
              <a:buNone/>
              <a:defRPr/>
            </a:pPr>
            <a:r>
              <a:rPr lang="en-GB" sz="2000" dirty="0" err="1" smtClean="0"/>
              <a:t>Crosling</a:t>
            </a:r>
            <a:r>
              <a:rPr lang="en-GB" sz="2000" dirty="0" smtClean="0"/>
              <a:t>, G., Thomas, L. and </a:t>
            </a:r>
            <a:r>
              <a:rPr lang="en-GB" sz="2000" dirty="0" err="1" smtClean="0"/>
              <a:t>Heagney</a:t>
            </a:r>
            <a:r>
              <a:rPr lang="en-GB" sz="2000" dirty="0" smtClean="0"/>
              <a:t>, M. (2008) </a:t>
            </a:r>
            <a:r>
              <a:rPr lang="en-GB" sz="2000" i="1" dirty="0" smtClean="0"/>
              <a:t>Improving student retention in Higher Education,</a:t>
            </a:r>
            <a:r>
              <a:rPr lang="en-GB" sz="2000" dirty="0" smtClean="0"/>
              <a:t> London and New York: Routledge </a:t>
            </a:r>
          </a:p>
          <a:p>
            <a:pPr marL="609600" indent="-609600" eaLnBrk="1" hangingPunct="1">
              <a:buFont typeface="Wingdings" pitchFamily="2" charset="2"/>
              <a:buNone/>
              <a:defRPr/>
            </a:pPr>
            <a:r>
              <a:rPr lang="en-GB" sz="2000" dirty="0" smtClean="0"/>
              <a:t>Crooks, T. (1988) </a:t>
            </a:r>
            <a:r>
              <a:rPr lang="en-GB" sz="2000" i="1" dirty="0" smtClean="0"/>
              <a:t>Assessing student performance, </a:t>
            </a:r>
            <a:r>
              <a:rPr lang="en-GB" sz="2000" dirty="0" smtClean="0"/>
              <a:t>HERDSA Green Guide No 8 HERDSA (reprinted 1994).</a:t>
            </a:r>
          </a:p>
          <a:p>
            <a:pPr marL="609600" indent="-609600" eaLnBrk="1" hangingPunct="1">
              <a:buFont typeface="Wingdings" pitchFamily="2" charset="2"/>
              <a:buNone/>
              <a:defRPr/>
            </a:pPr>
            <a:r>
              <a:rPr lang="en-GB" sz="2000" dirty="0" err="1" smtClean="0"/>
              <a:t>Falchikov</a:t>
            </a:r>
            <a:r>
              <a:rPr lang="en-GB" sz="2000" dirty="0" smtClean="0"/>
              <a:t>, N. (2004) </a:t>
            </a:r>
            <a:r>
              <a:rPr lang="en-GB" sz="2000" i="1" dirty="0" smtClean="0"/>
              <a:t>Improving Assessment through Student Involvement: Practical Solutions for Aiding Learning in Higher and Further Education,</a:t>
            </a:r>
            <a:r>
              <a:rPr lang="en-GB" sz="2000" dirty="0" smtClean="0"/>
              <a:t> London: Routledge.</a:t>
            </a:r>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a:p>
            <a:pPr eaLnBrk="1" hangingPunct="1">
              <a:defRPr/>
            </a:pPr>
            <a:endParaRPr lang="en-GB" sz="2000" dirty="0" smtClean="0"/>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57200" y="260350"/>
            <a:ext cx="7543800" cy="720725"/>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3</a:t>
            </a:r>
          </a:p>
        </p:txBody>
      </p:sp>
      <p:sp>
        <p:nvSpPr>
          <p:cNvPr id="43011" name="Rectangle 3"/>
          <p:cNvSpPr>
            <a:spLocks noGrp="1" noChangeArrowheads="1"/>
          </p:cNvSpPr>
          <p:nvPr>
            <p:ph type="body" idx="1"/>
          </p:nvPr>
        </p:nvSpPr>
        <p:spPr>
          <a:xfrm>
            <a:off x="142844" y="1052737"/>
            <a:ext cx="8750331" cy="5329014"/>
          </a:xfrm>
        </p:spPr>
        <p:txBody>
          <a:bodyPr/>
          <a:lstStyle/>
          <a:p>
            <a:pPr marL="609600" indent="-609600" eaLnBrk="1" hangingPunct="1">
              <a:buNone/>
              <a:defRPr/>
            </a:pPr>
            <a:r>
              <a:rPr lang="en-GB" sz="2000" dirty="0" smtClean="0"/>
              <a:t>Gibbs, G. (1999) </a:t>
            </a:r>
            <a:r>
              <a:rPr lang="en-GB" sz="2000" i="1" dirty="0" smtClean="0"/>
              <a:t>Using assessment strategically to change the way students learn</a:t>
            </a:r>
            <a:r>
              <a:rPr lang="en-GB" sz="2000" dirty="0" smtClean="0"/>
              <a:t>, in Brown S. &amp; </a:t>
            </a:r>
            <a:r>
              <a:rPr lang="en-GB" sz="2000" dirty="0" err="1" smtClean="0"/>
              <a:t>Glasner</a:t>
            </a:r>
            <a:r>
              <a:rPr lang="en-GB" sz="2000" dirty="0" smtClean="0"/>
              <a:t>, A. (eds.), </a:t>
            </a:r>
            <a:r>
              <a:rPr lang="en-GB" sz="2000" i="1" dirty="0" smtClean="0"/>
              <a:t>Assessment Matters in Higher Education: Choosing and Using Diverse Approaches, </a:t>
            </a:r>
            <a:r>
              <a:rPr lang="en-GB" sz="2000" dirty="0" smtClean="0"/>
              <a:t>Maidenhead: SRHE/Open University Press.</a:t>
            </a:r>
          </a:p>
          <a:p>
            <a:pPr marL="609600" indent="-609600" eaLnBrk="1" hangingPunct="1">
              <a:buNone/>
              <a:defRPr/>
            </a:pPr>
            <a:r>
              <a:rPr lang="en-GB" sz="2000" dirty="0" smtClean="0"/>
              <a:t>Higher Education Academy (2012) </a:t>
            </a:r>
            <a:r>
              <a:rPr lang="en-GB" sz="2000" i="1" dirty="0" smtClean="0"/>
              <a:t>A marked improvement; transforming assessment in higher education</a:t>
            </a:r>
            <a:r>
              <a:rPr lang="en-GB" sz="2000" dirty="0" smtClean="0"/>
              <a:t>, York: HEA.</a:t>
            </a:r>
          </a:p>
          <a:p>
            <a:pPr marL="609600" indent="-609600" eaLnBrk="1" hangingPunct="1">
              <a:buNone/>
              <a:defRPr/>
            </a:pPr>
            <a:r>
              <a:rPr lang="en-GB" sz="2000" dirty="0" err="1" smtClean="0"/>
              <a:t>Hounsell</a:t>
            </a:r>
            <a:r>
              <a:rPr lang="en-GB" sz="2000" dirty="0" smtClean="0"/>
              <a:t>, D. (2008). The trouble with feedback: New challenges, emerging strategies, </a:t>
            </a:r>
            <a:r>
              <a:rPr lang="en-GB" sz="2000" i="1" dirty="0" smtClean="0"/>
              <a:t>Interchange, Spring</a:t>
            </a:r>
            <a:r>
              <a:rPr lang="en-GB" sz="2000" dirty="0" smtClean="0"/>
              <a:t>, Accessed at </a:t>
            </a:r>
            <a:r>
              <a:rPr lang="en-GB" sz="2000" dirty="0" smtClean="0">
                <a:hlinkClick r:id="rId3"/>
              </a:rPr>
              <a:t>www.tla.ed.ac.uk/interchange</a:t>
            </a:r>
            <a:r>
              <a:rPr lang="en-GB" sz="2000" dirty="0" smtClean="0"/>
              <a:t>.</a:t>
            </a:r>
          </a:p>
          <a:p>
            <a:pPr marL="609600" indent="-609600" eaLnBrk="1" hangingPunct="1">
              <a:buFont typeface="Wingdings" pitchFamily="2" charset="2"/>
              <a:buNone/>
              <a:defRPr/>
            </a:pPr>
            <a:r>
              <a:rPr lang="en-GB" sz="2000" dirty="0" smtClean="0"/>
              <a:t>Knight, P. and Yorke, M. (2003) </a:t>
            </a:r>
            <a:r>
              <a:rPr lang="en-GB" sz="2000" i="1" dirty="0" smtClean="0"/>
              <a:t>Assessment, learning and employability</a:t>
            </a:r>
            <a:r>
              <a:rPr lang="en-GB" sz="2000" dirty="0" smtClean="0"/>
              <a:t> Maidenhead, UK: SRHE/Open University Press.</a:t>
            </a:r>
          </a:p>
          <a:p>
            <a:pPr eaLnBrk="1" hangingPunct="1">
              <a:buFont typeface="Wingdings" pitchFamily="2" charset="2"/>
              <a:buNone/>
              <a:defRPr/>
            </a:pPr>
            <a:r>
              <a:rPr lang="en-GB" sz="2000" dirty="0" smtClean="0"/>
              <a:t>Mentkowski, M. and associates (2000) p.82 </a:t>
            </a:r>
            <a:r>
              <a:rPr lang="en-GB" sz="2000" i="1" dirty="0" smtClean="0"/>
              <a:t>Learning that lasts: integrating learning development and performance in college and beyond,</a:t>
            </a:r>
            <a:r>
              <a:rPr lang="en-GB" sz="2000" dirty="0" smtClean="0"/>
              <a:t> San Francisco: </a:t>
            </a:r>
            <a:r>
              <a:rPr lang="en-GB" sz="2000" dirty="0" err="1" smtClean="0"/>
              <a:t>Jossey</a:t>
            </a:r>
            <a:r>
              <a:rPr lang="en-GB" sz="2000" dirty="0" smtClean="0"/>
              <a:t>-Bass.</a:t>
            </a:r>
          </a:p>
          <a:p>
            <a:pPr eaLnBrk="1" hangingPunct="1">
              <a:buFont typeface="Wingdings" pitchFamily="2" charset="2"/>
              <a:buNone/>
              <a:defRPr/>
            </a:pPr>
            <a:r>
              <a:rPr lang="en-GB" sz="2000" dirty="0" smtClean="0"/>
              <a:t>McDowell, L. and Brown, S. (1998) </a:t>
            </a:r>
            <a:r>
              <a:rPr lang="en-GB" sz="2000" i="1" dirty="0" smtClean="0"/>
              <a:t>Assessing students: cheating and plagiarism</a:t>
            </a:r>
            <a:r>
              <a:rPr lang="en-GB" sz="2000" dirty="0" smtClean="0"/>
              <a:t>, Newcastle: Red Guide 10/11 University of Northumbria.</a:t>
            </a:r>
            <a:endParaRPr lang="en-US" sz="2000" dirty="0" smtClean="0"/>
          </a:p>
          <a:p>
            <a:pPr eaLnBrk="1" hangingPunct="1">
              <a:buNone/>
              <a:defRPr/>
            </a:pPr>
            <a:endParaRPr lang="en-GB" sz="2000" dirty="0" smtClean="0"/>
          </a:p>
          <a:p>
            <a:pPr eaLnBrk="1" hangingPunct="1">
              <a:lnSpc>
                <a:spcPct val="90000"/>
              </a:lnSpc>
              <a:buFont typeface="Wingdings" pitchFamily="2" charset="2"/>
              <a:buNone/>
              <a:defRPr/>
            </a:pPr>
            <a:endParaRPr lang="en-GB" sz="2000" dirty="0" smtClean="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22239"/>
            <a:ext cx="7543800" cy="786482"/>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4</a:t>
            </a:r>
          </a:p>
        </p:txBody>
      </p:sp>
      <p:sp>
        <p:nvSpPr>
          <p:cNvPr id="48131" name="Content Placeholder 2"/>
          <p:cNvSpPr>
            <a:spLocks noGrp="1"/>
          </p:cNvSpPr>
          <p:nvPr>
            <p:ph idx="1"/>
          </p:nvPr>
        </p:nvSpPr>
        <p:spPr>
          <a:xfrm>
            <a:off x="468313" y="980728"/>
            <a:ext cx="8229600" cy="5221635"/>
          </a:xfrm>
        </p:spPr>
        <p:txBody>
          <a:bodyPr/>
          <a:lstStyle/>
          <a:p>
            <a:pPr eaLnBrk="1" hangingPunct="1">
              <a:buNone/>
              <a:defRPr/>
            </a:pPr>
            <a:r>
              <a:rPr lang="en-GB" sz="2000" dirty="0" err="1" smtClean="0"/>
              <a:t>Nicol</a:t>
            </a:r>
            <a:r>
              <a:rPr lang="en-GB" sz="2000" dirty="0" smtClean="0"/>
              <a:t>, D. J. and Macfarlane-Dick, D. (2006) Formative assessment and self-regulated learning: A model and seven principles of good feedback practice, </a:t>
            </a:r>
            <a:r>
              <a:rPr lang="en-GB" sz="2000" i="1" dirty="0" smtClean="0"/>
              <a:t>Studies in Higher Education </a:t>
            </a:r>
            <a:r>
              <a:rPr lang="en-GB" sz="2000" i="1" dirty="0" err="1" smtClean="0"/>
              <a:t>Vol</a:t>
            </a:r>
            <a:r>
              <a:rPr lang="en-GB" sz="2000" i="1" dirty="0" smtClean="0"/>
              <a:t> 31(2), 199-218.</a:t>
            </a:r>
          </a:p>
          <a:p>
            <a:pPr eaLnBrk="1" hangingPunct="1">
              <a:buNone/>
              <a:defRPr/>
            </a:pPr>
            <a:r>
              <a:rPr lang="en-GB" sz="2000" dirty="0" smtClean="0"/>
              <a:t>NUS (2010) </a:t>
            </a:r>
            <a:r>
              <a:rPr lang="en-GB" sz="2000" i="1" dirty="0" smtClean="0"/>
              <a:t>NUS Charter on Assessment and Feedback,</a:t>
            </a:r>
            <a:r>
              <a:rPr lang="en-GB" sz="2000" dirty="0" smtClean="0"/>
              <a:t> </a:t>
            </a:r>
            <a:r>
              <a:rPr lang="en-GB" sz="2000" u="sng" dirty="0" smtClean="0">
                <a:hlinkClick r:id="rId3"/>
              </a:rPr>
              <a:t>http://www.nusconnect.org.uk/asset/news/6010/FeedbackCharter-toview.pdf</a:t>
            </a:r>
            <a:r>
              <a:rPr lang="en-GB" sz="2000" dirty="0" smtClean="0"/>
              <a:t>).</a:t>
            </a:r>
          </a:p>
          <a:p>
            <a:pPr eaLnBrk="1" hangingPunct="1">
              <a:buNone/>
              <a:defRPr/>
            </a:pPr>
            <a:r>
              <a:rPr lang="en-GB" sz="2000" dirty="0" smtClean="0"/>
              <a:t>PASS project Bradford </a:t>
            </a:r>
            <a:r>
              <a:rPr lang="en-GB" sz="2000" dirty="0" smtClean="0">
                <a:hlinkClick r:id="rId4"/>
              </a:rPr>
              <a:t>http://www.pass.brad.ac.uk/</a:t>
            </a:r>
            <a:r>
              <a:rPr lang="en-GB" sz="2000" dirty="0" smtClean="0"/>
              <a:t> Accessed November 2013</a:t>
            </a:r>
          </a:p>
          <a:p>
            <a:pPr eaLnBrk="1" hangingPunct="1">
              <a:buNone/>
              <a:defRPr/>
            </a:pPr>
            <a:r>
              <a:rPr lang="en-GB" sz="2000" dirty="0" smtClean="0"/>
              <a:t>Pickford, R. and Brown, S. (2006) </a:t>
            </a:r>
            <a:r>
              <a:rPr lang="en-GB" sz="2000" i="1" dirty="0" smtClean="0"/>
              <a:t>Assessing skills and practice,</a:t>
            </a:r>
            <a:r>
              <a:rPr lang="en-GB" sz="2000" dirty="0" smtClean="0"/>
              <a:t> London: Routledge. </a:t>
            </a:r>
          </a:p>
          <a:p>
            <a:pPr eaLnBrk="1" hangingPunct="1">
              <a:buNone/>
            </a:pPr>
            <a:r>
              <a:rPr lang="en-GB" sz="2000" dirty="0" smtClean="0"/>
              <a:t>QAA (2013) UK Quality Code for Higher Education: Part B: Assuring and enhancing academic quality, accessed at </a:t>
            </a:r>
            <a:r>
              <a:rPr lang="en-GB" sz="2000" u="sng" dirty="0" err="1" smtClean="0">
                <a:hlinkClick r:id="rId5"/>
              </a:rPr>
              <a:t>www.qaa.ac.uk</a:t>
            </a:r>
            <a:r>
              <a:rPr lang="en-GB" sz="2000" dirty="0" smtClean="0"/>
              <a:t> (June 2014)</a:t>
            </a:r>
          </a:p>
          <a:p>
            <a:pPr eaLnBrk="1" hangingPunct="1">
              <a:buFont typeface="Wingdings" pitchFamily="2" charset="2"/>
              <a:buNone/>
            </a:pPr>
            <a:r>
              <a:rPr lang="en-GB" sz="2000" dirty="0" smtClean="0"/>
              <a:t>Race, P. (2001) </a:t>
            </a:r>
            <a:r>
              <a:rPr lang="en-GB" sz="2000" i="1" dirty="0" smtClean="0"/>
              <a:t>A Briefing on Self, Peer &amp; Group Assessment,</a:t>
            </a:r>
            <a:r>
              <a:rPr lang="en-GB" sz="2000" dirty="0" smtClean="0"/>
              <a:t> in LTSN Generic Centre Assessment Series No 9, LTSN York.</a:t>
            </a:r>
          </a:p>
          <a:p>
            <a:pPr eaLnBrk="1" hangingPunct="1">
              <a:buFont typeface="Wingdings" pitchFamily="2" charset="2"/>
              <a:buNone/>
            </a:pPr>
            <a:r>
              <a:rPr lang="en-GB" sz="2000" dirty="0" smtClean="0"/>
              <a:t>Race, P. (2015) </a:t>
            </a:r>
            <a:r>
              <a:rPr lang="en-GB" sz="2000" i="1" dirty="0" smtClean="0"/>
              <a:t>The lecturer’s toolkit (4</a:t>
            </a:r>
            <a:r>
              <a:rPr lang="en-GB" sz="2000" i="1" baseline="30000" dirty="0" smtClean="0"/>
              <a:t>th</a:t>
            </a:r>
            <a:r>
              <a:rPr lang="en-GB" sz="2000" i="1" dirty="0" smtClean="0"/>
              <a:t> edition),</a:t>
            </a:r>
            <a:r>
              <a:rPr lang="en-GB" sz="2000" dirty="0" smtClean="0"/>
              <a:t> London: Routledge.</a:t>
            </a:r>
          </a:p>
          <a:p>
            <a:pPr eaLnBrk="1" hangingPunct="1">
              <a:buNone/>
            </a:pPr>
            <a:r>
              <a:rPr lang="en-GB" sz="2000" dirty="0" smtClean="0"/>
              <a:t>Ryan, J. (2000) </a:t>
            </a:r>
            <a:r>
              <a:rPr lang="en-GB" sz="2000" i="1" dirty="0" smtClean="0"/>
              <a:t>A Guide to Teaching International Students,</a:t>
            </a:r>
            <a:r>
              <a:rPr lang="en-GB" sz="2000" dirty="0" smtClean="0"/>
              <a:t> Oxford Centre for Staff and Learning Development</a:t>
            </a:r>
          </a:p>
          <a:p>
            <a:pPr eaLnBrk="1" hangingPunct="1">
              <a:buFont typeface="Wingdings" pitchFamily="2" charset="2"/>
              <a:buNone/>
            </a:pPr>
            <a:endParaRPr lang="en-GB" sz="2000" dirty="0" smtClean="0"/>
          </a:p>
          <a:p>
            <a:pPr eaLnBrk="1" hangingPunct="1">
              <a:buFont typeface="Wingdings" pitchFamily="2" charset="2"/>
              <a:buNone/>
            </a:pPr>
            <a:endParaRPr lang="en-GB" sz="2000" dirty="0" smtClean="0"/>
          </a:p>
          <a:p>
            <a:endParaRPr lang="en-GB" sz="2000" dirty="0" smtClean="0"/>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58775" y="620688"/>
            <a:ext cx="8605838" cy="5246713"/>
          </a:xfrm>
        </p:spPr>
        <p:txBody>
          <a:bodyPr/>
          <a:lstStyle/>
          <a:p>
            <a:pPr eaLnBrk="1" hangingPunct="1">
              <a:buNone/>
            </a:pPr>
            <a:r>
              <a:rPr lang="en-GB" sz="2000" dirty="0" smtClean="0"/>
              <a:t>Rust, C., Price, M. and O’Donovan, B. (2003) Improving students’ learning by developing their understanding of assessment criteria and processes</a:t>
            </a:r>
            <a:r>
              <a:rPr lang="en-GB" sz="2000" i="1" dirty="0" smtClean="0"/>
              <a:t>, Assessment and Evaluation in Higher Education. 28 (2), 147-164.</a:t>
            </a:r>
          </a:p>
          <a:p>
            <a:pPr eaLnBrk="1" hangingPunct="1">
              <a:buNone/>
            </a:pPr>
            <a:r>
              <a:rPr lang="en-GB" sz="2000" dirty="0" err="1" smtClean="0"/>
              <a:t>Stefani</a:t>
            </a:r>
            <a:r>
              <a:rPr lang="en-GB" sz="2000" dirty="0" smtClean="0"/>
              <a:t>, L. and Carroll, J. (2001) </a:t>
            </a:r>
            <a:r>
              <a:rPr lang="en-GB" sz="2000" i="1" dirty="0" smtClean="0"/>
              <a:t>A Briefing on Plagiarism </a:t>
            </a:r>
            <a:r>
              <a:rPr lang="en-GB" sz="2000" dirty="0" smtClean="0"/>
              <a:t>http://www.ltsn.ac.uk/application.asp?app=resources.asp&amp;process=full_record&amp;section=generic&amp;id=10</a:t>
            </a:r>
          </a:p>
          <a:p>
            <a:pPr>
              <a:buNone/>
            </a:pPr>
            <a:r>
              <a:rPr lang="en-GB" sz="2000" dirty="0" smtClean="0"/>
              <a:t>Sadler, D. R. (2010a). Beyond feedback: Developing student capability in complex appraisal. </a:t>
            </a:r>
            <a:r>
              <a:rPr lang="en-GB" sz="2000" i="1" dirty="0" smtClean="0"/>
              <a:t>Assessment &amp; Evaluation in Higher Education, 35</a:t>
            </a:r>
            <a:r>
              <a:rPr lang="en-GB" sz="2000" dirty="0" smtClean="0"/>
              <a:t>(5), 535-550.</a:t>
            </a:r>
          </a:p>
          <a:p>
            <a:pPr>
              <a:buNone/>
            </a:pPr>
            <a:r>
              <a:rPr lang="en-AU" sz="2000" dirty="0" smtClean="0"/>
              <a:t>Sadler, D. R. (2010b) Fidelity as a precondition for integrity in grading academic achievement. </a:t>
            </a:r>
            <a:r>
              <a:rPr lang="en-AU" sz="2000" i="1" dirty="0" smtClean="0"/>
              <a:t>Assessment and Evaluation in Higher Education</a:t>
            </a:r>
            <a:r>
              <a:rPr lang="en-AU" sz="2000" dirty="0" smtClean="0"/>
              <a:t>, 35, 727‑743.</a:t>
            </a:r>
            <a:endParaRPr lang="en-GB" sz="2000" dirty="0" smtClean="0"/>
          </a:p>
          <a:p>
            <a:pPr>
              <a:buNone/>
            </a:pPr>
            <a:r>
              <a:rPr lang="en-GB" sz="2000" dirty="0" smtClean="0"/>
              <a:t>Sadler, D. R. (2010c). Assessment in higher education. In P. Peterson, E. Baker, &amp; B. </a:t>
            </a:r>
            <a:r>
              <a:rPr lang="en-GB" sz="2000" dirty="0" err="1" smtClean="0"/>
              <a:t>McGaw</a:t>
            </a:r>
            <a:r>
              <a:rPr lang="en-GB" sz="2000" dirty="0" smtClean="0"/>
              <a:t> (</a:t>
            </a:r>
            <a:r>
              <a:rPr lang="en-GB" sz="2000" dirty="0" err="1" smtClean="0"/>
              <a:t>eds</a:t>
            </a:r>
            <a:r>
              <a:rPr lang="en-GB" sz="2000" dirty="0" smtClean="0"/>
              <a:t>). </a:t>
            </a:r>
            <a:r>
              <a:rPr lang="en-GB" sz="2000" i="1" dirty="0" smtClean="0"/>
              <a:t>International </a:t>
            </a:r>
            <a:r>
              <a:rPr lang="en-GB" sz="2000" i="1" dirty="0" err="1" smtClean="0"/>
              <a:t>encyclopedia</a:t>
            </a:r>
            <a:r>
              <a:rPr lang="en-GB" sz="2000" i="1" dirty="0" smtClean="0"/>
              <a:t> of education. </a:t>
            </a:r>
            <a:r>
              <a:rPr lang="en-GB" sz="2000" dirty="0" smtClean="0"/>
              <a:t>Vol. 3, 249‑255. Oxford: Elsevier. </a:t>
            </a:r>
          </a:p>
          <a:p>
            <a:pPr>
              <a:buNone/>
            </a:pPr>
            <a:r>
              <a:rPr lang="en-GB" sz="2000" dirty="0" smtClean="0"/>
              <a:t>Sadler, D. R. (2013b). Opening up feedback: Teaching learners to see. In Merry, S., Price, M., </a:t>
            </a:r>
            <a:r>
              <a:rPr lang="en-GB" sz="2000" dirty="0" err="1" smtClean="0"/>
              <a:t>Carless</a:t>
            </a:r>
            <a:r>
              <a:rPr lang="en-GB" sz="2000" dirty="0" smtClean="0"/>
              <a:t>, D., &amp; </a:t>
            </a:r>
            <a:r>
              <a:rPr lang="en-GB" sz="2000" dirty="0" err="1" smtClean="0"/>
              <a:t>Taras</a:t>
            </a:r>
            <a:r>
              <a:rPr lang="en-GB" sz="2000" dirty="0" smtClean="0"/>
              <a:t>, M. (Eds.) </a:t>
            </a:r>
            <a:r>
              <a:rPr lang="en-GB" sz="2000" i="1" dirty="0" err="1" smtClean="0"/>
              <a:t>Reconceptualising</a:t>
            </a:r>
            <a:r>
              <a:rPr lang="en-GB" sz="2000" i="1" dirty="0" smtClean="0"/>
              <a:t> feedback in higher education: Developing </a:t>
            </a:r>
            <a:r>
              <a:rPr lang="en-GB" sz="2000" dirty="0" smtClean="0"/>
              <a:t>Yorke, M. (1999) </a:t>
            </a:r>
            <a:r>
              <a:rPr lang="en-GB" sz="2000" i="1" dirty="0" smtClean="0"/>
              <a:t>Leaving Early: Undergraduate Non-completion in Higher Education,</a:t>
            </a:r>
            <a:r>
              <a:rPr lang="en-GB" sz="2000" dirty="0" smtClean="0"/>
              <a:t> London: Routledge.</a:t>
            </a:r>
          </a:p>
          <a:p>
            <a:pPr>
              <a:buNone/>
            </a:pPr>
            <a:endParaRPr lang="en-GB" sz="2200" dirty="0">
              <a:solidFill>
                <a:schemeClr val="tx1"/>
              </a:solidFill>
            </a:endParaRPr>
          </a:p>
        </p:txBody>
      </p:sp>
      <p:sp>
        <p:nvSpPr>
          <p:cNvPr id="4" name="Title 1"/>
          <p:cNvSpPr>
            <a:spLocks noGrp="1"/>
          </p:cNvSpPr>
          <p:nvPr>
            <p:ph type="title"/>
          </p:nvPr>
        </p:nvSpPr>
        <p:spPr>
          <a:xfrm>
            <a:off x="250825" y="1"/>
            <a:ext cx="8713788" cy="692696"/>
          </a:xfrm>
          <a:noFill/>
          <a:ln w="9525">
            <a:noFill/>
            <a:miter lim="800000"/>
            <a:headEnd/>
            <a:tailEnd/>
          </a:ln>
        </p:spPr>
        <p:txBody>
          <a:bodyPr vert="horz" wrap="square" lIns="91440" tIns="45720" rIns="91440" bIns="45720" numCol="1" anchor="ctr" anchorCtr="0" compatLnSpc="1">
            <a:prstTxWarp prst="textNoShape">
              <a:avLst/>
            </a:prstTxWarp>
          </a:bodyPr>
          <a:lstStyle/>
          <a:p>
            <a:pPr eaLnBrk="1" hangingPunct="1"/>
            <a:r>
              <a:rPr lang="en-GB" sz="3200" dirty="0"/>
              <a:t>Useful references: 5</a:t>
            </a:r>
          </a:p>
        </p:txBody>
      </p:sp>
    </p:spTree>
  </p:cSld>
  <p:clrMapOvr>
    <a:masterClrMapping/>
  </p:clrMapOv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8" name="Rectangle 4"/>
          <p:cNvSpPr>
            <a:spLocks noChangeArrowheads="1"/>
          </p:cNvSpPr>
          <p:nvPr/>
        </p:nvSpPr>
        <p:spPr bwMode="auto">
          <a:xfrm>
            <a:off x="1403648" y="642918"/>
            <a:ext cx="7200800" cy="5622925"/>
          </a:xfrm>
          <a:prstGeom prst="rect">
            <a:avLst/>
          </a:prstGeom>
          <a:noFill/>
          <a:ln w="12700">
            <a:noFill/>
            <a:miter lim="800000"/>
            <a:headEnd/>
            <a:tailEnd/>
          </a:ln>
        </p:spPr>
        <p:txBody>
          <a:bodyPr lIns="92075" tIns="46038" rIns="92075" bIns="46038" anchor="ctr"/>
          <a:lstStyle/>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r>
              <a:rPr lang="en-GB" sz="5400" b="1" dirty="0">
                <a:solidFill>
                  <a:srgbClr val="CCFFFF"/>
                </a:solidFill>
                <a:latin typeface="Arial" charset="0"/>
              </a:rPr>
              <a:t>Thank you…</a:t>
            </a:r>
          </a:p>
          <a:p>
            <a:pPr algn="ctr" eaLnBrk="0" hangingPunct="0">
              <a:lnSpc>
                <a:spcPct val="90000"/>
              </a:lnSpc>
              <a:buClr>
                <a:srgbClr val="FF3399"/>
              </a:buClr>
              <a:buSzPct val="75000"/>
              <a:buFont typeface="Monotype Sorts" pitchFamily="2" charset="2"/>
              <a:buNone/>
            </a:pP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66CC"/>
                </a:solidFill>
                <a:latin typeface="Arial" charset="0"/>
                <a:hlinkClick r:id="rId3"/>
              </a:rPr>
              <a:t>http://phil-race.co.uk</a:t>
            </a:r>
            <a:r>
              <a:rPr lang="en-GB" sz="3600" b="1" dirty="0" smtClean="0">
                <a:solidFill>
                  <a:srgbClr val="FF66CC"/>
                </a:solidFill>
                <a:latin typeface="Arial" charset="0"/>
              </a:rPr>
              <a:t>   </a:t>
            </a:r>
          </a:p>
          <a:p>
            <a:pPr algn="ctr" eaLnBrk="0" hangingPunct="0">
              <a:lnSpc>
                <a:spcPct val="90000"/>
              </a:lnSpc>
              <a:buClr>
                <a:srgbClr val="FF3399"/>
              </a:buClr>
              <a:buSzPct val="75000"/>
              <a:buFont typeface="Monotype Sorts" pitchFamily="2" charset="2"/>
              <a:buNone/>
            </a:pPr>
            <a:endParaRPr lang="en-GB" sz="3600" b="1" dirty="0" smtClean="0">
              <a:solidFill>
                <a:srgbClr val="00B0F0"/>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Follow Phil on Twitter</a:t>
            </a:r>
          </a:p>
          <a:p>
            <a:pPr algn="ctr" eaLnBrk="0" hangingPunct="0">
              <a:lnSpc>
                <a:spcPct val="90000"/>
              </a:lnSpc>
              <a:buClr>
                <a:srgbClr val="FF3399"/>
              </a:buClr>
              <a:buSzPct val="75000"/>
              <a:buFont typeface="Monotype Sorts" pitchFamily="2" charset="2"/>
              <a:buNone/>
            </a:pPr>
            <a:r>
              <a:rPr lang="en-GB" sz="3600" b="1" dirty="0" smtClean="0">
                <a:solidFill>
                  <a:srgbClr val="00B0F0"/>
                </a:solidFill>
                <a:latin typeface="Arial" charset="0"/>
              </a:rPr>
              <a:t>@</a:t>
            </a:r>
            <a:r>
              <a:rPr lang="en-GB" sz="3600" b="1" dirty="0" err="1" smtClean="0">
                <a:solidFill>
                  <a:srgbClr val="00B0F0"/>
                </a:solidFill>
                <a:latin typeface="Arial" charset="0"/>
              </a:rPr>
              <a:t>RacePhil</a:t>
            </a:r>
            <a:r>
              <a:rPr lang="en-GB" sz="3600" b="1" dirty="0" smtClean="0">
                <a:solidFill>
                  <a:srgbClr val="00B0F0"/>
                </a:solidFill>
                <a:latin typeface="Arial" charset="0"/>
              </a:rPr>
              <a:t> </a:t>
            </a:r>
            <a:endParaRPr lang="en-GB" sz="3600" b="1" dirty="0">
              <a:solidFill>
                <a:srgbClr val="00B0F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FF66CC"/>
              </a:solidFill>
              <a:latin typeface="Arial" charset="0"/>
            </a:endParaRPr>
          </a:p>
          <a:p>
            <a:pPr algn="ctr" eaLnBrk="0" hangingPunct="0">
              <a:lnSpc>
                <a:spcPct val="90000"/>
              </a:lnSpc>
              <a:buClr>
                <a:srgbClr val="FF3399"/>
              </a:buClr>
              <a:buSzPct val="75000"/>
              <a:buFont typeface="Monotype Sorts" pitchFamily="2" charset="2"/>
              <a:buNone/>
            </a:pPr>
            <a:r>
              <a:rPr lang="en-GB" sz="3600" b="1" dirty="0">
                <a:solidFill>
                  <a:srgbClr val="CCCCFF"/>
                </a:solidFill>
                <a:latin typeface="Arial" charset="0"/>
              </a:rPr>
              <a:t>e-mail: </a:t>
            </a:r>
          </a:p>
          <a:p>
            <a:pPr algn="ctr" eaLnBrk="0" hangingPunct="0">
              <a:lnSpc>
                <a:spcPct val="90000"/>
              </a:lnSpc>
              <a:buClr>
                <a:srgbClr val="FF3399"/>
              </a:buClr>
              <a:buSzPct val="75000"/>
              <a:buFont typeface="Monotype Sorts" pitchFamily="2" charset="2"/>
              <a:buNone/>
            </a:pPr>
            <a:endParaRPr lang="en-GB" b="1" dirty="0">
              <a:solidFill>
                <a:srgbClr val="CCCCFF"/>
              </a:solidFill>
              <a:latin typeface="Arial" charset="0"/>
            </a:endParaRPr>
          </a:p>
          <a:p>
            <a:pPr algn="ctr" eaLnBrk="0" hangingPunct="0">
              <a:lnSpc>
                <a:spcPct val="90000"/>
              </a:lnSpc>
              <a:buClr>
                <a:srgbClr val="FF3399"/>
              </a:buClr>
              <a:buSzPct val="75000"/>
              <a:buFont typeface="Monotype Sorts" pitchFamily="2" charset="2"/>
              <a:buNone/>
            </a:pPr>
            <a:r>
              <a:rPr lang="en-GB" sz="3600" b="1" dirty="0" smtClean="0">
                <a:solidFill>
                  <a:srgbClr val="FFFF00"/>
                </a:solidFill>
                <a:latin typeface="Arial" charset="0"/>
              </a:rPr>
              <a:t>phil@phil-race.co.uk</a:t>
            </a:r>
            <a:endParaRPr lang="en-GB" sz="3600" b="1" dirty="0">
              <a:solidFill>
                <a:srgbClr val="FFFF00"/>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a:p>
            <a:pPr algn="ctr" eaLnBrk="0" hangingPunct="0">
              <a:lnSpc>
                <a:spcPct val="90000"/>
              </a:lnSpc>
              <a:buClr>
                <a:srgbClr val="FF3399"/>
              </a:buClr>
              <a:buSzPct val="75000"/>
              <a:buFont typeface="Monotype Sorts" pitchFamily="2" charset="2"/>
              <a:buNone/>
            </a:pPr>
            <a:endParaRPr lang="en-GB" sz="3600" b="1" dirty="0">
              <a:solidFill>
                <a:srgbClr val="CCFFFF"/>
              </a:solidFill>
              <a:latin typeface="Arial"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3600" b="1" dirty="0" smtClean="0">
                <a:latin typeface="Calibri" pitchFamily="34" charset="0"/>
              </a:rPr>
              <a:t>You will be able to download my main slides</a:t>
            </a:r>
            <a:endParaRPr lang="en-US" sz="3600" b="1" dirty="0">
              <a:latin typeface="Calibri" pitchFamily="34" charset="0"/>
            </a:endParaRPr>
          </a:p>
        </p:txBody>
      </p:sp>
      <p:sp>
        <p:nvSpPr>
          <p:cNvPr id="3" name="Content Placeholder 2"/>
          <p:cNvSpPr>
            <a:spLocks noGrp="1"/>
          </p:cNvSpPr>
          <p:nvPr>
            <p:ph idx="1"/>
          </p:nvPr>
        </p:nvSpPr>
        <p:spPr/>
        <p:txBody>
          <a:bodyPr/>
          <a:lstStyle/>
          <a:p>
            <a:r>
              <a:rPr lang="en-GB" sz="2800" dirty="0" smtClean="0">
                <a:latin typeface="Calibri" pitchFamily="34" charset="0"/>
              </a:rPr>
              <a:t>You don’t need to take notes.</a:t>
            </a:r>
          </a:p>
          <a:p>
            <a:r>
              <a:rPr lang="en-GB" sz="2800" dirty="0" smtClean="0">
                <a:latin typeface="Calibri" pitchFamily="34" charset="0"/>
              </a:rPr>
              <a:t>I’ll put the main slides up on my website by lunchtime tomorrow</a:t>
            </a:r>
            <a:r>
              <a:rPr lang="en-GB" sz="2800" dirty="0" smtClean="0">
                <a:solidFill>
                  <a:srgbClr val="C00000"/>
                </a:solidFill>
                <a:latin typeface="Calibri" pitchFamily="34" charset="0"/>
              </a:rPr>
              <a:t>:</a:t>
            </a:r>
            <a:r>
              <a:rPr lang="en-GB" sz="2800" dirty="0" smtClean="0">
                <a:latin typeface="Calibri" pitchFamily="34" charset="0"/>
              </a:rPr>
              <a:t> </a:t>
            </a:r>
            <a:r>
              <a:rPr lang="en-GB" sz="2800" dirty="0" smtClean="0">
                <a:solidFill>
                  <a:srgbClr val="008000"/>
                </a:solidFill>
                <a:latin typeface="Calibri" pitchFamily="34" charset="0"/>
              </a:rPr>
              <a:t>(http://phil-race.co.uk/)</a:t>
            </a:r>
          </a:p>
          <a:p>
            <a:r>
              <a:rPr lang="en-GB" sz="2800" dirty="0" smtClean="0">
                <a:latin typeface="Calibri" pitchFamily="34" charset="0"/>
              </a:rPr>
              <a:t>I won’t include pictures and video-clips, as this would make the file-size too large.</a:t>
            </a:r>
          </a:p>
          <a:p>
            <a:r>
              <a:rPr lang="en-GB" sz="2800" dirty="0" smtClean="0">
                <a:latin typeface="Calibri" pitchFamily="34" charset="0"/>
              </a:rPr>
              <a:t>I may sometimes go through slides quite fast, but you can study them as you wish at your leisure.</a:t>
            </a:r>
            <a:endParaRPr lang="en-US" sz="2800" dirty="0">
              <a:latin typeface="Calibri" pitchFamily="34" charset="0"/>
            </a:endParaRPr>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250825" y="188913"/>
            <a:ext cx="8713788" cy="575717"/>
          </a:xfrm>
        </p:spPr>
        <p:txBody>
          <a:bodyPr/>
          <a:lstStyle/>
          <a:p>
            <a:pPr eaLnBrk="1" hangingPunct="1"/>
            <a:r>
              <a:rPr lang="en-GB" sz="3600" b="1" dirty="0" smtClean="0">
                <a:solidFill>
                  <a:srgbClr val="FF0000"/>
                </a:solidFill>
              </a:rPr>
              <a:t>Intended learning outcomes</a:t>
            </a:r>
          </a:p>
        </p:txBody>
      </p:sp>
      <p:sp>
        <p:nvSpPr>
          <p:cNvPr id="110595" name="Rectangle 3"/>
          <p:cNvSpPr>
            <a:spLocks noGrp="1" noChangeArrowheads="1"/>
          </p:cNvSpPr>
          <p:nvPr>
            <p:ph idx="1"/>
          </p:nvPr>
        </p:nvSpPr>
        <p:spPr>
          <a:xfrm>
            <a:off x="0" y="692620"/>
            <a:ext cx="9144000" cy="6165379"/>
          </a:xfrm>
        </p:spPr>
        <p:txBody>
          <a:bodyPr/>
          <a:lstStyle/>
          <a:p>
            <a:pPr>
              <a:buNone/>
            </a:pPr>
            <a:r>
              <a:rPr lang="en-US" sz="2800" dirty="0" smtClean="0"/>
              <a:t>After participating in this workshop you should be better able to:</a:t>
            </a:r>
          </a:p>
          <a:p>
            <a:pPr lvl="0">
              <a:buFont typeface="+mj-lt"/>
              <a:buAutoNum type="arabicPeriod"/>
            </a:pPr>
            <a:r>
              <a:rPr lang="en-GB" sz="2800" dirty="0" smtClean="0"/>
              <a:t>Make life better – for you and for students – by making assessment more manageable!</a:t>
            </a:r>
          </a:p>
          <a:p>
            <a:pPr lvl="0">
              <a:buFont typeface="+mj-lt"/>
              <a:buAutoNum type="arabicPeriod"/>
            </a:pPr>
            <a:r>
              <a:rPr lang="en-GB" sz="2800" dirty="0" smtClean="0"/>
              <a:t>Put assessment in context in the 2016 university sector (not forgetting NSS 2017 and TEF!).</a:t>
            </a:r>
          </a:p>
          <a:p>
            <a:pPr>
              <a:buFont typeface="+mj-lt"/>
              <a:buAutoNum type="arabicPeriod"/>
            </a:pPr>
            <a:r>
              <a:rPr lang="en-GB" sz="2800" dirty="0" smtClean="0"/>
              <a:t>Explore 15 ideas for making assessment and feedback work better for students and for us.</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05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05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059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059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595"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Downloadable resource materials</a:t>
            </a:r>
            <a:endParaRPr lang="en-GB" b="1" dirty="0"/>
          </a:p>
        </p:txBody>
      </p:sp>
      <p:sp>
        <p:nvSpPr>
          <p:cNvPr id="3" name="Content Placeholder 2"/>
          <p:cNvSpPr>
            <a:spLocks noGrp="1"/>
          </p:cNvSpPr>
          <p:nvPr>
            <p:ph idx="1"/>
          </p:nvPr>
        </p:nvSpPr>
        <p:spPr/>
        <p:txBody>
          <a:bodyPr/>
          <a:lstStyle/>
          <a:p>
            <a:pPr>
              <a:buNone/>
            </a:pPr>
            <a:r>
              <a:rPr lang="en-GB" sz="2800" dirty="0" smtClean="0"/>
              <a:t>Expanded discussion of many aspects of today’s ideas can be found at:</a:t>
            </a:r>
          </a:p>
          <a:p>
            <a:pPr>
              <a:buFont typeface="+mj-lt"/>
              <a:buAutoNum type="arabicPeriod"/>
            </a:pPr>
            <a:r>
              <a:rPr lang="en-GB" sz="2800" u="sng" dirty="0" smtClean="0">
                <a:hlinkClick r:id="rId2"/>
              </a:rPr>
              <a:t>http://phil-race.co.uk/2016/10/feedback-digest-lthechat65/</a:t>
            </a:r>
            <a:r>
              <a:rPr lang="en-GB" sz="2800" dirty="0" smtClean="0"/>
              <a:t> (Most of the stuff on feedback from my latest two books!)</a:t>
            </a:r>
          </a:p>
          <a:p>
            <a:pPr>
              <a:buFont typeface="+mj-lt"/>
              <a:buAutoNum type="arabicPeriod"/>
            </a:pPr>
            <a:r>
              <a:rPr lang="en-GB" sz="2800" u="sng" dirty="0" smtClean="0">
                <a:hlinkClick r:id="rId3"/>
              </a:rPr>
              <a:t>http://phil-race.co.uk/2016/10/lthe-tweetchat-lthechat-wed-oct-19-8-00-9-00-pm/</a:t>
            </a:r>
            <a:r>
              <a:rPr lang="en-GB" sz="2800" dirty="0" smtClean="0"/>
              <a:t> </a:t>
            </a:r>
          </a:p>
          <a:p>
            <a:pPr>
              <a:buFont typeface="+mj-lt"/>
              <a:buAutoNum type="arabicPeriod"/>
            </a:pPr>
            <a:r>
              <a:rPr lang="en-GB" sz="2800" u="sng" dirty="0" smtClean="0">
                <a:hlinkClick r:id="rId4"/>
              </a:rPr>
              <a:t>http://phil-race.co.uk/2015/01/assessment-bits-new-editions/</a:t>
            </a:r>
            <a:r>
              <a:rPr lang="en-GB" sz="2800" dirty="0" smtClean="0"/>
              <a:t> (Most of the stuff on assessment from my latest two books!)</a:t>
            </a:r>
          </a:p>
          <a:p>
            <a:pPr>
              <a:buFont typeface="+mj-lt"/>
              <a:buAutoNum type="arabicPeriod"/>
            </a:pPr>
            <a:endParaRPr lang="en-GB" sz="2800" u="sng" dirty="0" smtClean="0">
              <a:hlinkClick r:id="rId5"/>
            </a:endParaRPr>
          </a:p>
          <a:p>
            <a:pPr>
              <a:buFont typeface="+mj-lt"/>
              <a:buAutoNum type="arabicPeriod"/>
            </a:pPr>
            <a:endParaRPr lang="en-GB" sz="2800" dirty="0"/>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0.xml><?xml version="1.0" encoding="utf-8"?>
<a:theme xmlns:a="http://schemas.openxmlformats.org/drawingml/2006/main" name="5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1.xml><?xml version="1.0" encoding="utf-8"?>
<a:theme xmlns:a="http://schemas.openxmlformats.org/drawingml/2006/main" name="5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2.xml><?xml version="1.0" encoding="utf-8"?>
<a:theme xmlns:a="http://schemas.openxmlformats.org/drawingml/2006/main" name="8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3.xml><?xml version="1.0" encoding="utf-8"?>
<a:theme xmlns:a="http://schemas.openxmlformats.org/drawingml/2006/main" name="8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4.xml><?xml version="1.0" encoding="utf-8"?>
<a:theme xmlns:a="http://schemas.openxmlformats.org/drawingml/2006/main" name="8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5.xml><?xml version="1.0" encoding="utf-8"?>
<a:theme xmlns:a="http://schemas.openxmlformats.org/drawingml/2006/main" name="1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6.xml><?xml version="1.0" encoding="utf-8"?>
<a:theme xmlns:a="http://schemas.openxmlformats.org/drawingml/2006/main" name="1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7.xml><?xml version="1.0" encoding="utf-8"?>
<a:theme xmlns:a="http://schemas.openxmlformats.org/drawingml/2006/main" name="1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8.xml><?xml version="1.0" encoding="utf-8"?>
<a:theme xmlns:a="http://schemas.openxmlformats.org/drawingml/2006/main" name="6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109.xml><?xml version="1.0" encoding="utf-8"?>
<a:theme xmlns:a="http://schemas.openxmlformats.org/drawingml/2006/main" name="8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0.xml><?xml version="1.0" encoding="utf-8"?>
<a:theme xmlns:a="http://schemas.openxmlformats.org/drawingml/2006/main" name="1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1.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2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7.xml><?xml version="1.0" encoding="utf-8"?>
<a:theme xmlns:a="http://schemas.openxmlformats.org/drawingml/2006/main" name="3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4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4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8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4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5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5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5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5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8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6.xml><?xml version="1.0" encoding="utf-8"?>
<a:theme xmlns:a="http://schemas.openxmlformats.org/drawingml/2006/main" name="4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7.xml><?xml version="1.0" encoding="utf-8"?>
<a:theme xmlns:a="http://schemas.openxmlformats.org/drawingml/2006/main" name="8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8.xml><?xml version="1.0" encoding="utf-8"?>
<a:theme xmlns:a="http://schemas.openxmlformats.org/drawingml/2006/main" name="7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9.xml><?xml version="1.0" encoding="utf-8"?>
<a:theme xmlns:a="http://schemas.openxmlformats.org/drawingml/2006/main" name="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1.xml><?xml version="1.0" encoding="utf-8"?>
<a:theme xmlns:a="http://schemas.openxmlformats.org/drawingml/2006/main" name="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2.xml><?xml version="1.0" encoding="utf-8"?>
<a:theme xmlns:a="http://schemas.openxmlformats.org/drawingml/2006/main" name="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3.xml><?xml version="1.0" encoding="utf-8"?>
<a:theme xmlns:a="http://schemas.openxmlformats.org/drawingml/2006/main" name="3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34.xml><?xml version="1.0" encoding="utf-8"?>
<a:theme xmlns:a="http://schemas.openxmlformats.org/drawingml/2006/main" name="9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5.xml><?xml version="1.0" encoding="utf-8"?>
<a:theme xmlns:a="http://schemas.openxmlformats.org/drawingml/2006/main" name="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6.xml><?xml version="1.0" encoding="utf-8"?>
<a:theme xmlns:a="http://schemas.openxmlformats.org/drawingml/2006/main" name="1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7.xml><?xml version="1.0" encoding="utf-8"?>
<a:theme xmlns:a="http://schemas.openxmlformats.org/drawingml/2006/main" name="2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8.xml><?xml version="1.0" encoding="utf-8"?>
<a:theme xmlns:a="http://schemas.openxmlformats.org/drawingml/2006/main" name="9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9.xml><?xml version="1.0" encoding="utf-8"?>
<a:theme xmlns:a="http://schemas.openxmlformats.org/drawingml/2006/main" name="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1.xml><?xml version="1.0" encoding="utf-8"?>
<a:theme xmlns:a="http://schemas.openxmlformats.org/drawingml/2006/main" name="4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2.xml><?xml version="1.0" encoding="utf-8"?>
<a:theme xmlns:a="http://schemas.openxmlformats.org/drawingml/2006/main" name="7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3.xml><?xml version="1.0" encoding="utf-8"?>
<a:theme xmlns:a="http://schemas.openxmlformats.org/drawingml/2006/main" name="10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4.xml><?xml version="1.0" encoding="utf-8"?>
<a:theme xmlns:a="http://schemas.openxmlformats.org/drawingml/2006/main" name="9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5.xml><?xml version="1.0" encoding="utf-8"?>
<a:theme xmlns:a="http://schemas.openxmlformats.org/drawingml/2006/main" name="2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46.xml><?xml version="1.0" encoding="utf-8"?>
<a:theme xmlns:a="http://schemas.openxmlformats.org/drawingml/2006/main" name="4_Professional">
  <a:themeElements>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Tahoma" charset="0"/>
          </a:defRPr>
        </a:defPPr>
      </a:lstStyle>
    </a:lnDef>
  </a:objectDefaults>
  <a:extraClrSchemeLst>
    <a:extraClrScheme>
      <a:clrScheme name="Professional 1">
        <a:dk1>
          <a:srgbClr val="000000"/>
        </a:dk1>
        <a:lt1>
          <a:srgbClr val="FFFFFF"/>
        </a:lt1>
        <a:dk2>
          <a:srgbClr val="000000"/>
        </a:dk2>
        <a:lt2>
          <a:srgbClr val="B2B2B2"/>
        </a:lt2>
        <a:accent1>
          <a:srgbClr val="6600FF"/>
        </a:accent1>
        <a:accent2>
          <a:srgbClr val="CC00FF"/>
        </a:accent2>
        <a:accent3>
          <a:srgbClr val="FFFFFF"/>
        </a:accent3>
        <a:accent4>
          <a:srgbClr val="000000"/>
        </a:accent4>
        <a:accent5>
          <a:srgbClr val="B8AAFF"/>
        </a:accent5>
        <a:accent6>
          <a:srgbClr val="B900E7"/>
        </a:accent6>
        <a:hlink>
          <a:srgbClr val="00CC99"/>
        </a:hlink>
        <a:folHlink>
          <a:srgbClr val="0099CC"/>
        </a:folHlink>
      </a:clrScheme>
      <a:clrMap bg1="lt1" tx1="dk1" bg2="lt2" tx2="dk2" accent1="accent1" accent2="accent2" accent3="accent3" accent4="accent4" accent5="accent5" accent6="accent6" hlink="hlink" folHlink="folHlink"/>
    </a:extraClrScheme>
    <a:extraClrScheme>
      <a:clrScheme name="Professional 2">
        <a:dk1>
          <a:srgbClr val="000000"/>
        </a:dk1>
        <a:lt1>
          <a:srgbClr val="FFFFFF"/>
        </a:lt1>
        <a:dk2>
          <a:srgbClr val="000000"/>
        </a:dk2>
        <a:lt2>
          <a:srgbClr val="B2B2B2"/>
        </a:lt2>
        <a:accent1>
          <a:srgbClr val="99CCFF"/>
        </a:accent1>
        <a:accent2>
          <a:srgbClr val="CCCCFF"/>
        </a:accent2>
        <a:accent3>
          <a:srgbClr val="FFFFFF"/>
        </a:accent3>
        <a:accent4>
          <a:srgbClr val="000000"/>
        </a:accent4>
        <a:accent5>
          <a:srgbClr val="CAE2FF"/>
        </a:accent5>
        <a:accent6>
          <a:srgbClr val="B9B9E7"/>
        </a:accent6>
        <a:hlink>
          <a:srgbClr val="FF99CC"/>
        </a:hlink>
        <a:folHlink>
          <a:srgbClr val="CBCBCB"/>
        </a:folHlink>
      </a:clrScheme>
      <a:clrMap bg1="lt1" tx1="dk1" bg2="lt2" tx2="dk2" accent1="accent1" accent2="accent2" accent3="accent3" accent4="accent4" accent5="accent5" accent6="accent6" hlink="hlink" folHlink="folHlink"/>
    </a:extraClrScheme>
    <a:extraClrScheme>
      <a:clrScheme name="Professional 3">
        <a:dk1>
          <a:srgbClr val="000000"/>
        </a:dk1>
        <a:lt1>
          <a:srgbClr val="FFFFFF"/>
        </a:lt1>
        <a:dk2>
          <a:srgbClr val="000000"/>
        </a:dk2>
        <a:lt2>
          <a:srgbClr val="B2B2B2"/>
        </a:lt2>
        <a:accent1>
          <a:srgbClr val="EAEAEA"/>
        </a:accent1>
        <a:accent2>
          <a:srgbClr val="5F5F5F"/>
        </a:accent2>
        <a:accent3>
          <a:srgbClr val="FFFFFF"/>
        </a:accent3>
        <a:accent4>
          <a:srgbClr val="000000"/>
        </a:accent4>
        <a:accent5>
          <a:srgbClr val="F3F3F3"/>
        </a:accent5>
        <a:accent6>
          <a:srgbClr val="555555"/>
        </a:accent6>
        <a:hlink>
          <a:srgbClr val="969696"/>
        </a:hlink>
        <a:folHlink>
          <a:srgbClr val="CBCBCB"/>
        </a:folHlink>
      </a:clrScheme>
      <a:clrMap bg1="lt1" tx1="dk1" bg2="lt2" tx2="dk2" accent1="accent1" accent2="accent2" accent3="accent3" accent4="accent4" accent5="accent5" accent6="accent6" hlink="hlink" folHlink="folHlink"/>
    </a:extraClrScheme>
    <a:extraClrScheme>
      <a:clrScheme name="Professional 4">
        <a:dk1>
          <a:srgbClr val="000000"/>
        </a:dk1>
        <a:lt1>
          <a:srgbClr val="FFFFFF"/>
        </a:lt1>
        <a:dk2>
          <a:srgbClr val="000000"/>
        </a:dk2>
        <a:lt2>
          <a:srgbClr val="B2B2B2"/>
        </a:lt2>
        <a:accent1>
          <a:srgbClr val="FF0033"/>
        </a:accent1>
        <a:accent2>
          <a:srgbClr val="CC6600"/>
        </a:accent2>
        <a:accent3>
          <a:srgbClr val="FFFFFF"/>
        </a:accent3>
        <a:accent4>
          <a:srgbClr val="000000"/>
        </a:accent4>
        <a:accent5>
          <a:srgbClr val="FFAAAD"/>
        </a:accent5>
        <a:accent6>
          <a:srgbClr val="B95C00"/>
        </a:accent6>
        <a:hlink>
          <a:srgbClr val="999933"/>
        </a:hlink>
        <a:folHlink>
          <a:srgbClr val="A50021"/>
        </a:folHlink>
      </a:clrScheme>
      <a:clrMap bg1="lt1" tx1="dk1" bg2="lt2" tx2="dk2" accent1="accent1" accent2="accent2" accent3="accent3" accent4="accent4" accent5="accent5" accent6="accent6" hlink="hlink" folHlink="folHlink"/>
    </a:extraClrScheme>
  </a:extraClrSchemeLst>
</a:theme>
</file>

<file path=ppt/theme/theme47.xml><?xml version="1.0" encoding="utf-8"?>
<a:theme xmlns:a="http://schemas.openxmlformats.org/drawingml/2006/main" name="8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8.xml><?xml version="1.0" encoding="utf-8"?>
<a:theme xmlns:a="http://schemas.openxmlformats.org/drawingml/2006/main" name="1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9.xml><?xml version="1.0" encoding="utf-8"?>
<a:theme xmlns:a="http://schemas.openxmlformats.org/drawingml/2006/main" name="4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9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0.xml><?xml version="1.0" encoding="utf-8"?>
<a:theme xmlns:a="http://schemas.openxmlformats.org/drawingml/2006/main" name="1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1.xml><?xml version="1.0" encoding="utf-8"?>
<a:theme xmlns:a="http://schemas.openxmlformats.org/drawingml/2006/main" name="1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2.xml><?xml version="1.0" encoding="utf-8"?>
<a:theme xmlns:a="http://schemas.openxmlformats.org/drawingml/2006/main" name="1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3.xml><?xml version="1.0" encoding="utf-8"?>
<a:theme xmlns:a="http://schemas.openxmlformats.org/drawingml/2006/main" name="1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4.xml><?xml version="1.0" encoding="utf-8"?>
<a:theme xmlns:a="http://schemas.openxmlformats.org/drawingml/2006/main" name="10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5.xml><?xml version="1.0" encoding="utf-8"?>
<a:theme xmlns:a="http://schemas.openxmlformats.org/drawingml/2006/main" name="4_LeedsMet template">
  <a:themeElements>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LeedsMet template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LeedsMet template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LeedsMet template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LeedsMet template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LeedsMet template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LeedsMet template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LeedsMet template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LeedsMet template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LeedsMet template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LeedsMet template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56.xml><?xml version="1.0" encoding="utf-8"?>
<a:theme xmlns:a="http://schemas.openxmlformats.org/drawingml/2006/main" name="11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7.xml><?xml version="1.0" encoding="utf-8"?>
<a:theme xmlns:a="http://schemas.openxmlformats.org/drawingml/2006/main" name="1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8.xml><?xml version="1.0" encoding="utf-8"?>
<a:theme xmlns:a="http://schemas.openxmlformats.org/drawingml/2006/main" name="9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9.xml><?xml version="1.0" encoding="utf-8"?>
<a:theme xmlns:a="http://schemas.openxmlformats.org/drawingml/2006/main" name="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0.xml><?xml version="1.0" encoding="utf-8"?>
<a:theme xmlns:a="http://schemas.openxmlformats.org/drawingml/2006/main" name="1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1.xml><?xml version="1.0" encoding="utf-8"?>
<a:theme xmlns:a="http://schemas.openxmlformats.org/drawingml/2006/main" name="1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2.xml><?xml version="1.0" encoding="utf-8"?>
<a:theme xmlns:a="http://schemas.openxmlformats.org/drawingml/2006/main" name="1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3.xml><?xml version="1.0" encoding="utf-8"?>
<a:theme xmlns:a="http://schemas.openxmlformats.org/drawingml/2006/main" name="7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4.xml><?xml version="1.0" encoding="utf-8"?>
<a:theme xmlns:a="http://schemas.openxmlformats.org/drawingml/2006/main" name="1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5.xml><?xml version="1.0" encoding="utf-8"?>
<a:theme xmlns:a="http://schemas.openxmlformats.org/drawingml/2006/main" name="1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6.xml><?xml version="1.0" encoding="utf-8"?>
<a:theme xmlns:a="http://schemas.openxmlformats.org/drawingml/2006/main" name="7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7.xml><?xml version="1.0" encoding="utf-8"?>
<a:theme xmlns:a="http://schemas.openxmlformats.org/drawingml/2006/main" name="9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8.xml><?xml version="1.0" encoding="utf-8"?>
<a:theme xmlns:a="http://schemas.openxmlformats.org/drawingml/2006/main" name="2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9.xml><?xml version="1.0" encoding="utf-8"?>
<a:theme xmlns:a="http://schemas.openxmlformats.org/drawingml/2006/main" name="2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0.xml><?xml version="1.0" encoding="utf-8"?>
<a:theme xmlns:a="http://schemas.openxmlformats.org/drawingml/2006/main" name="2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1.xml><?xml version="1.0" encoding="utf-8"?>
<a:theme xmlns:a="http://schemas.openxmlformats.org/drawingml/2006/main" name="2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2.xml><?xml version="1.0" encoding="utf-8"?>
<a:theme xmlns:a="http://schemas.openxmlformats.org/drawingml/2006/main" name="2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3.xml><?xml version="1.0" encoding="utf-8"?>
<a:theme xmlns:a="http://schemas.openxmlformats.org/drawingml/2006/main" name="2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4.xml><?xml version="1.0" encoding="utf-8"?>
<a:theme xmlns:a="http://schemas.openxmlformats.org/drawingml/2006/main" name="2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5.xml><?xml version="1.0" encoding="utf-8"?>
<a:theme xmlns:a="http://schemas.openxmlformats.org/drawingml/2006/main" name="2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6.xml><?xml version="1.0" encoding="utf-8"?>
<a:theme xmlns:a="http://schemas.openxmlformats.org/drawingml/2006/main" name="3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7.xml><?xml version="1.0" encoding="utf-8"?>
<a:theme xmlns:a="http://schemas.openxmlformats.org/drawingml/2006/main" name="3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8.xml><?xml version="1.0" encoding="utf-8"?>
<a:theme xmlns:a="http://schemas.openxmlformats.org/drawingml/2006/main" name="10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9.xml><?xml version="1.0" encoding="utf-8"?>
<a:theme xmlns:a="http://schemas.openxmlformats.org/drawingml/2006/main" name="7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0.xml><?xml version="1.0" encoding="utf-8"?>
<a:theme xmlns:a="http://schemas.openxmlformats.org/drawingml/2006/main" name="8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1.xml><?xml version="1.0" encoding="utf-8"?>
<a:theme xmlns:a="http://schemas.openxmlformats.org/drawingml/2006/main" name="1_Theme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2.xml><?xml version="1.0" encoding="utf-8"?>
<a:theme xmlns:a="http://schemas.openxmlformats.org/drawingml/2006/main" name="3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3.xml><?xml version="1.0" encoding="utf-8"?>
<a:theme xmlns:a="http://schemas.openxmlformats.org/drawingml/2006/main" name="3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4.xml><?xml version="1.0" encoding="utf-8"?>
<a:theme xmlns:a="http://schemas.openxmlformats.org/drawingml/2006/main" name="34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5.xml><?xml version="1.0" encoding="utf-8"?>
<a:theme xmlns:a="http://schemas.openxmlformats.org/drawingml/2006/main" name="3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6.xml><?xml version="1.0" encoding="utf-8"?>
<a:theme xmlns:a="http://schemas.openxmlformats.org/drawingml/2006/main" name="3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7.xml><?xml version="1.0" encoding="utf-8"?>
<a:theme xmlns:a="http://schemas.openxmlformats.org/drawingml/2006/main" name="3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8.xml><?xml version="1.0" encoding="utf-8"?>
<a:theme xmlns:a="http://schemas.openxmlformats.org/drawingml/2006/main" name="3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9.xml><?xml version="1.0" encoding="utf-8"?>
<a:theme xmlns:a="http://schemas.openxmlformats.org/drawingml/2006/main" name="5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0.xml><?xml version="1.0" encoding="utf-8"?>
<a:theme xmlns:a="http://schemas.openxmlformats.org/drawingml/2006/main" name="78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1.xml><?xml version="1.0" encoding="utf-8"?>
<a:theme xmlns:a="http://schemas.openxmlformats.org/drawingml/2006/main" name="3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2.xml><?xml version="1.0" encoding="utf-8"?>
<a:theme xmlns:a="http://schemas.openxmlformats.org/drawingml/2006/main" name="86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3.xml><?xml version="1.0" encoding="utf-8"?>
<a:theme xmlns:a="http://schemas.openxmlformats.org/drawingml/2006/main" name="47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4.xml><?xml version="1.0" encoding="utf-8"?>
<a:theme xmlns:a="http://schemas.openxmlformats.org/drawingml/2006/main" name="40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5.xml><?xml version="1.0" encoding="utf-8"?>
<a:theme xmlns:a="http://schemas.openxmlformats.org/drawingml/2006/main" name="41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6.xml><?xml version="1.0" encoding="utf-8"?>
<a:theme xmlns:a="http://schemas.openxmlformats.org/drawingml/2006/main" name="42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7.xml><?xml version="1.0" encoding="utf-8"?>
<a:theme xmlns:a="http://schemas.openxmlformats.org/drawingml/2006/main" name="43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8.xml><?xml version="1.0" encoding="utf-8"?>
<a:theme xmlns:a="http://schemas.openxmlformats.org/drawingml/2006/main" name="45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9.xml><?xml version="1.0" encoding="utf-8"?>
<a:theme xmlns:a="http://schemas.openxmlformats.org/drawingml/2006/main" name="49_Custom Design">
  <a:themeElements>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spDef>
    <a:lnDef>
      <a:spPr bwMode="auto">
        <a:xfrm>
          <a:off x="0" y="0"/>
          <a:ext cx="1" cy="1"/>
        </a:xfrm>
        <a:custGeom>
          <a:avLst/>
          <a:gdLst/>
          <a:ahLst/>
          <a:cxnLst/>
          <a:rect l="0" t="0" r="0" b="0"/>
          <a:pathLst/>
        </a:custGeom>
        <a:solidFill>
          <a:srgbClr val="660066"/>
        </a:solidFill>
        <a:ln w="9525" cap="flat" cmpd="sng" algn="ctr">
          <a:noFill/>
          <a:prstDash val="solid"/>
          <a:round/>
          <a:headEnd type="none" w="med" len="med"/>
          <a:tailEnd type="none" w="med" len="med"/>
        </a:ln>
        <a:effectLst/>
      </a:spPr>
      <a:bodyPr vert="horz" wrap="none" lIns="90000" tIns="46800" rIns="90000" bIns="46800" numCol="1" anchor="ctr" anchorCtr="0" compatLnSpc="1">
        <a:prstTxWarp prst="textNoShape">
          <a:avLst/>
        </a:prstTxWarp>
        <a:spAutoFit/>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4000" b="0" i="0" u="none" strike="noStrike" cap="none" normalizeH="0" baseline="0" smtClean="0">
            <a:ln>
              <a:noFill/>
            </a:ln>
            <a:solidFill>
              <a:schemeClr val="tx1"/>
            </a:solidFill>
            <a:effectLst/>
            <a:latin typeface="Comic Sans MS" pitchFamily="66" charset="0"/>
          </a:defRPr>
        </a:defPPr>
      </a:lstStyle>
    </a:lnDef>
  </a:objectDefaults>
  <a:extraClrSchemeLst>
    <a:extraClrScheme>
      <a:clrScheme name="1_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
  <TotalTime>0</TotalTime>
  <Words>5522</Words>
  <Application>Microsoft Office PowerPoint</Application>
  <PresentationFormat>On-screen Show (4:3)</PresentationFormat>
  <Paragraphs>503</Paragraphs>
  <Slides>69</Slides>
  <Notes>29</Notes>
  <HiddenSlides>0</HiddenSlides>
  <MMClips>0</MMClips>
  <ScaleCrop>false</ScaleCrop>
  <HeadingPairs>
    <vt:vector size="4" baseType="variant">
      <vt:variant>
        <vt:lpstr>Theme</vt:lpstr>
      </vt:variant>
      <vt:variant>
        <vt:i4>110</vt:i4>
      </vt:variant>
      <vt:variant>
        <vt:lpstr>Slide Titles</vt:lpstr>
      </vt:variant>
      <vt:variant>
        <vt:i4>69</vt:i4>
      </vt:variant>
    </vt:vector>
  </HeadingPairs>
  <TitlesOfParts>
    <vt:vector size="179" baseType="lpstr">
      <vt:lpstr>4_Custom Design</vt:lpstr>
      <vt:lpstr>82_Custom Design</vt:lpstr>
      <vt:lpstr>5_Custom Design</vt:lpstr>
      <vt:lpstr>20_Custom Design</vt:lpstr>
      <vt:lpstr>95_Custom Design</vt:lpstr>
      <vt:lpstr>Theme1</vt:lpstr>
      <vt:lpstr>1_Office Theme</vt:lpstr>
      <vt:lpstr>2_Office Theme</vt:lpstr>
      <vt:lpstr>4_Office Theme</vt:lpstr>
      <vt:lpstr>9_Office Theme</vt:lpstr>
      <vt:lpstr>16_Office Theme</vt:lpstr>
      <vt:lpstr>21_Office Theme</vt:lpstr>
      <vt:lpstr>22_Office Theme</vt:lpstr>
      <vt:lpstr>26_Office Theme</vt:lpstr>
      <vt:lpstr>28_Office Theme</vt:lpstr>
      <vt:lpstr>32_Office Theme</vt:lpstr>
      <vt:lpstr>38_Office Theme</vt:lpstr>
      <vt:lpstr>44_Office Theme</vt:lpstr>
      <vt:lpstr>46_Office Theme</vt:lpstr>
      <vt:lpstr>47_Office Theme</vt:lpstr>
      <vt:lpstr>50_Office Theme</vt:lpstr>
      <vt:lpstr>52_Office Theme</vt:lpstr>
      <vt:lpstr>53_Office Theme</vt:lpstr>
      <vt:lpstr>55_Office Theme</vt:lpstr>
      <vt:lpstr>83_Custom Design</vt:lpstr>
      <vt:lpstr>48_Custom Design</vt:lpstr>
      <vt:lpstr>84_Custom Design</vt:lpstr>
      <vt:lpstr>79_Custom Design</vt:lpstr>
      <vt:lpstr>18_Custom Design</vt:lpstr>
      <vt:lpstr>6_Custom Design</vt:lpstr>
      <vt:lpstr>7_Custom Design</vt:lpstr>
      <vt:lpstr>8_Custom Design</vt:lpstr>
      <vt:lpstr>3_LeedsMet template</vt:lpstr>
      <vt:lpstr>96_Custom Design</vt:lpstr>
      <vt:lpstr>9_Custom Design</vt:lpstr>
      <vt:lpstr>10_Custom Design</vt:lpstr>
      <vt:lpstr>21_Custom Design</vt:lpstr>
      <vt:lpstr>94_Custom Design</vt:lpstr>
      <vt:lpstr>LeedsMet template</vt:lpstr>
      <vt:lpstr>Office Theme</vt:lpstr>
      <vt:lpstr>44_Custom Design</vt:lpstr>
      <vt:lpstr>75_Custom Design</vt:lpstr>
      <vt:lpstr>101_Custom Design</vt:lpstr>
      <vt:lpstr>93_Custom Design</vt:lpstr>
      <vt:lpstr>2_LeedsMet template</vt:lpstr>
      <vt:lpstr>4_Professional</vt:lpstr>
      <vt:lpstr>81_Custom Design</vt:lpstr>
      <vt:lpstr>11_Custom Design</vt:lpstr>
      <vt:lpstr>46_Custom Design</vt:lpstr>
      <vt:lpstr>113_Custom Design</vt:lpstr>
      <vt:lpstr>114_Custom Design</vt:lpstr>
      <vt:lpstr>117_Custom Design</vt:lpstr>
      <vt:lpstr>13_Custom Design</vt:lpstr>
      <vt:lpstr>10_Office Theme</vt:lpstr>
      <vt:lpstr>4_LeedsMet template</vt:lpstr>
      <vt:lpstr>118_Custom Design</vt:lpstr>
      <vt:lpstr>12_Custom Design</vt:lpstr>
      <vt:lpstr>97_Custom Design</vt:lpstr>
      <vt:lpstr>3_Custom Design</vt:lpstr>
      <vt:lpstr>14_Custom Design</vt:lpstr>
      <vt:lpstr>15_Custom Design</vt:lpstr>
      <vt:lpstr>16_Custom Design</vt:lpstr>
      <vt:lpstr>77_Custom Design</vt:lpstr>
      <vt:lpstr>17_Custom Design</vt:lpstr>
      <vt:lpstr>19_Custom Design</vt:lpstr>
      <vt:lpstr>73_Custom Design</vt:lpstr>
      <vt:lpstr>98_Custom Design</vt:lpstr>
      <vt:lpstr>22_Custom Design</vt:lpstr>
      <vt:lpstr>23_Custom Design</vt:lpstr>
      <vt:lpstr>24_Custom Design</vt:lpstr>
      <vt:lpstr>25_Custom Design</vt:lpstr>
      <vt:lpstr>26_Custom Design</vt:lpstr>
      <vt:lpstr>27_Custom Design</vt:lpstr>
      <vt:lpstr>28_Custom Design</vt:lpstr>
      <vt:lpstr>29_Custom Design</vt:lpstr>
      <vt:lpstr>30_Custom Design</vt:lpstr>
      <vt:lpstr>31_Custom Design</vt:lpstr>
      <vt:lpstr>102_Custom Design</vt:lpstr>
      <vt:lpstr>76_Custom Design</vt:lpstr>
      <vt:lpstr>85_Custom Design</vt:lpstr>
      <vt:lpstr>1_Theme1</vt:lpstr>
      <vt:lpstr>32_Custom Design</vt:lpstr>
      <vt:lpstr>33_Custom Design</vt:lpstr>
      <vt:lpstr>34_Custom Design</vt:lpstr>
      <vt:lpstr>35_Custom Design</vt:lpstr>
      <vt:lpstr>36_Custom Design</vt:lpstr>
      <vt:lpstr>37_Custom Design</vt:lpstr>
      <vt:lpstr>38_Custom Design</vt:lpstr>
      <vt:lpstr>50_Custom Design</vt:lpstr>
      <vt:lpstr>78_Custom Design</vt:lpstr>
      <vt:lpstr>39_Custom Design</vt:lpstr>
      <vt:lpstr>86_Custom Design</vt:lpstr>
      <vt:lpstr>47_Custom Design</vt:lpstr>
      <vt:lpstr>40_Custom Design</vt:lpstr>
      <vt:lpstr>41_Custom Design</vt:lpstr>
      <vt:lpstr>42_Custom Design</vt:lpstr>
      <vt:lpstr>43_Custom Design</vt:lpstr>
      <vt:lpstr>45_Custom Design</vt:lpstr>
      <vt:lpstr>49_Custom Design</vt:lpstr>
      <vt:lpstr>51_Custom Design</vt:lpstr>
      <vt:lpstr>52_Custom Design</vt:lpstr>
      <vt:lpstr>80_Custom Design</vt:lpstr>
      <vt:lpstr>87_Custom Design</vt:lpstr>
      <vt:lpstr>88_Custom Design</vt:lpstr>
      <vt:lpstr>116_Custom Design</vt:lpstr>
      <vt:lpstr>115_Custom Design</vt:lpstr>
      <vt:lpstr>119_Custom Design</vt:lpstr>
      <vt:lpstr>6_LeedsMet template</vt:lpstr>
      <vt:lpstr>89_Custom Design</vt:lpstr>
      <vt:lpstr>120_Custom Design</vt:lpstr>
      <vt:lpstr>Reinventing Assessment: Towards Assessment  AS feedback - exploring what the gurus say about assessment, and some new ideas from Phil!</vt:lpstr>
      <vt:lpstr>Slide 2</vt:lpstr>
      <vt:lpstr> About Phil…</vt:lpstr>
      <vt:lpstr>About this workshop</vt:lpstr>
      <vt:lpstr>How students really learn</vt:lpstr>
      <vt:lpstr>Outline programme</vt:lpstr>
      <vt:lpstr>You will be able to download my main slides</vt:lpstr>
      <vt:lpstr>Intended learning outcomes</vt:lpstr>
      <vt:lpstr>Downloadable resource materials</vt:lpstr>
      <vt:lpstr>Announcement about mobile phones and laptops...</vt:lpstr>
      <vt:lpstr>Evidence-based practice</vt:lpstr>
      <vt:lpstr>16 sources about assessment, feedback and learning in higher education</vt:lpstr>
      <vt:lpstr>Slide 13</vt:lpstr>
      <vt:lpstr>Slide 14</vt:lpstr>
      <vt:lpstr>Boud et al 2010: ‘Assessment 2020’</vt:lpstr>
      <vt:lpstr>Boud et al, 2010</vt:lpstr>
      <vt:lpstr>Evans, C. (2013) Making Sense of Assessment Feedback in Higher Education  Review of Educational Research Vol. 83, No. 1, pp. 70–120</vt:lpstr>
      <vt:lpstr>A marked improvement: HEA, 2012</vt:lpstr>
      <vt:lpstr>Post-it exercise</vt:lpstr>
      <vt:lpstr>Now is the decade of Universities’ dis-content!</vt:lpstr>
      <vt:lpstr>Modern universities are moving away from being the guardians of content, (where everything was about ‘delivery’), towards foregrounding two major functions: </vt:lpstr>
      <vt:lpstr>The NSS Assessment and Feedback Agenda (2005-16)</vt:lpstr>
      <vt:lpstr>The new NSS statements (2017)</vt:lpstr>
      <vt:lpstr>One of my main worries...</vt:lpstr>
      <vt:lpstr>Slide 25</vt:lpstr>
      <vt:lpstr>Slide 26</vt:lpstr>
      <vt:lpstr>Slide 27</vt:lpstr>
      <vt:lpstr>Slide 28</vt:lpstr>
      <vt:lpstr>Slide 29</vt:lpstr>
      <vt:lpstr>So now, it’s time to re-think:</vt:lpstr>
      <vt:lpstr>Albert Einstein</vt:lpstr>
      <vt:lpstr>Teaching – and research – and reflection: the ten most important words</vt:lpstr>
      <vt:lpstr>‘what’ is getting ever less important</vt:lpstr>
      <vt:lpstr>Slide 34</vt:lpstr>
      <vt:lpstr>The guru Royce Sadler </vt:lpstr>
      <vt:lpstr>Sadler, D. R. (2010). Beyond feedback: Developing student capability in complex appraisal. Assessment &amp; Evaluation in Higher Education, 35(5), 535-550. </vt:lpstr>
      <vt:lpstr>Slide 37</vt:lpstr>
      <vt:lpstr>Slide 38</vt:lpstr>
      <vt:lpstr>Fifteen ideas  for making assessment and feedback more effective, efficient and manageable for us, and for students</vt:lpstr>
      <vt:lpstr>Why re-invent assessment and feedback now?</vt:lpstr>
      <vt:lpstr>Fifteen ideas for making assessment and feedback more effective, efficient and manageable for us, and for students</vt:lpstr>
      <vt:lpstr>Fifteen ideas for making assessment and feedback more effective, efficient and manageable for us, and for students</vt:lpstr>
      <vt:lpstr>Fifteen ideas for making assessment and feedback more effective, efficient and manageable for us, and for students</vt:lpstr>
      <vt:lpstr>A Design much shorter assessments</vt:lpstr>
      <vt:lpstr>B Increase formative assessment and reduce summative assessment</vt:lpstr>
      <vt:lpstr>C Don’t just use essays</vt:lpstr>
      <vt:lpstr>D Make more use of oral feedback rather than written feedback</vt:lpstr>
      <vt:lpstr>E Speed up feedback so students still care about it when they receive it</vt:lpstr>
      <vt:lpstr>F Get students giving feedback to each other, and sharing feedback</vt:lpstr>
      <vt:lpstr>G Let students right into the meaning of assessment criteria, by explaining and illustrating these in whole-group contexts such as lectures</vt:lpstr>
      <vt:lpstr>H Show students a range of evidence of achievement</vt:lpstr>
      <vt:lpstr>I Get students themselves formulating evidence of achievement</vt:lpstr>
      <vt:lpstr>J Get students themselves designing and applying assessment criteria</vt:lpstr>
      <vt:lpstr>K  Make the most of feedback to students in small-group contexts, such as tutorials</vt:lpstr>
      <vt:lpstr>L Use statement banks to speed up formulating useful feedback</vt:lpstr>
      <vt:lpstr>M Get students self-assessing, and give them feedback on their self-assessment.</vt:lpstr>
      <vt:lpstr>N Try to avoid ‘final language’ in feedback</vt:lpstr>
      <vt:lpstr>O Always make assessment design a team effort</vt:lpstr>
      <vt:lpstr>Slide 59</vt:lpstr>
      <vt:lpstr>Post-it ‘Diamond 9’ prioritisation</vt:lpstr>
      <vt:lpstr>Slide 61</vt:lpstr>
      <vt:lpstr>Slide 62</vt:lpstr>
      <vt:lpstr>Slide 63</vt:lpstr>
      <vt:lpstr>Useful references: 1</vt:lpstr>
      <vt:lpstr>Useful references: 2</vt:lpstr>
      <vt:lpstr>Useful references: 3</vt:lpstr>
      <vt:lpstr>Useful references: 4</vt:lpstr>
      <vt:lpstr>Useful references: 5</vt:lpstr>
      <vt:lpstr>Slide 69</vt:lpstr>
    </vt:vector>
  </TitlesOfParts>
  <Manager/>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Steve Denton Pro-Vice-Chancellor Registrar and Secretary   Professional administration – myths, realities and challenges  </dc:title>
  <dc:creator/>
  <cp:lastModifiedBy/>
  <cp:revision>210</cp:revision>
  <dcterms:created xsi:type="dcterms:W3CDTF">2006-05-11T10:54:55Z</dcterms:created>
  <dcterms:modified xsi:type="dcterms:W3CDTF">2017-01-20T17:25:09Z</dcterms:modified>
</cp:coreProperties>
</file>