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0.xml" ContentType="application/vnd.openxmlformats-officedocument.presentationml.slideLayout+xml"/>
  <Override PartName="/ppt/theme/theme120.xml" ContentType="application/vnd.openxmlformats-officedocument.theme+xml"/>
  <Override PartName="/ppt/slideLayouts/slideLayout51.xml" ContentType="application/vnd.openxmlformats-officedocument.presentationml.slideLayout+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slideLayouts/slideLayout52.xml" ContentType="application/vnd.openxmlformats-officedocument.presentationml.slideLayout+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slideLayouts/slideLayout53.xml" ContentType="application/vnd.openxmlformats-officedocument.presentationml.slideLayout+xml"/>
  <Override PartName="/ppt/theme/theme13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4.xml" ContentType="application/vnd.openxmlformats-officedocument.theme+xml"/>
  <Override PartName="/ppt/slideLayouts/slideLayout59.xml" ContentType="application/vnd.openxmlformats-officedocument.presentationml.slideLayout+xml"/>
  <Override PartName="/ppt/theme/theme135.xml" ContentType="application/vnd.openxmlformats-officedocument.theme+xml"/>
  <Override PartName="/ppt/slideLayouts/slideLayout60.xml" ContentType="application/vnd.openxmlformats-officedocument.presentationml.slideLayout+xml"/>
  <Override PartName="/ppt/theme/theme136.xml" ContentType="application/vnd.openxmlformats-officedocument.theme+xml"/>
  <Override PartName="/ppt/slideLayouts/slideLayout61.xml" ContentType="application/vnd.openxmlformats-officedocument.presentationml.slideLayout+xml"/>
  <Override PartName="/ppt/theme/theme13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8.xml" ContentType="application/vnd.openxmlformats-officedocument.theme+xml"/>
  <Override PartName="/ppt/slideLayouts/slideLayout64.xml" ContentType="application/vnd.openxmlformats-officedocument.presentationml.slideLayout+xml"/>
  <Override PartName="/ppt/theme/theme139.xml" ContentType="application/vnd.openxmlformats-officedocument.theme+xml"/>
  <Override PartName="/ppt/slideLayouts/slideLayout65.xml" ContentType="application/vnd.openxmlformats-officedocument.presentationml.slideLayout+xml"/>
  <Override PartName="/ppt/theme/theme140.xml" ContentType="application/vnd.openxmlformats-officedocument.theme+xml"/>
  <Override PartName="/ppt/theme/theme141.xml" ContentType="application/vnd.openxmlformats-officedocument.theme+xml"/>
  <Override PartName="/ppt/slideLayouts/slideLayout66.xml" ContentType="application/vnd.openxmlformats-officedocument.presentationml.slideLayout+xml"/>
  <Override PartName="/ppt/theme/theme142.xml" ContentType="application/vnd.openxmlformats-officedocument.theme+xml"/>
  <Override PartName="/ppt/slideLayouts/slideLayout67.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slideLayouts/slideLayout70.xml" ContentType="application/vnd.openxmlformats-officedocument.presentationml.slideLayout+xml"/>
  <Override PartName="/ppt/theme/theme151.xml" ContentType="application/vnd.openxmlformats-officedocument.theme+xml"/>
  <Override PartName="/ppt/theme/theme152.xml" ContentType="application/vnd.openxmlformats-officedocument.theme+xml"/>
  <Override PartName="/ppt/slideLayouts/slideLayout71.xml" ContentType="application/vnd.openxmlformats-officedocument.presentationml.slideLayout+xml"/>
  <Override PartName="/ppt/theme/theme153.xml" ContentType="application/vnd.openxmlformats-officedocument.theme+xml"/>
  <Override PartName="/ppt/slideLayouts/slideLayout72.xml" ContentType="application/vnd.openxmlformats-officedocument.presentationml.slideLayout+xml"/>
  <Override PartName="/ppt/theme/theme154.xml" ContentType="application/vnd.openxmlformats-officedocument.theme+xml"/>
  <Override PartName="/ppt/theme/theme15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0" r:id="rId120"/>
    <p:sldMasterId id="2147485012" r:id="rId121"/>
    <p:sldMasterId id="2147485018" r:id="rId122"/>
    <p:sldMasterId id="2147485020" r:id="rId123"/>
    <p:sldMasterId id="2147485022" r:id="rId124"/>
    <p:sldMasterId id="2147485024" r:id="rId125"/>
    <p:sldMasterId id="2147485027" r:id="rId126"/>
    <p:sldMasterId id="2147485033" r:id="rId127"/>
    <p:sldMasterId id="2147485035" r:id="rId128"/>
    <p:sldMasterId id="2147485037" r:id="rId129"/>
    <p:sldMasterId id="2147485039" r:id="rId130"/>
    <p:sldMasterId id="2147485041" r:id="rId131"/>
    <p:sldMasterId id="2147485042" r:id="rId132"/>
    <p:sldMasterId id="2147485044" r:id="rId133"/>
    <p:sldMasterId id="2147485046" r:id="rId134"/>
    <p:sldMasterId id="2147485048" r:id="rId135"/>
    <p:sldMasterId id="2147485053" r:id="rId136"/>
    <p:sldMasterId id="2147485055" r:id="rId137"/>
    <p:sldMasterId id="2147485057" r:id="rId138"/>
    <p:sldMasterId id="2147485060" r:id="rId139"/>
    <p:sldMasterId id="2147485063" r:id="rId140"/>
    <p:sldMasterId id="2147485065" r:id="rId141"/>
    <p:sldMasterId id="2147485067" r:id="rId142"/>
    <p:sldMasterId id="2147485069" r:id="rId143"/>
    <p:sldMasterId id="2147485077" r:id="rId144"/>
    <p:sldMasterId id="2147485082" r:id="rId145"/>
    <p:sldMasterId id="2147485084" r:id="rId146"/>
    <p:sldMasterId id="2147485086" r:id="rId147"/>
    <p:sldMasterId id="2147485088" r:id="rId148"/>
    <p:sldMasterId id="2147485091" r:id="rId149"/>
    <p:sldMasterId id="2147485094" r:id="rId150"/>
    <p:sldMasterId id="2147485095" r:id="rId151"/>
    <p:sldMasterId id="2147485097" r:id="rId152"/>
    <p:sldMasterId id="2147485099" r:id="rId153"/>
    <p:sldMasterId id="2147485101" r:id="rId154"/>
  </p:sldMasterIdLst>
  <p:notesMasterIdLst>
    <p:notesMasterId r:id="rId231"/>
  </p:notesMasterIdLst>
  <p:sldIdLst>
    <p:sldId id="428" r:id="rId155"/>
    <p:sldId id="883" r:id="rId156"/>
    <p:sldId id="528" r:id="rId157"/>
    <p:sldId id="884" r:id="rId158"/>
    <p:sldId id="994" r:id="rId159"/>
    <p:sldId id="965" r:id="rId160"/>
    <p:sldId id="986" r:id="rId161"/>
    <p:sldId id="459" r:id="rId162"/>
    <p:sldId id="529" r:id="rId163"/>
    <p:sldId id="531" r:id="rId164"/>
    <p:sldId id="978" r:id="rId165"/>
    <p:sldId id="984" r:id="rId166"/>
    <p:sldId id="895" r:id="rId167"/>
    <p:sldId id="532" r:id="rId168"/>
    <p:sldId id="533" r:id="rId169"/>
    <p:sldId id="534" r:id="rId170"/>
    <p:sldId id="985" r:id="rId171"/>
    <p:sldId id="889" r:id="rId172"/>
    <p:sldId id="890" r:id="rId173"/>
    <p:sldId id="508" r:id="rId174"/>
    <p:sldId id="509" r:id="rId175"/>
    <p:sldId id="987" r:id="rId176"/>
    <p:sldId id="988" r:id="rId177"/>
    <p:sldId id="989" r:id="rId178"/>
    <p:sldId id="977" r:id="rId179"/>
    <p:sldId id="896" r:id="rId180"/>
    <p:sldId id="897" r:id="rId181"/>
    <p:sldId id="903" r:id="rId182"/>
    <p:sldId id="904" r:id="rId183"/>
    <p:sldId id="905" r:id="rId184"/>
    <p:sldId id="906" r:id="rId185"/>
    <p:sldId id="907" r:id="rId186"/>
    <p:sldId id="908" r:id="rId187"/>
    <p:sldId id="992" r:id="rId188"/>
    <p:sldId id="909" r:id="rId189"/>
    <p:sldId id="910" r:id="rId190"/>
    <p:sldId id="911" r:id="rId191"/>
    <p:sldId id="912" r:id="rId192"/>
    <p:sldId id="913" r:id="rId193"/>
    <p:sldId id="914" r:id="rId194"/>
    <p:sldId id="915" r:id="rId195"/>
    <p:sldId id="916" r:id="rId196"/>
    <p:sldId id="917" r:id="rId197"/>
    <p:sldId id="918" r:id="rId198"/>
    <p:sldId id="919" r:id="rId199"/>
    <p:sldId id="920" r:id="rId200"/>
    <p:sldId id="921" r:id="rId201"/>
    <p:sldId id="922" r:id="rId202"/>
    <p:sldId id="923" r:id="rId203"/>
    <p:sldId id="924" r:id="rId204"/>
    <p:sldId id="925" r:id="rId205"/>
    <p:sldId id="969" r:id="rId206"/>
    <p:sldId id="926" r:id="rId207"/>
    <p:sldId id="927" r:id="rId208"/>
    <p:sldId id="932" r:id="rId209"/>
    <p:sldId id="933" r:id="rId210"/>
    <p:sldId id="934" r:id="rId211"/>
    <p:sldId id="935" r:id="rId212"/>
    <p:sldId id="936" r:id="rId213"/>
    <p:sldId id="937" r:id="rId214"/>
    <p:sldId id="938" r:id="rId215"/>
    <p:sldId id="939" r:id="rId216"/>
    <p:sldId id="940" r:id="rId217"/>
    <p:sldId id="941" r:id="rId218"/>
    <p:sldId id="942" r:id="rId219"/>
    <p:sldId id="945" r:id="rId220"/>
    <p:sldId id="946" r:id="rId221"/>
    <p:sldId id="1002" r:id="rId222"/>
    <p:sldId id="1003" r:id="rId223"/>
    <p:sldId id="1004" r:id="rId224"/>
    <p:sldId id="1005" r:id="rId225"/>
    <p:sldId id="1006" r:id="rId226"/>
    <p:sldId id="1007" r:id="rId227"/>
    <p:sldId id="1008" r:id="rId228"/>
    <p:sldId id="832" r:id="rId229"/>
    <p:sldId id="838" r:id="rId230"/>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CC0000"/>
    <a:srgbClr val="008000"/>
    <a:srgbClr val="660066"/>
    <a:srgbClr val="FF3300"/>
    <a:srgbClr val="FF6699"/>
    <a:srgbClr val="CC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8239" autoAdjust="0"/>
  </p:normalViewPr>
  <p:slideViewPr>
    <p:cSldViewPr>
      <p:cViewPr varScale="1">
        <p:scale>
          <a:sx n="70" d="100"/>
          <a:sy n="70" d="100"/>
        </p:scale>
        <p:origin x="13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432"/>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5.xml"/><Relationship Id="rId170" Type="http://schemas.openxmlformats.org/officeDocument/2006/relationships/slide" Target="slides/slide16.xml"/><Relationship Id="rId191" Type="http://schemas.openxmlformats.org/officeDocument/2006/relationships/slide" Target="slides/slide37.xml"/><Relationship Id="rId205" Type="http://schemas.openxmlformats.org/officeDocument/2006/relationships/slide" Target="slides/slide51.xml"/><Relationship Id="rId226" Type="http://schemas.openxmlformats.org/officeDocument/2006/relationships/slide" Target="slides/slide72.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6.xml"/><Relationship Id="rId181" Type="http://schemas.openxmlformats.org/officeDocument/2006/relationships/slide" Target="slides/slide27.xml"/><Relationship Id="rId216" Type="http://schemas.openxmlformats.org/officeDocument/2006/relationships/slide" Target="slides/slide6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 Target="slides/slide1.xml"/><Relationship Id="rId171" Type="http://schemas.openxmlformats.org/officeDocument/2006/relationships/slide" Target="slides/slide17.xml"/><Relationship Id="rId176" Type="http://schemas.openxmlformats.org/officeDocument/2006/relationships/slide" Target="slides/slide22.xml"/><Relationship Id="rId192" Type="http://schemas.openxmlformats.org/officeDocument/2006/relationships/slide" Target="slides/slide38.xml"/><Relationship Id="rId197" Type="http://schemas.openxmlformats.org/officeDocument/2006/relationships/slide" Target="slides/slide43.xml"/><Relationship Id="rId206" Type="http://schemas.openxmlformats.org/officeDocument/2006/relationships/slide" Target="slides/slide52.xml"/><Relationship Id="rId227" Type="http://schemas.openxmlformats.org/officeDocument/2006/relationships/slide" Target="slides/slide73.xml"/><Relationship Id="rId201" Type="http://schemas.openxmlformats.org/officeDocument/2006/relationships/slide" Target="slides/slide47.xml"/><Relationship Id="rId222"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7.xml"/><Relationship Id="rId166" Type="http://schemas.openxmlformats.org/officeDocument/2006/relationships/slide" Target="slides/slide12.xml"/><Relationship Id="rId182" Type="http://schemas.openxmlformats.org/officeDocument/2006/relationships/slide" Target="slides/slide28.xml"/><Relationship Id="rId187" Type="http://schemas.openxmlformats.org/officeDocument/2006/relationships/slide" Target="slides/slide33.xml"/><Relationship Id="rId217"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58.xml"/><Relationship Id="rId233"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 Target="slides/slide2.xml"/><Relationship Id="rId177" Type="http://schemas.openxmlformats.org/officeDocument/2006/relationships/slide" Target="slides/slide23.xml"/><Relationship Id="rId198" Type="http://schemas.openxmlformats.org/officeDocument/2006/relationships/slide" Target="slides/slide44.xml"/><Relationship Id="rId172" Type="http://schemas.openxmlformats.org/officeDocument/2006/relationships/slide" Target="slides/slide18.xml"/><Relationship Id="rId193" Type="http://schemas.openxmlformats.org/officeDocument/2006/relationships/slide" Target="slides/slide39.xml"/><Relationship Id="rId202" Type="http://schemas.openxmlformats.org/officeDocument/2006/relationships/slide" Target="slides/slide48.xml"/><Relationship Id="rId207" Type="http://schemas.openxmlformats.org/officeDocument/2006/relationships/slide" Target="slides/slide53.xml"/><Relationship Id="rId223" Type="http://schemas.openxmlformats.org/officeDocument/2006/relationships/slide" Target="slides/slide69.xml"/><Relationship Id="rId228" Type="http://schemas.openxmlformats.org/officeDocument/2006/relationships/slide" Target="slides/slide7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3.xml"/><Relationship Id="rId188" Type="http://schemas.openxmlformats.org/officeDocument/2006/relationships/slide" Target="slides/slide34.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8.xml"/><Relationship Id="rId183" Type="http://schemas.openxmlformats.org/officeDocument/2006/relationships/slide" Target="slides/slide29.xml"/><Relationship Id="rId213" Type="http://schemas.openxmlformats.org/officeDocument/2006/relationships/slide" Target="slides/slide59.xml"/><Relationship Id="rId218" Type="http://schemas.openxmlformats.org/officeDocument/2006/relationships/slide" Target="slides/slide64.xml"/><Relationship Id="rId234"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3.xml"/><Relationship Id="rId178" Type="http://schemas.openxmlformats.org/officeDocument/2006/relationships/slide" Target="slides/slide2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9.xml"/><Relationship Id="rId194" Type="http://schemas.openxmlformats.org/officeDocument/2006/relationships/slide" Target="slides/slide40.xml"/><Relationship Id="rId199" Type="http://schemas.openxmlformats.org/officeDocument/2006/relationships/slide" Target="slides/slide45.xml"/><Relationship Id="rId203" Type="http://schemas.openxmlformats.org/officeDocument/2006/relationships/slide" Target="slides/slide49.xml"/><Relationship Id="rId208" Type="http://schemas.openxmlformats.org/officeDocument/2006/relationships/slide" Target="slides/slide54.xml"/><Relationship Id="rId229" Type="http://schemas.openxmlformats.org/officeDocument/2006/relationships/slide" Target="slides/slide75.xml"/><Relationship Id="rId19" Type="http://schemas.openxmlformats.org/officeDocument/2006/relationships/slideMaster" Target="slideMasters/slideMaster19.xml"/><Relationship Id="rId224" Type="http://schemas.openxmlformats.org/officeDocument/2006/relationships/slide" Target="slides/slide70.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9.xml"/><Relationship Id="rId184" Type="http://schemas.openxmlformats.org/officeDocument/2006/relationships/slide" Target="slides/slide30.xml"/><Relationship Id="rId189" Type="http://schemas.openxmlformats.org/officeDocument/2006/relationships/slide" Target="slides/slide35.xml"/><Relationship Id="rId219" Type="http://schemas.openxmlformats.org/officeDocument/2006/relationships/slide" Target="slides/slide65.xml"/><Relationship Id="rId3" Type="http://schemas.openxmlformats.org/officeDocument/2006/relationships/slideMaster" Target="slideMasters/slideMaster3.xml"/><Relationship Id="rId214" Type="http://schemas.openxmlformats.org/officeDocument/2006/relationships/slide" Target="slides/slide60.xml"/><Relationship Id="rId230" Type="http://schemas.openxmlformats.org/officeDocument/2006/relationships/slide" Target="slides/slide76.xml"/><Relationship Id="rId235"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20.xml"/><Relationship Id="rId179" Type="http://schemas.openxmlformats.org/officeDocument/2006/relationships/slide" Target="slides/slide25.xml"/><Relationship Id="rId195" Type="http://schemas.openxmlformats.org/officeDocument/2006/relationships/slide" Target="slides/slide41.xml"/><Relationship Id="rId209" Type="http://schemas.openxmlformats.org/officeDocument/2006/relationships/slide" Target="slides/slide55.xml"/><Relationship Id="rId190" Type="http://schemas.openxmlformats.org/officeDocument/2006/relationships/slide" Target="slides/slide36.xml"/><Relationship Id="rId204" Type="http://schemas.openxmlformats.org/officeDocument/2006/relationships/slide" Target="slides/slide50.xml"/><Relationship Id="rId220" Type="http://schemas.openxmlformats.org/officeDocument/2006/relationships/slide" Target="slides/slide66.xml"/><Relationship Id="rId225" Type="http://schemas.openxmlformats.org/officeDocument/2006/relationships/slide" Target="slides/slide7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10.xml"/><Relationship Id="rId169" Type="http://schemas.openxmlformats.org/officeDocument/2006/relationships/slide" Target="slides/slide15.xml"/><Relationship Id="rId185"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6.xml"/><Relationship Id="rId210" Type="http://schemas.openxmlformats.org/officeDocument/2006/relationships/slide" Target="slides/slide56.xml"/><Relationship Id="rId215" Type="http://schemas.openxmlformats.org/officeDocument/2006/relationships/slide" Target="slides/slide61.xml"/><Relationship Id="rId26" Type="http://schemas.openxmlformats.org/officeDocument/2006/relationships/slideMaster" Target="slideMasters/slideMaster26.xml"/><Relationship Id="rId231" Type="http://schemas.openxmlformats.org/officeDocument/2006/relationships/notesMaster" Target="notesMasters/notesMaster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1.xml"/><Relationship Id="rId196" Type="http://schemas.openxmlformats.org/officeDocument/2006/relationships/slide" Target="slides/slide42.xml"/><Relationship Id="rId200" Type="http://schemas.openxmlformats.org/officeDocument/2006/relationships/slide" Target="slides/slide46.xml"/><Relationship Id="rId16" Type="http://schemas.openxmlformats.org/officeDocument/2006/relationships/slideMaster" Target="slideMasters/slideMaster16.xml"/><Relationship Id="rId221" Type="http://schemas.openxmlformats.org/officeDocument/2006/relationships/slide" Target="slides/slide67.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1.xml"/><Relationship Id="rId186" Type="http://schemas.openxmlformats.org/officeDocument/2006/relationships/slide" Target="slides/slide32.xml"/><Relationship Id="rId211" Type="http://schemas.openxmlformats.org/officeDocument/2006/relationships/slide" Target="slides/slide57.xml"/><Relationship Id="rId232"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19</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470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258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25</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27</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28</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29</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30</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31</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32</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33</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35</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36</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37</a:t>
            </a:fld>
            <a:endParaRPr lang="en-GB">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38</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39</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40</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41</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42</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43</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44</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45</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46</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47</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50</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51</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53</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54</a:t>
            </a:fld>
            <a:endParaRPr lang="en-GB">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55</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56</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57</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58</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59</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60</a:t>
            </a:fld>
            <a:endParaRPr lang="en-GB">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62</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63</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65</a:t>
            </a:fld>
            <a:endParaRPr 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66</a:t>
            </a:fld>
            <a:endParaRPr lang="en-GB" dirty="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A67F2CC-81F3-47DE-9A05-21A346F3D156}"/>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5ED9D5FD-3DA7-44C2-B97D-EEB65099A2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949AB876-2532-4DEB-911D-E854B7F1A8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D99140-ECF0-43EE-8DD5-173A77E8972E}"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569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EFC4065-EFBF-4250-BD45-D978D477A275}"/>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7805CDBF-3F10-4542-B1FD-3B2A9E7877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FBBD7F-BBDF-4786-9CC9-0B32AE4695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D7906C-34DE-483F-96ED-DE43BF42BC7C}"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55402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3105D92-7CC9-43E1-AEFD-A842C5E40C5D}"/>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D8539DE1-0A5B-42B3-A119-8CFE97246A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F1D0C8DF-D23E-4E09-907F-06887E69FD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7796E6-114F-4753-BC57-0CD35CEC4955}"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4110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CEB8772-AA14-4871-A468-79C6DA8C0F9E}"/>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1D1FFC02-2695-44DD-A5C2-EEC71C9029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95710018-BBA9-49A0-9816-2C735BD2AB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C40BC88-7E2A-463D-9F3C-F6D6D4AD71E7}"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06312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D76C0A4-C551-4E71-B42D-15A28D8D2ECD}"/>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45148A1B-5E78-4CF8-9B17-8AD624B9FF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0F5B0796-AB6A-4DA4-B069-052408E90A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6AA234-0BB1-4C3E-88D4-5D5163C80B22}"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235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67ECF44-404F-414A-B6C8-03F0F710F28F}"/>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5F74247F-ABAB-42D9-AA6A-FA2012BF5F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2D5D8D8C-D6F1-4AD2-94CC-4160C108C9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A4F5CD7-6BCF-4207-9B86-C935888922B6}"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73364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F2F449-6B7C-4A33-9578-3C25A8CA708C}"/>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369A1618-94DD-4311-9D5D-3BCCB8062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0D614EA3-BBDA-4C73-993B-C1EBD9507F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ED64C2-605E-4B15-9FE8-3CA14D008FCC}"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49728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75</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76</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13</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15</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18</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11/10/2017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11/10/2017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11/10/2017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11/10/2017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11 October 2017</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11/10/2017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11 October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10/11/2017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11/10/2017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856143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11/10/2017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Wednesday, 11 October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10/11/2017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39879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922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11/10/2017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30390-19A0-43F6-AB2A-6E4412E87E3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11/10/2017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D3501-4846-4399-9719-7AE9E47587C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109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717624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D8DCD-FFE8-49DD-AF69-7D442FF963B6}"/>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D7BEB23-123F-463C-AFF3-4D374161006E}"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11/10/2017</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C0266A35-0504-4240-B487-6DC0CDF17878}"/>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58C040C8-4115-45BE-AF81-ADAD3E13C43E}"/>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4C9616-28CE-4F1E-A881-DA1F952CC696}"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504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11/10/2017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11/10/2017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0.xml"/><Relationship Id="rId1" Type="http://schemas.openxmlformats.org/officeDocument/2006/relationships/slideLayout" Target="../slideLayouts/slideLayout5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1.xml"/><Relationship Id="rId1" Type="http://schemas.openxmlformats.org/officeDocument/2006/relationships/slideLayout" Target="../slideLayouts/slideLayout51.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2.xml"/><Relationship Id="rId1" Type="http://schemas.openxmlformats.org/officeDocument/2006/relationships/slideLayout" Target="../slideLayouts/slideLayout53.xml"/></Relationships>
</file>

<file path=ppt/slideMasters/_rels/slideMaster13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hyperlink" Target="00%20main%20menu.ppt" TargetMode="External"/><Relationship Id="rId4"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theme" Target="../theme/theme13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59.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60.xml"/></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7.xml"/><Relationship Id="rId1" Type="http://schemas.openxmlformats.org/officeDocument/2006/relationships/slideLayout" Target="../slideLayouts/slideLayout61.xml"/></Relationships>
</file>

<file path=ppt/slideMasters/_rels/slideMaster138.xml.rels><?xml version="1.0" encoding="UTF-8" standalone="yes"?>
<Relationships xmlns="http://schemas.openxmlformats.org/package/2006/relationships"><Relationship Id="rId3" Type="http://schemas.openxmlformats.org/officeDocument/2006/relationships/theme" Target="../theme/theme13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66.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7.xml.rels><?xml version="1.0" encoding="UTF-8" standalone="yes"?>
<Relationships xmlns="http://schemas.openxmlformats.org/package/2006/relationships"><Relationship Id="rId3" Type="http://schemas.openxmlformats.org/officeDocument/2006/relationships/theme" Target="../theme/theme14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2" Type="http://schemas.openxmlformats.org/officeDocument/2006/relationships/theme" Target="../theme/theme151.xml"/><Relationship Id="rId1" Type="http://schemas.openxmlformats.org/officeDocument/2006/relationships/slideLayout" Target="../slideLayouts/slideLayout70.xml"/></Relationships>
</file>

<file path=ppt/slideMasters/_rels/slideMaster1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3.xml"/><Relationship Id="rId1" Type="http://schemas.openxmlformats.org/officeDocument/2006/relationships/slideLayout" Target="../slideLayouts/slideLayout71.xml"/></Relationships>
</file>

<file path=ppt/slideMasters/_rels/slideMaster154.xml.rels><?xml version="1.0" encoding="UTF-8" standalone="yes"?>
<Relationships xmlns="http://schemas.openxmlformats.org/package/2006/relationships"><Relationship Id="rId2" Type="http://schemas.openxmlformats.org/officeDocument/2006/relationships/theme" Target="../theme/theme154.xml"/><Relationship Id="rId1" Type="http://schemas.openxmlformats.org/officeDocument/2006/relationships/slideLayout" Target="../slideLayouts/slideLayout7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10/11/2017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10/11/2017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087" r:id="rId1"/>
    <p:sldLayoutId id="214748509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0390-19A0-43F6-AB2A-6E4412E87E36}" type="datetimeFigureOut">
              <a:rPr lang="en-GB" smtClean="0"/>
              <a:t>11/10/2017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D3501-4846-4399-9719-7AE9E47587CC}" type="slidenum">
              <a:rPr lang="en-GB" smtClean="0"/>
              <a:t>‹#›</a:t>
            </a:fld>
            <a:endParaRPr lang="en-GB"/>
          </a:p>
        </p:txBody>
      </p:sp>
    </p:spTree>
    <p:extLst>
      <p:ext uri="{BB962C8B-B14F-4D97-AF65-F5344CB8AC3E}">
        <p14:creationId xmlns:p14="http://schemas.microsoft.com/office/powerpoint/2010/main" val="1579849354"/>
      </p:ext>
    </p:extLst>
  </p:cSld>
  <p:clrMap bg1="lt1" tx1="dk1" bg2="lt2" tx2="dk2" accent1="accent1" accent2="accent2" accent3="accent3" accent4="accent4" accent5="accent5" accent6="accent6" hlink="hlink" folHlink="folHlink"/>
  <p:sldLayoutIdLst>
    <p:sldLayoutId id="21474850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4F4F9C2-76A8-4CF7-83FF-D41D0640E34E}"/>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a:extLst>
              <a:ext uri="{FF2B5EF4-FFF2-40B4-BE49-F238E27FC236}">
                <a16:creationId xmlns:a16="http://schemas.microsoft.com/office/drawing/2014/main" id="{E0B1F4C6-3A4E-4272-9B79-B6173ADE27BD}"/>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649EDB9F-26F9-46EB-8FD3-74145F477389}"/>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a:extLst>
              <a:ext uri="{FF2B5EF4-FFF2-40B4-BE49-F238E27FC236}">
                <a16:creationId xmlns:a16="http://schemas.microsoft.com/office/drawing/2014/main" id="{7C88ABDB-F517-4276-8121-E6378D2219F0}"/>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a:extLst>
              <a:ext uri="{FF2B5EF4-FFF2-40B4-BE49-F238E27FC236}">
                <a16:creationId xmlns:a16="http://schemas.microsoft.com/office/drawing/2014/main" id="{ECDDB8E7-E93C-46E3-A11F-C6E30FAF19CE}"/>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a:extLst>
              <a:ext uri="{FF2B5EF4-FFF2-40B4-BE49-F238E27FC236}">
                <a16:creationId xmlns:a16="http://schemas.microsoft.com/office/drawing/2014/main" id="{AC84D6B7-43BD-4FEB-8741-84501529386A}"/>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a:extLst>
              <a:ext uri="{FF2B5EF4-FFF2-40B4-BE49-F238E27FC236}">
                <a16:creationId xmlns:a16="http://schemas.microsoft.com/office/drawing/2014/main" id="{CA930437-BC18-4A5D-BBCB-07E5324A0B40}"/>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a:extLst>
              <a:ext uri="{FF2B5EF4-FFF2-40B4-BE49-F238E27FC236}">
                <a16:creationId xmlns:a16="http://schemas.microsoft.com/office/drawing/2014/main" id="{33A8F63A-2A6B-40E2-9E71-373B1CE28E07}"/>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a:extLst>
              <a:ext uri="{FF2B5EF4-FFF2-40B4-BE49-F238E27FC236}">
                <a16:creationId xmlns:a16="http://schemas.microsoft.com/office/drawing/2014/main" id="{0D0B8CA1-7883-429A-AA83-12769222F993}"/>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a:extLst>
              <a:ext uri="{FF2B5EF4-FFF2-40B4-BE49-F238E27FC236}">
                <a16:creationId xmlns:a16="http://schemas.microsoft.com/office/drawing/2014/main" id="{D510076A-6B7D-47D4-A927-D459EAE5A1E3}"/>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877638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7918A4-6D03-4D8E-96D9-189E60CACF60}"/>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9B32A86C-188B-44F8-8431-2A90CA0517A9}"/>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E36EEBB5-0B40-4930-8979-386C2420C327}"/>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1EF766BA-725B-4094-BE4E-50A46E573E9C}"/>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FAFFCD3B-752F-4A69-9AD9-BCA477AD5E0E}"/>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AA9633A0-55C5-42FB-9947-8E7CF85B88F0}"/>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A561F0CB-77F1-4E07-8A71-CB2EB5E35650}"/>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1A80EC8A-DF35-47FE-910D-199CC7CE9D38}"/>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66238054-C06E-4000-AE42-8543A5AE595D}"/>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51B421AF-86D3-4C8D-8C00-08FE4146B354}"/>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1717147781"/>
      </p:ext>
    </p:extLst>
  </p:cSld>
  <p:clrMap bg1="lt1" tx1="dk1" bg2="lt2" tx2="dk2" accent1="accent1" accent2="accent2" accent3="accent3" accent4="accent4" accent5="accent5" accent6="accent6" hlink="hlink" folHlink="folHlink"/>
  <p:sldLayoutIdLst>
    <p:sldLayoutId id="2147485100"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F901AF1-CA08-4E26-9E1F-D083956BA9A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6BB29C90-E798-4A1B-A203-34C497E28D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7E810B1-45EE-4514-ABC1-9603920CBB2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A4E986DA-330C-405A-ADFC-4476CB2F6D8C}" type="datetimeFigureOut">
              <a:rPr lang="en-GB"/>
              <a:pPr>
                <a:defRPr/>
              </a:pPr>
              <a:t>11/10/2017</a:t>
            </a:fld>
            <a:endParaRPr lang="en-GB"/>
          </a:p>
        </p:txBody>
      </p:sp>
      <p:sp>
        <p:nvSpPr>
          <p:cNvPr id="5" name="Footer Placeholder 4">
            <a:extLst>
              <a:ext uri="{FF2B5EF4-FFF2-40B4-BE49-F238E27FC236}">
                <a16:creationId xmlns:a16="http://schemas.microsoft.com/office/drawing/2014/main" id="{FA88698D-9F8C-4A0E-A412-53A8C0392DE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05787901-1F9C-4E82-BE75-442C9A4C50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EE572348-1E37-4A42-BEE0-991F542FFE6F}" type="slidenum">
              <a:rPr lang="en-GB" altLang="en-US"/>
              <a:pPr>
                <a:defRPr/>
              </a:pPr>
              <a:t>‹#›</a:t>
            </a:fld>
            <a:endParaRPr lang="en-GB" altLang="en-US"/>
          </a:p>
        </p:txBody>
      </p:sp>
    </p:spTree>
    <p:extLst>
      <p:ext uri="{BB962C8B-B14F-4D97-AF65-F5344CB8AC3E}">
        <p14:creationId xmlns:p14="http://schemas.microsoft.com/office/powerpoint/2010/main" val="4271941735"/>
      </p:ext>
    </p:extLst>
  </p:cSld>
  <p:clrMap bg1="lt1" tx1="dk1" bg2="lt2" tx2="dk2" accent1="accent1" accent2="accent2" accent3="accent3" accent4="accent4" accent5="accent5" accent6="accent6" hlink="hlink" folHlink="folHlink"/>
  <p:sldLayoutIdLst>
    <p:sldLayoutId id="214748510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11/10/2017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10/11/2017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10/11/2017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9.xml"/><Relationship Id="rId4" Type="http://schemas.openxmlformats.org/officeDocument/2006/relationships/hyperlink" Target="Choices&#8230;.pp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4.xml"/><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sz="7200" dirty="0">
                <a:solidFill>
                  <a:srgbClr val="FF0000"/>
                </a:solidFill>
                <a:latin typeface="AR CARTER" panose="02000000000000000000" pitchFamily="2" charset="0"/>
              </a:rPr>
              <a:t>Activating Learning</a:t>
            </a:r>
            <a:br>
              <a:rPr lang="en-US" dirty="0">
                <a:solidFill>
                  <a:srgbClr val="FFFF00"/>
                </a:solidFill>
                <a:latin typeface="+mn-lt"/>
              </a:rPr>
            </a:br>
            <a:r>
              <a:rPr lang="en-US" sz="3600" dirty="0">
                <a:solidFill>
                  <a:srgbClr val="FFFF00"/>
                </a:solidFill>
                <a:latin typeface="+mn-lt"/>
              </a:rPr>
              <a:t>– addressing the factors underpinning how students </a:t>
            </a:r>
            <a:r>
              <a:rPr lang="en-US" sz="3600" i="1" dirty="0">
                <a:solidFill>
                  <a:srgbClr val="FFFF00"/>
                </a:solidFill>
                <a:latin typeface="+mn-lt"/>
              </a:rPr>
              <a:t>really</a:t>
            </a:r>
            <a:r>
              <a:rPr lang="en-US" sz="3600" dirty="0">
                <a:solidFill>
                  <a:srgbClr val="FFFF00"/>
                </a:solidFill>
                <a:latin typeface="+mn-lt"/>
              </a:rPr>
              <a:t> learn</a:t>
            </a:r>
            <a:br>
              <a:rPr lang="en-US" sz="3600" dirty="0">
                <a:solidFill>
                  <a:srgbClr val="FFFF00"/>
                </a:solidFill>
                <a:latin typeface="+mn-lt"/>
              </a:rPr>
            </a:br>
            <a:r>
              <a:rPr lang="en-US" sz="3600" dirty="0">
                <a:solidFill>
                  <a:srgbClr val="92D050"/>
                </a:solidFill>
                <a:latin typeface="+mn-lt"/>
              </a:rPr>
              <a:t>Napier University, Edinburgh</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827480" y="3425486"/>
            <a:ext cx="6085318" cy="646331"/>
          </a:xfrm>
          <a:prstGeom prst="rect">
            <a:avLst/>
          </a:prstGeom>
        </p:spPr>
        <p:txBody>
          <a:bodyPr wrap="square">
            <a:spAutoFit/>
          </a:bodyPr>
          <a:lstStyle/>
          <a:p>
            <a:pPr algn="ctr"/>
            <a:r>
              <a:rPr lang="en-GB" sz="3600" b="1" dirty="0">
                <a:latin typeface="Calibri" panose="020F0502020204030204" pitchFamily="34" charset="0"/>
              </a:rPr>
              <a:t>Wednesday 11</a:t>
            </a:r>
            <a:r>
              <a:rPr lang="en-GB" sz="3600" b="1" baseline="30000" dirty="0">
                <a:latin typeface="Calibri" panose="020F0502020204030204" pitchFamily="34" charset="0"/>
              </a:rPr>
              <a:t>th</a:t>
            </a:r>
            <a:r>
              <a:rPr lang="en-GB" sz="3600" b="1" dirty="0">
                <a:latin typeface="Calibri" panose="020F0502020204030204" pitchFamily="34" charset="0"/>
              </a:rPr>
              <a:t> October,</a:t>
            </a:r>
            <a:r>
              <a:rPr lang="en-GB" sz="3600" dirty="0">
                <a:latin typeface="Calibri" panose="020F0502020204030204" pitchFamily="34" charset="0"/>
              </a:rPr>
              <a:t> </a:t>
            </a:r>
            <a:r>
              <a:rPr lang="en-GB" sz="3600" b="1" dirty="0">
                <a:latin typeface="Calibri" panose="020F0502020204030204" pitchFamily="34" charset="0"/>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philatnapier17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(Sadly, I won’t be with you this evening due to travel)</a:t>
            </a:r>
            <a:endParaRPr lang="en-GB" sz="36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Earlier this year,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3161416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http://phil-race.co.uk/2016/10/feedback-digest-lthechat65/</a:t>
            </a:r>
            <a:r>
              <a:rPr lang="en-GB" sz="2800" dirty="0"/>
              <a:t>  (feedback stuff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“Activating learning with 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9170619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5351605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249926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439C4-075F-47E6-B3DC-CBD6890E0C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8049" y="4284"/>
            <a:ext cx="4667901" cy="6849431"/>
          </a:xfrm>
          <a:prstGeom prst="rect">
            <a:avLst/>
          </a:prstGeom>
        </p:spPr>
      </p:pic>
      <p:sp>
        <p:nvSpPr>
          <p:cNvPr id="2" name="Oval 1">
            <a:extLst>
              <a:ext uri="{FF2B5EF4-FFF2-40B4-BE49-F238E27FC236}">
                <a16:creationId xmlns:a16="http://schemas.microsoft.com/office/drawing/2014/main" id="{93558540-C3D1-4639-BFE2-D7687A2DAEA4}"/>
              </a:ext>
            </a:extLst>
          </p:cNvPr>
          <p:cNvSpPr/>
          <p:nvPr/>
        </p:nvSpPr>
        <p:spPr>
          <a:xfrm>
            <a:off x="1979640" y="2996940"/>
            <a:ext cx="5256730" cy="120244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77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0A016-B1A0-416E-8686-20061A0DBE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470" y="260560"/>
            <a:ext cx="7982192" cy="6458955"/>
          </a:xfrm>
          <a:prstGeom prst="rect">
            <a:avLst/>
          </a:prstGeom>
          <a:noFill/>
        </p:spPr>
      </p:pic>
    </p:spTree>
    <p:extLst>
      <p:ext uri="{BB962C8B-B14F-4D97-AF65-F5344CB8AC3E}">
        <p14:creationId xmlns:p14="http://schemas.microsoft.com/office/powerpoint/2010/main" val="2769540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spTree>
    <p:extLst>
      <p:ext uri="{BB962C8B-B14F-4D97-AF65-F5344CB8AC3E}">
        <p14:creationId xmlns:p14="http://schemas.microsoft.com/office/powerpoint/2010/main" val="24609956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In this interactive session, we’ll explore </a:t>
            </a:r>
            <a:r>
              <a:rPr lang="en-GB" dirty="0">
                <a:solidFill>
                  <a:srgbClr val="CC0000"/>
                </a:solidFill>
              </a:rPr>
              <a:t>six questions</a:t>
            </a:r>
            <a:r>
              <a:rPr lang="en-GB" dirty="0"/>
              <a:t> I’ve asked countless people in the last 30 years, about how they learn well or badly, and draw out </a:t>
            </a:r>
            <a:r>
              <a:rPr lang="en-GB" dirty="0">
                <a:solidFill>
                  <a:srgbClr val="008000"/>
                </a:solidFill>
              </a:rPr>
              <a:t>seven factors </a:t>
            </a:r>
            <a:r>
              <a:rPr lang="en-GB" dirty="0"/>
              <a:t>which underpin successful learning. </a:t>
            </a:r>
          </a:p>
          <a:p>
            <a:r>
              <a:rPr lang="en-GB" dirty="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eaLnBrk="0" hangingPunct="0">
              <a:lnSpc>
                <a:spcPct val="90000"/>
              </a:lnSpc>
              <a:spcBef>
                <a:spcPct val="30000"/>
              </a:spcBef>
              <a:buClr>
                <a:srgbClr val="009900"/>
              </a:buClr>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673712B2-DB10-4272-8DF9-81A9F8046F23}"/>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37FE0212-1E9D-40F7-B47D-37E9898C16FA}"/>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40267209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2AED7DD-8A94-486D-B541-9DC6F637981A}"/>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1B095307-5452-4E17-9D99-3C4D9204C59C}"/>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2093595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81207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04F848F-D9AB-4E11-92B9-446A34B4F8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2B7EA7B3-B9AF-43FE-A770-F210F0B15788}"/>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3609087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776BEBF-A73C-4F93-9DF4-CA9E05475ED3}"/>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2246FE3A-7591-44F0-8318-60F5F4F8BE95}"/>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3987727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D41ECD5-9D62-419B-AD39-B28EF86B27C4}"/>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870904F9-7CA1-4931-8967-B6C814277B59}"/>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245268419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CDDB02-EF3D-4E5D-84C9-850E13585D67}"/>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BB3AE11B-DE23-4E6D-B594-1E0A1D884809}"/>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415236609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30CAAB5-C8EE-47D4-B3D0-01F70FA68490}"/>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E3019BEA-90F8-43ED-82F7-3D44A07A021C}"/>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A23765A3-64B4-43C0-9640-B61A1E717668}"/>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68F697F2-6F24-428D-BC98-2470A681A0A0}"/>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AD732C1A-A3A1-4152-87CB-2E4C7D1FBC37}"/>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8CD1CD52-073C-4A35-90C2-8897CB87BB40}"/>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CF408072-A306-4331-8DE6-5793AE21611B}"/>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CD0E2E7A-EF02-47F5-B5E2-BF3B28018962}"/>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742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Address these factors purposefully in your own work with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After participating in this session, you should be better able to:</a:t>
            </a:r>
          </a:p>
          <a:p>
            <a:pPr lvl="0">
              <a:buFont typeface="+mj-lt"/>
              <a:buAutoNum type="arabicPeriod"/>
            </a:pPr>
            <a:r>
              <a:rPr lang="en-GB" dirty="0"/>
              <a:t>Identify and explore seven factors which underpin successful learning.</a:t>
            </a:r>
          </a:p>
          <a:p>
            <a:pPr lvl="0">
              <a:buFont typeface="+mj-lt"/>
              <a:buAutoNum type="arabicPeriod"/>
            </a:pPr>
            <a:r>
              <a:rPr lang="en-GB" dirty="0"/>
              <a:t>Address these factors purposefully in your own work with students.</a:t>
            </a:r>
          </a:p>
          <a:p>
            <a:pPr marL="0" lvl="0" indent="0">
              <a:buNone/>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a:t>
            </a:r>
            <a:r>
              <a:rPr lang="en-GB">
                <a:latin typeface="Calibri" pitchFamily="34" charset="0"/>
              </a:rPr>
              <a:t>by 22.00 </a:t>
            </a:r>
            <a:r>
              <a:rPr lang="en-GB" dirty="0">
                <a:latin typeface="Calibri" pitchFamily="34" charset="0"/>
              </a:rPr>
              <a:t>tonight</a:t>
            </a:r>
            <a:r>
              <a:rPr lang="en-GB" dirty="0">
                <a:solidFill>
                  <a:srgbClr val="C00000"/>
                </a:solidFill>
                <a:latin typeface="Calibri" pitchFamily="34" charset="0"/>
              </a:rPr>
              <a:t>:</a:t>
            </a:r>
            <a:r>
              <a:rPr lang="en-GB" dirty="0">
                <a:latin typeface="Calibri" pitchFamily="34" charset="0"/>
              </a:rPr>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3.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2.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3801</Words>
  <Application>Microsoft Office PowerPoint</Application>
  <PresentationFormat>On-screen Show (4:3)</PresentationFormat>
  <Paragraphs>557</Paragraphs>
  <Slides>76</Slides>
  <Notes>63</Notes>
  <HiddenSlides>0</HiddenSlides>
  <MMClips>0</MMClips>
  <ScaleCrop>false</ScaleCrop>
  <HeadingPairs>
    <vt:vector size="6" baseType="variant">
      <vt:variant>
        <vt:lpstr>Fonts Used</vt:lpstr>
      </vt:variant>
      <vt:variant>
        <vt:i4>16</vt:i4>
      </vt:variant>
      <vt:variant>
        <vt:lpstr>Theme</vt:lpstr>
      </vt:variant>
      <vt:variant>
        <vt:i4>154</vt:i4>
      </vt:variant>
      <vt:variant>
        <vt:lpstr>Slide Titles</vt:lpstr>
      </vt:variant>
      <vt:variant>
        <vt:i4>76</vt:i4>
      </vt:variant>
    </vt:vector>
  </HeadingPairs>
  <TitlesOfParts>
    <vt:vector size="246" baseType="lpstr">
      <vt:lpstr>AR CARTER</vt:lpstr>
      <vt:lpstr>Arial</vt:lpstr>
      <vt:lpstr>Arial Black</vt:lpstr>
      <vt:lpstr>Arial Rounded MT Bold</vt:lpstr>
      <vt:lpstr>Calibri</vt:lpstr>
      <vt:lpstr>Calibri Light</vt:lpstr>
      <vt:lpstr>Cambria</vt:lpstr>
      <vt:lpstr>Comic Sans MS</vt:lpstr>
      <vt:lpstr>Creepy</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1_Network Blitz</vt:lpstr>
      <vt:lpstr>3_Network Blitz</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5_Office Theme</vt:lpstr>
      <vt:lpstr>119_Custom Design</vt:lpstr>
      <vt:lpstr>121_Custom Design</vt:lpstr>
      <vt:lpstr>6_Office Theme</vt:lpstr>
      <vt:lpstr>Activating Learning – addressing the factors underpinning how students really learn Napier University, Edinburgh</vt:lpstr>
      <vt:lpstr>PowerPoint Presentation</vt:lpstr>
      <vt:lpstr> About Phil…</vt:lpstr>
      <vt:lpstr>Thanks to students</vt:lpstr>
      <vt:lpstr>PowerPoint Presentation</vt:lpstr>
      <vt:lpstr>Intentions</vt:lpstr>
      <vt:lpstr>Getting to know each other</vt:lpstr>
      <vt:lpstr>Intended learning outcomes</vt:lpstr>
      <vt:lpstr>You will be able to download my main slides</vt:lpstr>
      <vt:lpstr>Announcement about mobile phones and laptops...</vt:lpstr>
      <vt:lpstr>Task: agree, disagree, or don’t know</vt:lpstr>
      <vt:lpstr>Download Phil’s materials on feedback, assessment, learning and lecturing</vt:lpstr>
      <vt:lpstr>Time-constrained Post-it exercise</vt:lpstr>
      <vt:lpstr>Evidence-based practice</vt:lpstr>
      <vt:lpstr>17 sources about assessment, feedback and learning in higher education</vt:lpstr>
      <vt:lpstr>PowerPoint Presentation</vt:lpstr>
      <vt:lpstr>PowerPoint Presentation</vt:lpstr>
      <vt:lpstr>PowerPoint Presentation</vt:lpstr>
      <vt:lpstr>PowerPoint Presentation</vt:lpstr>
      <vt:lpstr>Now is the decade of  Universities’ dis-content!</vt:lpstr>
      <vt:lpstr>Modern institutions are moving away from being the providers of content, (where everything was about ‘delivery’), towards foregrounding two major functions: </vt:lpstr>
      <vt:lpstr>Teaching – and research – and reflection: the ten most important words</vt:lpstr>
      <vt:lpstr>‘what’ is getting ever less important</vt:lpstr>
      <vt:lpstr>PowerPoint Presentation</vt:lpstr>
      <vt:lpstr>PowerPoint Presentation</vt:lpstr>
      <vt:lpstr> How students really learn </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PowerPoint Presentation</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Seven things we can try to do</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2017-10-11T17:24:23Z</dcterms:modified>
</cp:coreProperties>
</file>