
<file path=[Content_Types].xml><?xml version="1.0" encoding="utf-8"?>
<Types xmlns="http://schemas.openxmlformats.org/package/2006/content-types">
  <Default Extension="png" ContentType="image/png"/>
  <Default Extension="jpeg" ContentType="image/jpeg"/>
  <Default Extension="m4a" ContentType="audio/mp4"/>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Masters/slideMaster38.xml" ContentType="application/vnd.openxmlformats-officedocument.presentationml.slideMaster+xml"/>
  <Override PartName="/ppt/slideMasters/slideMaster39.xml" ContentType="application/vnd.openxmlformats-officedocument.presentationml.slideMaster+xml"/>
  <Override PartName="/ppt/slideMasters/slideMaster40.xml" ContentType="application/vnd.openxmlformats-officedocument.presentationml.slideMaster+xml"/>
  <Override PartName="/ppt/slideMasters/slideMaster41.xml" ContentType="application/vnd.openxmlformats-officedocument.presentationml.slideMaster+xml"/>
  <Override PartName="/ppt/slideMasters/slideMaster42.xml" ContentType="application/vnd.openxmlformats-officedocument.presentationml.slideMaster+xml"/>
  <Override PartName="/ppt/slideMasters/slideMaster43.xml" ContentType="application/vnd.openxmlformats-officedocument.presentationml.slideMaster+xml"/>
  <Override PartName="/ppt/slideMasters/slideMaster44.xml" ContentType="application/vnd.openxmlformats-officedocument.presentationml.slideMaster+xml"/>
  <Override PartName="/ppt/slideMasters/slideMaster45.xml" ContentType="application/vnd.openxmlformats-officedocument.presentationml.slideMaster+xml"/>
  <Override PartName="/ppt/slideMasters/slideMaster46.xml" ContentType="application/vnd.openxmlformats-officedocument.presentationml.slideMaster+xml"/>
  <Override PartName="/ppt/slideMasters/slideMaster47.xml" ContentType="application/vnd.openxmlformats-officedocument.presentationml.slideMaster+xml"/>
  <Override PartName="/ppt/slideMasters/slideMaster48.xml" ContentType="application/vnd.openxmlformats-officedocument.presentationml.slideMaster+xml"/>
  <Override PartName="/ppt/slideMasters/slideMaster49.xml" ContentType="application/vnd.openxmlformats-officedocument.presentationml.slideMaster+xml"/>
  <Override PartName="/ppt/slideMasters/slideMaster50.xml" ContentType="application/vnd.openxmlformats-officedocument.presentationml.slideMaster+xml"/>
  <Override PartName="/ppt/slideMasters/slideMaster51.xml" ContentType="application/vnd.openxmlformats-officedocument.presentationml.slideMaster+xml"/>
  <Override PartName="/ppt/slideMasters/slideMaster52.xml" ContentType="application/vnd.openxmlformats-officedocument.presentationml.slideMaster+xml"/>
  <Override PartName="/ppt/slideMasters/slideMaster53.xml" ContentType="application/vnd.openxmlformats-officedocument.presentationml.slideMaster+xml"/>
  <Override PartName="/ppt/slideMasters/slideMaster54.xml" ContentType="application/vnd.openxmlformats-officedocument.presentationml.slideMaster+xml"/>
  <Override PartName="/ppt/slideMasters/slideMaster55.xml" ContentType="application/vnd.openxmlformats-officedocument.presentationml.slideMaster+xml"/>
  <Override PartName="/ppt/slideMasters/slideMaster56.xml" ContentType="application/vnd.openxmlformats-officedocument.presentationml.slideMaster+xml"/>
  <Override PartName="/ppt/slideMasters/slideMaster57.xml" ContentType="application/vnd.openxmlformats-officedocument.presentationml.slideMaster+xml"/>
  <Override PartName="/ppt/slideMasters/slideMaster58.xml" ContentType="application/vnd.openxmlformats-officedocument.presentationml.slideMaster+xml"/>
  <Override PartName="/ppt/slideMasters/slideMaster59.xml" ContentType="application/vnd.openxmlformats-officedocument.presentationml.slideMaster+xml"/>
  <Override PartName="/ppt/slideMasters/slideMaster60.xml" ContentType="application/vnd.openxmlformats-officedocument.presentationml.slideMaster+xml"/>
  <Override PartName="/ppt/slideMasters/slideMaster61.xml" ContentType="application/vnd.openxmlformats-officedocument.presentationml.slideMaster+xml"/>
  <Override PartName="/ppt/slideMasters/slideMaster62.xml" ContentType="application/vnd.openxmlformats-officedocument.presentationml.slideMaster+xml"/>
  <Override PartName="/ppt/slideMasters/slideMaster63.xml" ContentType="application/vnd.openxmlformats-officedocument.presentationml.slideMaster+xml"/>
  <Override PartName="/ppt/slideMasters/slideMaster64.xml" ContentType="application/vnd.openxmlformats-officedocument.presentationml.slideMaster+xml"/>
  <Override PartName="/ppt/slideMasters/slideMaster65.xml" ContentType="application/vnd.openxmlformats-officedocument.presentationml.slideMaster+xml"/>
  <Override PartName="/ppt/slideMasters/slideMaster66.xml" ContentType="application/vnd.openxmlformats-officedocument.presentationml.slideMaster+xml"/>
  <Override PartName="/ppt/slideMasters/slideMaster67.xml" ContentType="application/vnd.openxmlformats-officedocument.presentationml.slideMaster+xml"/>
  <Override PartName="/ppt/slideMasters/slideMaster68.xml" ContentType="application/vnd.openxmlformats-officedocument.presentationml.slideMaster+xml"/>
  <Override PartName="/ppt/slideMasters/slideMaster69.xml" ContentType="application/vnd.openxmlformats-officedocument.presentationml.slideMaster+xml"/>
  <Override PartName="/ppt/slideMasters/slideMaster70.xml" ContentType="application/vnd.openxmlformats-officedocument.presentationml.slideMaster+xml"/>
  <Override PartName="/ppt/slideMasters/slideMaster71.xml" ContentType="application/vnd.openxmlformats-officedocument.presentationml.slideMaster+xml"/>
  <Override PartName="/ppt/slideMasters/slideMaster72.xml" ContentType="application/vnd.openxmlformats-officedocument.presentationml.slideMaster+xml"/>
  <Override PartName="/ppt/slideMasters/slideMaster73.xml" ContentType="application/vnd.openxmlformats-officedocument.presentationml.slideMaster+xml"/>
  <Override PartName="/ppt/slideMasters/slideMaster74.xml" ContentType="application/vnd.openxmlformats-officedocument.presentationml.slideMaster+xml"/>
  <Override PartName="/ppt/slideMasters/slideMaster75.xml" ContentType="application/vnd.openxmlformats-officedocument.presentationml.slideMaster+xml"/>
  <Override PartName="/ppt/slideMasters/slideMaster76.xml" ContentType="application/vnd.openxmlformats-officedocument.presentationml.slideMaster+xml"/>
  <Override PartName="/ppt/slideMasters/slideMaster77.xml" ContentType="application/vnd.openxmlformats-officedocument.presentationml.slideMaster+xml"/>
  <Override PartName="/ppt/slideMasters/slideMaster78.xml" ContentType="application/vnd.openxmlformats-officedocument.presentationml.slideMaster+xml"/>
  <Override PartName="/ppt/slideMasters/slideMaster79.xml" ContentType="application/vnd.openxmlformats-officedocument.presentationml.slideMaster+xml"/>
  <Override PartName="/ppt/slideMasters/slideMaster80.xml" ContentType="application/vnd.openxmlformats-officedocument.presentationml.slideMaster+xml"/>
  <Override PartName="/ppt/slideMasters/slideMaster81.xml" ContentType="application/vnd.openxmlformats-officedocument.presentationml.slideMaster+xml"/>
  <Override PartName="/ppt/slideMasters/slideMaster82.xml" ContentType="application/vnd.openxmlformats-officedocument.presentationml.slideMaster+xml"/>
  <Override PartName="/ppt/slideMasters/slideMaster83.xml" ContentType="application/vnd.openxmlformats-officedocument.presentationml.slideMaster+xml"/>
  <Override PartName="/ppt/slideMasters/slideMaster84.xml" ContentType="application/vnd.openxmlformats-officedocument.presentationml.slideMaster+xml"/>
  <Override PartName="/ppt/slideMasters/slideMaster85.xml" ContentType="application/vnd.openxmlformats-officedocument.presentationml.slideMaster+xml"/>
  <Override PartName="/ppt/slideMasters/slideMaster86.xml" ContentType="application/vnd.openxmlformats-officedocument.presentationml.slideMaster+xml"/>
  <Override PartName="/ppt/slideMasters/slideMaster87.xml" ContentType="application/vnd.openxmlformats-officedocument.presentationml.slideMaster+xml"/>
  <Override PartName="/ppt/slideMasters/slideMaster88.xml" ContentType="application/vnd.openxmlformats-officedocument.presentationml.slideMaster+xml"/>
  <Override PartName="/ppt/slideMasters/slideMaster89.xml" ContentType="application/vnd.openxmlformats-officedocument.presentationml.slideMaster+xml"/>
  <Override PartName="/ppt/slideMasters/slideMaster90.xml" ContentType="application/vnd.openxmlformats-officedocument.presentationml.slideMaster+xml"/>
  <Override PartName="/ppt/slideMasters/slideMaster91.xml" ContentType="application/vnd.openxmlformats-officedocument.presentationml.slideMaster+xml"/>
  <Override PartName="/ppt/slideMasters/slideMaster92.xml" ContentType="application/vnd.openxmlformats-officedocument.presentationml.slideMaster+xml"/>
  <Override PartName="/ppt/slideMasters/slideMaster93.xml" ContentType="application/vnd.openxmlformats-officedocument.presentationml.slideMaster+xml"/>
  <Override PartName="/ppt/slideMasters/slideMaster94.xml" ContentType="application/vnd.openxmlformats-officedocument.presentationml.slideMaster+xml"/>
  <Override PartName="/ppt/slideMasters/slideMaster95.xml" ContentType="application/vnd.openxmlformats-officedocument.presentationml.slideMaster+xml"/>
  <Override PartName="/ppt/slideMasters/slideMaster96.xml" ContentType="application/vnd.openxmlformats-officedocument.presentationml.slideMaster+xml"/>
  <Override PartName="/ppt/slideMasters/slideMaster97.xml" ContentType="application/vnd.openxmlformats-officedocument.presentationml.slideMaster+xml"/>
  <Override PartName="/ppt/slideMasters/slideMaster98.xml" ContentType="application/vnd.openxmlformats-officedocument.presentationml.slideMaster+xml"/>
  <Override PartName="/ppt/slideMasters/slideMaster99.xml" ContentType="application/vnd.openxmlformats-officedocument.presentationml.slideMaster+xml"/>
  <Override PartName="/ppt/slideMasters/slideMaster100.xml" ContentType="application/vnd.openxmlformats-officedocument.presentationml.slideMaster+xml"/>
  <Override PartName="/ppt/slideMasters/slideMaster101.xml" ContentType="application/vnd.openxmlformats-officedocument.presentationml.slideMaster+xml"/>
  <Override PartName="/ppt/slideMasters/slideMaster102.xml" ContentType="application/vnd.openxmlformats-officedocument.presentationml.slideMaster+xml"/>
  <Override PartName="/ppt/slideMasters/slideMaster103.xml" ContentType="application/vnd.openxmlformats-officedocument.presentationml.slideMaster+xml"/>
  <Override PartName="/ppt/slideMasters/slideMaster104.xml" ContentType="application/vnd.openxmlformats-officedocument.presentationml.slideMaster+xml"/>
  <Override PartName="/ppt/slideMasters/slideMaster105.xml" ContentType="application/vnd.openxmlformats-officedocument.presentationml.slideMaster+xml"/>
  <Override PartName="/ppt/slideMasters/slideMaster106.xml" ContentType="application/vnd.openxmlformats-officedocument.presentationml.slideMaster+xml"/>
  <Override PartName="/ppt/slideMasters/slideMaster107.xml" ContentType="application/vnd.openxmlformats-officedocument.presentationml.slideMaster+xml"/>
  <Override PartName="/ppt/slideMasters/slideMaster108.xml" ContentType="application/vnd.openxmlformats-officedocument.presentationml.slideMaster+xml"/>
  <Override PartName="/ppt/slideMasters/slideMaster109.xml" ContentType="application/vnd.openxmlformats-officedocument.presentationml.slideMaster+xml"/>
  <Override PartName="/ppt/slideMasters/slideMaster110.xml" ContentType="application/vnd.openxmlformats-officedocument.presentationml.slideMaster+xml"/>
  <Override PartName="/ppt/slideMasters/slideMaster111.xml" ContentType="application/vnd.openxmlformats-officedocument.presentationml.slideMaster+xml"/>
  <Override PartName="/ppt/slideMasters/slideMaster112.xml" ContentType="application/vnd.openxmlformats-officedocument.presentationml.slideMaster+xml"/>
  <Override PartName="/ppt/slideMasters/slideMaster113.xml" ContentType="application/vnd.openxmlformats-officedocument.presentationml.slideMaster+xml"/>
  <Override PartName="/ppt/slideMasters/slideMaster114.xml" ContentType="application/vnd.openxmlformats-officedocument.presentationml.slideMaster+xml"/>
  <Override PartName="/ppt/slideMasters/slideMaster115.xml" ContentType="application/vnd.openxmlformats-officedocument.presentationml.slideMaster+xml"/>
  <Override PartName="/ppt/slideMasters/slideMaster116.xml" ContentType="application/vnd.openxmlformats-officedocument.presentationml.slideMaster+xml"/>
  <Override PartName="/ppt/slideMasters/slideMaster117.xml" ContentType="application/vnd.openxmlformats-officedocument.presentationml.slideMaster+xml"/>
  <Override PartName="/ppt/slideMasters/slideMaster118.xml" ContentType="application/vnd.openxmlformats-officedocument.presentationml.slideMaster+xml"/>
  <Override PartName="/ppt/slideMasters/slideMaster119.xml" ContentType="application/vnd.openxmlformats-officedocument.presentationml.slideMaster+xml"/>
  <Override PartName="/ppt/slideMasters/slideMaster120.xml" ContentType="application/vnd.openxmlformats-officedocument.presentationml.slideMaster+xml"/>
  <Override PartName="/ppt/slideMasters/slideMaster121.xml" ContentType="application/vnd.openxmlformats-officedocument.presentationml.slideMaster+xml"/>
  <Override PartName="/ppt/slideMasters/slideMaster122.xml" ContentType="application/vnd.openxmlformats-officedocument.presentationml.slideMaster+xml"/>
  <Override PartName="/ppt/slideMasters/slideMaster123.xml" ContentType="application/vnd.openxmlformats-officedocument.presentationml.slideMaster+xml"/>
  <Override PartName="/ppt/slideMasters/slideMaster124.xml" ContentType="application/vnd.openxmlformats-officedocument.presentationml.slideMaster+xml"/>
  <Override PartName="/ppt/slideMasters/slideMaster125.xml" ContentType="application/vnd.openxmlformats-officedocument.presentationml.slideMaster+xml"/>
  <Override PartName="/ppt/slideMasters/slideMaster126.xml" ContentType="application/vnd.openxmlformats-officedocument.presentationml.slideMaster+xml"/>
  <Override PartName="/ppt/slideMasters/slideMaster12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theme/theme2.xml" ContentType="application/vnd.openxmlformats-officedocument.theme+xml"/>
  <Override PartName="/ppt/slideLayouts/slideLayout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6.xml" ContentType="application/vnd.openxmlformats-officedocument.theme+xml"/>
  <Override PartName="/ppt/slideLayouts/slideLayout13.xml" ContentType="application/vnd.openxmlformats-officedocument.presentationml.slideLayout+xml"/>
  <Override PartName="/ppt/theme/theme7.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8.xml" ContentType="application/vnd.openxmlformats-officedocument.theme+xml"/>
  <Override PartName="/ppt/slideLayouts/slideLayout16.xml" ContentType="application/vnd.openxmlformats-officedocument.presentationml.slideLayout+xml"/>
  <Override PartName="/ppt/theme/theme9.xml" ContentType="application/vnd.openxmlformats-officedocument.theme+xml"/>
  <Override PartName="/ppt/slideLayouts/slideLayout17.xml" ContentType="application/vnd.openxmlformats-officedocument.presentationml.slideLayout+xml"/>
  <Override PartName="/ppt/theme/theme10.xml" ContentType="application/vnd.openxmlformats-officedocument.theme+xml"/>
  <Override PartName="/ppt/slideLayouts/slideLayout18.xml" ContentType="application/vnd.openxmlformats-officedocument.presentationml.slideLayout+xml"/>
  <Override PartName="/ppt/theme/theme11.xml" ContentType="application/vnd.openxmlformats-officedocument.theme+xml"/>
  <Override PartName="/ppt/slideLayouts/slideLayout19.xml" ContentType="application/vnd.openxmlformats-officedocument.presentationml.slideLayout+xml"/>
  <Override PartName="/ppt/theme/theme12.xml" ContentType="application/vnd.openxmlformats-officedocument.theme+xml"/>
  <Override PartName="/ppt/slideLayouts/slideLayout20.xml" ContentType="application/vnd.openxmlformats-officedocument.presentationml.slideLayout+xml"/>
  <Override PartName="/ppt/theme/theme13.xml" ContentType="application/vnd.openxmlformats-officedocument.theme+xml"/>
  <Override PartName="/ppt/slideLayouts/slideLayout21.xml" ContentType="application/vnd.openxmlformats-officedocument.presentationml.slideLayout+xml"/>
  <Override PartName="/ppt/theme/theme14.xml" ContentType="application/vnd.openxmlformats-officedocument.theme+xml"/>
  <Override PartName="/ppt/slideLayouts/slideLayout22.xml" ContentType="application/vnd.openxmlformats-officedocument.presentationml.slideLayout+xml"/>
  <Override PartName="/ppt/theme/theme15.xml" ContentType="application/vnd.openxmlformats-officedocument.theme+xml"/>
  <Override PartName="/ppt/slideLayouts/slideLayout23.xml" ContentType="application/vnd.openxmlformats-officedocument.presentationml.slideLayout+xml"/>
  <Override PartName="/ppt/theme/theme16.xml" ContentType="application/vnd.openxmlformats-officedocument.theme+xml"/>
  <Override PartName="/ppt/slideLayouts/slideLayout24.xml" ContentType="application/vnd.openxmlformats-officedocument.presentationml.slideLayout+xml"/>
  <Override PartName="/ppt/theme/theme17.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18.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19.xml" ContentType="application/vnd.openxmlformats-officedocument.theme+xml"/>
  <Override PartName="/ppt/slideLayouts/slideLayout30.xml" ContentType="application/vnd.openxmlformats-officedocument.presentationml.slideLayout+xml"/>
  <Override PartName="/ppt/theme/theme20.xml" ContentType="application/vnd.openxmlformats-officedocument.theme+xml"/>
  <Override PartName="/ppt/slideLayouts/slideLayout31.xml" ContentType="application/vnd.openxmlformats-officedocument.presentationml.slideLayout+xml"/>
  <Override PartName="/ppt/theme/theme21.xml" ContentType="application/vnd.openxmlformats-officedocument.theme+xml"/>
  <Override PartName="/ppt/slideLayouts/slideLayout32.xml" ContentType="application/vnd.openxmlformats-officedocument.presentationml.slideLayout+xml"/>
  <Override PartName="/ppt/theme/theme22.xml" ContentType="application/vnd.openxmlformats-officedocument.theme+xml"/>
  <Override PartName="/ppt/slideLayouts/slideLayout33.xml" ContentType="application/vnd.openxmlformats-officedocument.presentationml.slideLayout+xml"/>
  <Override PartName="/ppt/theme/theme23.xml" ContentType="application/vnd.openxmlformats-officedocument.theme+xml"/>
  <Override PartName="/ppt/slideLayouts/slideLayout34.xml" ContentType="application/vnd.openxmlformats-officedocument.presentationml.slideLayout+xml"/>
  <Override PartName="/ppt/theme/theme24.xml" ContentType="application/vnd.openxmlformats-officedocument.theme+xml"/>
  <Override PartName="/ppt/slideLayouts/slideLayout35.xml" ContentType="application/vnd.openxmlformats-officedocument.presentationml.slideLayout+xml"/>
  <Override PartName="/ppt/theme/theme25.xml" ContentType="application/vnd.openxmlformats-officedocument.theme+xml"/>
  <Override PartName="/ppt/theme/theme26.xml" ContentType="application/vnd.openxmlformats-officedocument.theme+xml"/>
  <Override PartName="/ppt/theme/theme27.xml" ContentType="application/vnd.openxmlformats-officedocument.theme+xml"/>
  <Override PartName="/ppt/slideLayouts/slideLayout36.xml" ContentType="application/vnd.openxmlformats-officedocument.presentationml.slideLayout+xml"/>
  <Override PartName="/ppt/theme/theme28.xml" ContentType="application/vnd.openxmlformats-officedocument.theme+xml"/>
  <Override PartName="/ppt/theme/theme29.xml" ContentType="application/vnd.openxmlformats-officedocument.theme+xml"/>
  <Override PartName="/ppt/theme/theme30.xml" ContentType="application/vnd.openxmlformats-officedocument.theme+xml"/>
  <Override PartName="/ppt/theme/theme31.xml" ContentType="application/vnd.openxmlformats-officedocument.theme+xml"/>
  <Override PartName="/ppt/slideLayouts/slideLayout37.xml" ContentType="application/vnd.openxmlformats-officedocument.presentationml.slideLayout+xml"/>
  <Override PartName="/ppt/theme/theme32.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3.xml" ContentType="application/vnd.openxmlformats-officedocument.theme+xml"/>
  <Override PartName="/ppt/theme/theme34.xml" ContentType="application/vnd.openxmlformats-officedocument.theme+xml"/>
  <Override PartName="/ppt/theme/theme35.xml" ContentType="application/vnd.openxmlformats-officedocument.theme+xml"/>
  <Override PartName="/ppt/theme/theme36.xml" ContentType="application/vnd.openxmlformats-officedocument.theme+xml"/>
  <Override PartName="/ppt/slideLayouts/slideLayout40.xml" ContentType="application/vnd.openxmlformats-officedocument.presentationml.slideLayout+xml"/>
  <Override PartName="/ppt/theme/theme37.xml" ContentType="application/vnd.openxmlformats-officedocument.theme+xml"/>
  <Override PartName="/ppt/slideLayouts/slideLayout41.xml" ContentType="application/vnd.openxmlformats-officedocument.presentationml.slideLayout+xml"/>
  <Override PartName="/ppt/theme/theme38.xml" ContentType="application/vnd.openxmlformats-officedocument.theme+xml"/>
  <Override PartName="/ppt/theme/theme39.xml" ContentType="application/vnd.openxmlformats-officedocument.theme+xml"/>
  <Override PartName="/ppt/theme/theme40.xml" ContentType="application/vnd.openxmlformats-officedocument.theme+xml"/>
  <Override PartName="/ppt/theme/theme41.xml" ContentType="application/vnd.openxmlformats-officedocument.theme+xml"/>
  <Override PartName="/ppt/slideLayouts/slideLayout42.xml" ContentType="application/vnd.openxmlformats-officedocument.presentationml.slideLayout+xml"/>
  <Override PartName="/ppt/theme/theme42.xml" ContentType="application/vnd.openxmlformats-officedocument.theme+xml"/>
  <Override PartName="/ppt/slideLayouts/slideLayout43.xml" ContentType="application/vnd.openxmlformats-officedocument.presentationml.slideLayout+xml"/>
  <Override PartName="/ppt/theme/theme43.xml" ContentType="application/vnd.openxmlformats-officedocument.theme+xml"/>
  <Override PartName="/ppt/slideLayouts/slideLayout44.xml" ContentType="application/vnd.openxmlformats-officedocument.presentationml.slideLayout+xml"/>
  <Override PartName="/ppt/theme/theme44.xml" ContentType="application/vnd.openxmlformats-officedocument.theme+xml"/>
  <Override PartName="/ppt/slideLayouts/slideLayout45.xml" ContentType="application/vnd.openxmlformats-officedocument.presentationml.slideLayout+xml"/>
  <Override PartName="/ppt/theme/theme45.xml" ContentType="application/vnd.openxmlformats-officedocument.theme+xml"/>
  <Override PartName="/ppt/slideLayouts/slideLayout46.xml" ContentType="application/vnd.openxmlformats-officedocument.presentationml.slideLayout+xml"/>
  <Override PartName="/ppt/theme/theme46.xml" ContentType="application/vnd.openxmlformats-officedocument.theme+xml"/>
  <Override PartName="/ppt/slideLayouts/slideLayout47.xml" ContentType="application/vnd.openxmlformats-officedocument.presentationml.slideLayout+xml"/>
  <Override PartName="/ppt/theme/theme47.xml" ContentType="application/vnd.openxmlformats-officedocument.theme+xml"/>
  <Override PartName="/ppt/slideLayouts/slideLayout48.xml" ContentType="application/vnd.openxmlformats-officedocument.presentationml.slideLayout+xml"/>
  <Override PartName="/ppt/theme/theme48.xml" ContentType="application/vnd.openxmlformats-officedocument.theme+xml"/>
  <Override PartName="/ppt/theme/theme49.xml" ContentType="application/vnd.openxmlformats-officedocument.theme+xml"/>
  <Override PartName="/ppt/theme/theme50.xml" ContentType="application/vnd.openxmlformats-officedocument.theme+xml"/>
  <Override PartName="/ppt/theme/theme51.xml" ContentType="application/vnd.openxmlformats-officedocument.theme+xml"/>
  <Override PartName="/ppt/theme/theme52.xml" ContentType="application/vnd.openxmlformats-officedocument.theme+xml"/>
  <Override PartName="/ppt/theme/theme53.xml" ContentType="application/vnd.openxmlformats-officedocument.theme+xml"/>
  <Override PartName="/ppt/theme/theme54.xml" ContentType="application/vnd.openxmlformats-officedocument.theme+xml"/>
  <Override PartName="/ppt/theme/theme55.xml" ContentType="application/vnd.openxmlformats-officedocument.theme+xml"/>
  <Override PartName="/ppt/theme/theme56.xml" ContentType="application/vnd.openxmlformats-officedocument.theme+xml"/>
  <Override PartName="/ppt/theme/theme57.xml" ContentType="application/vnd.openxmlformats-officedocument.theme+xml"/>
  <Override PartName="/ppt/theme/theme58.xml" ContentType="application/vnd.openxmlformats-officedocument.theme+xml"/>
  <Override PartName="/ppt/theme/theme59.xml" ContentType="application/vnd.openxmlformats-officedocument.theme+xml"/>
  <Override PartName="/ppt/slideLayouts/slideLayout49.xml" ContentType="application/vnd.openxmlformats-officedocument.presentationml.slideLayout+xml"/>
  <Override PartName="/ppt/theme/theme60.xml" ContentType="application/vnd.openxmlformats-officedocument.theme+xml"/>
  <Override PartName="/ppt/theme/theme61.xml" ContentType="application/vnd.openxmlformats-officedocument.theme+xml"/>
  <Override PartName="/ppt/theme/theme62.xml" ContentType="application/vnd.openxmlformats-officedocument.theme+xml"/>
  <Override PartName="/ppt/slideLayouts/slideLayout50.xml" ContentType="application/vnd.openxmlformats-officedocument.presentationml.slideLayout+xml"/>
  <Override PartName="/ppt/theme/theme63.xml" ContentType="application/vnd.openxmlformats-officedocument.theme+xml"/>
  <Override PartName="/ppt/slideLayouts/slideLayout51.xml" ContentType="application/vnd.openxmlformats-officedocument.presentationml.slideLayout+xml"/>
  <Override PartName="/ppt/theme/theme64.xml" ContentType="application/vnd.openxmlformats-officedocument.theme+xml"/>
  <Override PartName="/ppt/theme/theme65.xml" ContentType="application/vnd.openxmlformats-officedocument.theme+xml"/>
  <Override PartName="/ppt/slideLayouts/slideLayout52.xml" ContentType="application/vnd.openxmlformats-officedocument.presentationml.slideLayout+xml"/>
  <Override PartName="/ppt/theme/theme66.xml" ContentType="application/vnd.openxmlformats-officedocument.theme+xml"/>
  <Override PartName="/ppt/theme/theme67.xml" ContentType="application/vnd.openxmlformats-officedocument.theme+xml"/>
  <Override PartName="/ppt/theme/theme68.xml" ContentType="application/vnd.openxmlformats-officedocument.theme+xml"/>
  <Override PartName="/ppt/theme/theme69.xml" ContentType="application/vnd.openxmlformats-officedocument.theme+xml"/>
  <Override PartName="/ppt/theme/theme70.xml" ContentType="application/vnd.openxmlformats-officedocument.theme+xml"/>
  <Override PartName="/ppt/theme/theme71.xml" ContentType="application/vnd.openxmlformats-officedocument.theme+xml"/>
  <Override PartName="/ppt/theme/theme72.xml" ContentType="application/vnd.openxmlformats-officedocument.theme+xml"/>
  <Override PartName="/ppt/slideLayouts/slideLayout53.xml" ContentType="application/vnd.openxmlformats-officedocument.presentationml.slideLayout+xml"/>
  <Override PartName="/ppt/theme/theme73.xml" ContentType="application/vnd.openxmlformats-officedocument.theme+xml"/>
  <Override PartName="/ppt/theme/theme74.xml" ContentType="application/vnd.openxmlformats-officedocument.theme+xml"/>
  <Override PartName="/ppt/theme/theme75.xml" ContentType="application/vnd.openxmlformats-officedocument.theme+xml"/>
  <Override PartName="/ppt/theme/theme76.xml" ContentType="application/vnd.openxmlformats-officedocument.theme+xml"/>
  <Override PartName="/ppt/theme/theme77.xml" ContentType="application/vnd.openxmlformats-officedocument.theme+xml"/>
  <Override PartName="/ppt/theme/theme78.xml" ContentType="application/vnd.openxmlformats-officedocument.theme+xml"/>
  <Override PartName="/ppt/theme/theme79.xml" ContentType="application/vnd.openxmlformats-officedocument.theme+xml"/>
  <Override PartName="/ppt/theme/theme80.xml" ContentType="application/vnd.openxmlformats-officedocument.theme+xml"/>
  <Override PartName="/ppt/slideLayouts/slideLayout54.xml" ContentType="application/vnd.openxmlformats-officedocument.presentationml.slideLayout+xml"/>
  <Override PartName="/ppt/theme/theme81.xml" ContentType="application/vnd.openxmlformats-officedocument.theme+xml"/>
  <Override PartName="/ppt/slideLayouts/slideLayout55.xml" ContentType="application/vnd.openxmlformats-officedocument.presentationml.slideLayout+xml"/>
  <Override PartName="/ppt/theme/theme82.xml" ContentType="application/vnd.openxmlformats-officedocument.theme+xml"/>
  <Override PartName="/ppt/slideLayouts/slideLayout56.xml" ContentType="application/vnd.openxmlformats-officedocument.presentationml.slideLayout+xml"/>
  <Override PartName="/ppt/theme/theme83.xml" ContentType="application/vnd.openxmlformats-officedocument.theme+xml"/>
  <Override PartName="/ppt/theme/theme84.xml" ContentType="application/vnd.openxmlformats-officedocument.theme+xml"/>
  <Override PartName="/ppt/theme/theme85.xml" ContentType="application/vnd.openxmlformats-officedocument.theme+xml"/>
  <Override PartName="/ppt/slideLayouts/slideLayout57.xml" ContentType="application/vnd.openxmlformats-officedocument.presentationml.slideLayout+xml"/>
  <Override PartName="/ppt/theme/theme86.xml" ContentType="application/vnd.openxmlformats-officedocument.theme+xml"/>
  <Override PartName="/ppt/theme/theme87.xml" ContentType="application/vnd.openxmlformats-officedocument.theme+xml"/>
  <Override PartName="/ppt/slideLayouts/slideLayout58.xml" ContentType="application/vnd.openxmlformats-officedocument.presentationml.slideLayout+xml"/>
  <Override PartName="/ppt/theme/theme88.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89.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90.xml" ContentType="application/vnd.openxmlformats-officedocument.theme+xml"/>
  <Override PartName="/ppt/slideLayouts/slideLayout64.xml" ContentType="application/vnd.openxmlformats-officedocument.presentationml.slideLayout+xml"/>
  <Override PartName="/ppt/theme/theme91.xml" ContentType="application/vnd.openxmlformats-officedocument.theme+xml"/>
  <Override PartName="/ppt/slideLayouts/slideLayout65.xml" ContentType="application/vnd.openxmlformats-officedocument.presentationml.slideLayout+xml"/>
  <Override PartName="/ppt/theme/theme92.xml" ContentType="application/vnd.openxmlformats-officedocument.theme+xml"/>
  <Override PartName="/ppt/slideLayouts/slideLayout66.xml" ContentType="application/vnd.openxmlformats-officedocument.presentationml.slideLayout+xml"/>
  <Override PartName="/ppt/theme/theme93.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94.xml" ContentType="application/vnd.openxmlformats-officedocument.theme+xml"/>
  <Override PartName="/ppt/slideLayouts/slideLayout69.xml" ContentType="application/vnd.openxmlformats-officedocument.presentationml.slideLayout+xml"/>
  <Override PartName="/ppt/theme/theme95.xml" ContentType="application/vnd.openxmlformats-officedocument.theme+xml"/>
  <Override PartName="/ppt/slideLayouts/slideLayout70.xml" ContentType="application/vnd.openxmlformats-officedocument.presentationml.slideLayout+xml"/>
  <Override PartName="/ppt/theme/theme96.xml" ContentType="application/vnd.openxmlformats-officedocument.theme+xml"/>
  <Override PartName="/ppt/theme/theme97.xml" ContentType="application/vnd.openxmlformats-officedocument.theme+xml"/>
  <Override PartName="/ppt/slideLayouts/slideLayout71.xml" ContentType="application/vnd.openxmlformats-officedocument.presentationml.slideLayout+xml"/>
  <Override PartName="/ppt/theme/theme98.xml" ContentType="application/vnd.openxmlformats-officedocument.theme+xml"/>
  <Override PartName="/ppt/slideLayouts/slideLayout72.xml" ContentType="application/vnd.openxmlformats-officedocument.presentationml.slideLayout+xml"/>
  <Override PartName="/ppt/theme/theme99.xml" ContentType="application/vnd.openxmlformats-officedocument.theme+xml"/>
  <Override PartName="/ppt/slideLayouts/slideLayout73.xml" ContentType="application/vnd.openxmlformats-officedocument.presentationml.slideLayout+xml"/>
  <Override PartName="/ppt/theme/theme100.xml" ContentType="application/vnd.openxmlformats-officedocument.theme+xml"/>
  <Override PartName="/ppt/theme/theme101.xml" ContentType="application/vnd.openxmlformats-officedocument.theme+xml"/>
  <Override PartName="/ppt/theme/theme102.xml" ContentType="application/vnd.openxmlformats-officedocument.theme+xml"/>
  <Override PartName="/ppt/theme/theme103.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104.xml" ContentType="application/vnd.openxmlformats-officedocument.theme+xml"/>
  <Override PartName="/ppt/theme/theme105.xml" ContentType="application/vnd.openxmlformats-officedocument.theme+xml"/>
  <Override PartName="/ppt/theme/theme106.xml" ContentType="application/vnd.openxmlformats-officedocument.theme+xml"/>
  <Override PartName="/ppt/theme/theme107.xml" ContentType="application/vnd.openxmlformats-officedocument.theme+xml"/>
  <Override PartName="/ppt/slideLayouts/slideLayout76.xml" ContentType="application/vnd.openxmlformats-officedocument.presentationml.slideLayout+xml"/>
  <Override PartName="/ppt/theme/theme108.xml" ContentType="application/vnd.openxmlformats-officedocument.theme+xml"/>
  <Override PartName="/ppt/slideLayouts/slideLayout77.xml" ContentType="application/vnd.openxmlformats-officedocument.presentationml.slideLayout+xml"/>
  <Override PartName="/ppt/theme/theme109.xml" ContentType="application/vnd.openxmlformats-officedocument.theme+xml"/>
  <Override PartName="/ppt/slideLayouts/slideLayout78.xml" ContentType="application/vnd.openxmlformats-officedocument.presentationml.slideLayout+xml"/>
  <Override PartName="/ppt/theme/theme110.xml" ContentType="application/vnd.openxmlformats-officedocument.theme+xml"/>
  <Override PartName="/ppt/slideLayouts/slideLayout79.xml" ContentType="application/vnd.openxmlformats-officedocument.presentationml.slideLayout+xml"/>
  <Override PartName="/ppt/theme/theme111.xml" ContentType="application/vnd.openxmlformats-officedocument.theme+xml"/>
  <Override PartName="/ppt/slideLayouts/slideLayout80.xml" ContentType="application/vnd.openxmlformats-officedocument.presentationml.slideLayout+xml"/>
  <Override PartName="/ppt/theme/theme112.xml" ContentType="application/vnd.openxmlformats-officedocument.theme+xml"/>
  <Override PartName="/ppt/slideLayouts/slideLayout81.xml" ContentType="application/vnd.openxmlformats-officedocument.presentationml.slideLayout+xml"/>
  <Override PartName="/ppt/theme/theme113.xml" ContentType="application/vnd.openxmlformats-officedocument.theme+xml"/>
  <Override PartName="/ppt/slideLayouts/slideLayout82.xml" ContentType="application/vnd.openxmlformats-officedocument.presentationml.slideLayout+xml"/>
  <Override PartName="/ppt/theme/theme114.xml" ContentType="application/vnd.openxmlformats-officedocument.theme+xml"/>
  <Override PartName="/ppt/slideLayouts/slideLayout83.xml" ContentType="application/vnd.openxmlformats-officedocument.presentationml.slideLayout+xml"/>
  <Override PartName="/ppt/theme/theme115.xml" ContentType="application/vnd.openxmlformats-officedocument.theme+xml"/>
  <Override PartName="/ppt/slideLayouts/slideLayout84.xml" ContentType="application/vnd.openxmlformats-officedocument.presentationml.slideLayout+xml"/>
  <Override PartName="/ppt/theme/theme116.xml" ContentType="application/vnd.openxmlformats-officedocument.theme+xml"/>
  <Override PartName="/ppt/slideLayouts/slideLayout85.xml" ContentType="application/vnd.openxmlformats-officedocument.presentationml.slideLayout+xml"/>
  <Override PartName="/ppt/theme/theme117.xml" ContentType="application/vnd.openxmlformats-officedocument.theme+xml"/>
  <Override PartName="/ppt/slideLayouts/slideLayout86.xml" ContentType="application/vnd.openxmlformats-officedocument.presentationml.slideLayout+xml"/>
  <Override PartName="/ppt/theme/theme118.xml" ContentType="application/vnd.openxmlformats-officedocument.theme+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119.xml" ContentType="application/vnd.openxmlformats-officedocument.theme+xml"/>
  <Override PartName="/ppt/slideLayouts/slideLayout89.xml" ContentType="application/vnd.openxmlformats-officedocument.presentationml.slideLayout+xml"/>
  <Override PartName="/ppt/theme/theme120.xml" ContentType="application/vnd.openxmlformats-officedocument.theme+xml"/>
  <Override PartName="/ppt/slideLayouts/slideLayout90.xml" ContentType="application/vnd.openxmlformats-officedocument.presentationml.slideLayout+xml"/>
  <Override PartName="/ppt/theme/theme121.xml" ContentType="application/vnd.openxmlformats-officedocument.theme+xml"/>
  <Override PartName="/ppt/slideLayouts/slideLayout91.xml" ContentType="application/vnd.openxmlformats-officedocument.presentationml.slideLayout+xml"/>
  <Override PartName="/ppt/theme/theme122.xml" ContentType="application/vnd.openxmlformats-officedocument.theme+xml"/>
  <Override PartName="/ppt/slideLayouts/slideLayout92.xml" ContentType="application/vnd.openxmlformats-officedocument.presentationml.slideLayout+xml"/>
  <Override PartName="/ppt/theme/theme123.xml" ContentType="application/vnd.openxmlformats-officedocument.theme+xml"/>
  <Override PartName="/ppt/slideLayouts/slideLayout93.xml" ContentType="application/vnd.openxmlformats-officedocument.presentationml.slideLayout+xml"/>
  <Override PartName="/ppt/theme/theme124.xml" ContentType="application/vnd.openxmlformats-officedocument.theme+xml"/>
  <Override PartName="/ppt/slideLayouts/slideLayout94.xml" ContentType="application/vnd.openxmlformats-officedocument.presentationml.slideLayout+xml"/>
  <Override PartName="/ppt/theme/theme125.xml" ContentType="application/vnd.openxmlformats-officedocument.theme+xml"/>
  <Override PartName="/ppt/slideLayouts/slideLayout95.xml" ContentType="application/vnd.openxmlformats-officedocument.presentationml.slideLayout+xml"/>
  <Override PartName="/ppt/theme/theme126.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theme/theme127.xml" ContentType="application/vnd.openxmlformats-officedocument.theme+xml"/>
  <Override PartName="/ppt/theme/theme12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4397" r:id="rId1"/>
    <p:sldMasterId id="2147484400" r:id="rId2"/>
    <p:sldMasterId id="2147484402" r:id="rId3"/>
    <p:sldMasterId id="2147484465" r:id="rId4"/>
    <p:sldMasterId id="2147484615" r:id="rId5"/>
    <p:sldMasterId id="2147484643" r:id="rId6"/>
    <p:sldMasterId id="2147484655" r:id="rId7"/>
    <p:sldMasterId id="2147484657" r:id="rId8"/>
    <p:sldMasterId id="2147484660" r:id="rId9"/>
    <p:sldMasterId id="2147484662" r:id="rId10"/>
    <p:sldMasterId id="2147484664" r:id="rId11"/>
    <p:sldMasterId id="2147484666" r:id="rId12"/>
    <p:sldMasterId id="2147484668" r:id="rId13"/>
    <p:sldMasterId id="2147484670" r:id="rId14"/>
    <p:sldMasterId id="2147484672" r:id="rId15"/>
    <p:sldMasterId id="2147484674" r:id="rId16"/>
    <p:sldMasterId id="2147484676" r:id="rId17"/>
    <p:sldMasterId id="2147484678" r:id="rId18"/>
    <p:sldMasterId id="2147484682" r:id="rId19"/>
    <p:sldMasterId id="2147484685" r:id="rId20"/>
    <p:sldMasterId id="2147484687" r:id="rId21"/>
    <p:sldMasterId id="2147484689" r:id="rId22"/>
    <p:sldMasterId id="2147484691" r:id="rId23"/>
    <p:sldMasterId id="2147484693" r:id="rId24"/>
    <p:sldMasterId id="2147484695" r:id="rId25"/>
    <p:sldMasterId id="2147484697" r:id="rId26"/>
    <p:sldMasterId id="2147484701" r:id="rId27"/>
    <p:sldMasterId id="2147484703" r:id="rId28"/>
    <p:sldMasterId id="2147484707" r:id="rId29"/>
    <p:sldMasterId id="2147484711" r:id="rId30"/>
    <p:sldMasterId id="2147484717" r:id="rId31"/>
    <p:sldMasterId id="2147484719" r:id="rId32"/>
    <p:sldMasterId id="2147484723" r:id="rId33"/>
    <p:sldMasterId id="2147484728" r:id="rId34"/>
    <p:sldMasterId id="2147484730" r:id="rId35"/>
    <p:sldMasterId id="2147484739" r:id="rId36"/>
    <p:sldMasterId id="2147484741" r:id="rId37"/>
    <p:sldMasterId id="2147484746" r:id="rId38"/>
    <p:sldMasterId id="2147484749" r:id="rId39"/>
    <p:sldMasterId id="2147484753" r:id="rId40"/>
    <p:sldMasterId id="2147484755" r:id="rId41"/>
    <p:sldMasterId id="2147484758" r:id="rId42"/>
    <p:sldMasterId id="2147484760" r:id="rId43"/>
    <p:sldMasterId id="2147484762" r:id="rId44"/>
    <p:sldMasterId id="2147484766" r:id="rId45"/>
    <p:sldMasterId id="2147484768" r:id="rId46"/>
    <p:sldMasterId id="2147484770" r:id="rId47"/>
    <p:sldMasterId id="2147484772" r:id="rId48"/>
    <p:sldMasterId id="2147484780" r:id="rId49"/>
    <p:sldMasterId id="2147484799" r:id="rId50"/>
    <p:sldMasterId id="2147484802" r:id="rId51"/>
    <p:sldMasterId id="2147484806" r:id="rId52"/>
    <p:sldMasterId id="2147484817" r:id="rId53"/>
    <p:sldMasterId id="2147484819" r:id="rId54"/>
    <p:sldMasterId id="2147484821" r:id="rId55"/>
    <p:sldMasterId id="2147484825" r:id="rId56"/>
    <p:sldMasterId id="2147484850" r:id="rId57"/>
    <p:sldMasterId id="2147484853" r:id="rId58"/>
    <p:sldMasterId id="2147484855" r:id="rId59"/>
    <p:sldMasterId id="2147484857" r:id="rId60"/>
    <p:sldMasterId id="2147484864" r:id="rId61"/>
    <p:sldMasterId id="2147484876" r:id="rId62"/>
    <p:sldMasterId id="2147484878" r:id="rId63"/>
    <p:sldMasterId id="2147484880" r:id="rId64"/>
    <p:sldMasterId id="2147484888" r:id="rId65"/>
    <p:sldMasterId id="2147484895" r:id="rId66"/>
    <p:sldMasterId id="2147484903" r:id="rId67"/>
    <p:sldMasterId id="2147484905" r:id="rId68"/>
    <p:sldMasterId id="2147484935" r:id="rId69"/>
    <p:sldMasterId id="2147484938" r:id="rId70"/>
    <p:sldMasterId id="2147484945" r:id="rId71"/>
    <p:sldMasterId id="2147484947" r:id="rId72"/>
    <p:sldMasterId id="2147484949" r:id="rId73"/>
    <p:sldMasterId id="2147484962" r:id="rId74"/>
    <p:sldMasterId id="2147484964" r:id="rId75"/>
    <p:sldMasterId id="2147484974" r:id="rId76"/>
    <p:sldMasterId id="2147484976" r:id="rId77"/>
    <p:sldMasterId id="2147485000" r:id="rId78"/>
    <p:sldMasterId id="2147485002" r:id="rId79"/>
    <p:sldMasterId id="2147485006" r:id="rId80"/>
    <p:sldMasterId id="2147485010" r:id="rId81"/>
    <p:sldMasterId id="2147485012" r:id="rId82"/>
    <p:sldMasterId id="2147485018" r:id="rId83"/>
    <p:sldMasterId id="2147485020" r:id="rId84"/>
    <p:sldMasterId id="2147485022" r:id="rId85"/>
    <p:sldMasterId id="2147485024" r:id="rId86"/>
    <p:sldMasterId id="2147485041" r:id="rId87"/>
    <p:sldMasterId id="2147485042" r:id="rId88"/>
    <p:sldMasterId id="2147485044" r:id="rId89"/>
    <p:sldMasterId id="2147485046" r:id="rId90"/>
    <p:sldMasterId id="2147485048" r:id="rId91"/>
    <p:sldMasterId id="2147485053" r:id="rId92"/>
    <p:sldMasterId id="2147485055" r:id="rId93"/>
    <p:sldMasterId id="2147485057" r:id="rId94"/>
    <p:sldMasterId id="2147485060" r:id="rId95"/>
    <p:sldMasterId id="2147485063" r:id="rId96"/>
    <p:sldMasterId id="2147485065" r:id="rId97"/>
    <p:sldMasterId id="2147485067" r:id="rId98"/>
    <p:sldMasterId id="2147485069" r:id="rId99"/>
    <p:sldMasterId id="2147485073" r:id="rId100"/>
    <p:sldMasterId id="2147485077" r:id="rId101"/>
    <p:sldMasterId id="2147485082" r:id="rId102"/>
    <p:sldMasterId id="2147485084" r:id="rId103"/>
    <p:sldMasterId id="2147485086" r:id="rId104"/>
    <p:sldMasterId id="2147485088" r:id="rId105"/>
    <p:sldMasterId id="2147485091" r:id="rId106"/>
    <p:sldMasterId id="2147485094" r:id="rId107"/>
    <p:sldMasterId id="2147485097" r:id="rId108"/>
    <p:sldMasterId id="2147485099" r:id="rId109"/>
    <p:sldMasterId id="2147485101" r:id="rId110"/>
    <p:sldMasterId id="2147485103" r:id="rId111"/>
    <p:sldMasterId id="2147485105" r:id="rId112"/>
    <p:sldMasterId id="2147485107" r:id="rId113"/>
    <p:sldMasterId id="2147485109" r:id="rId114"/>
    <p:sldMasterId id="2147485111" r:id="rId115"/>
    <p:sldMasterId id="2147485113" r:id="rId116"/>
    <p:sldMasterId id="2147485115" r:id="rId117"/>
    <p:sldMasterId id="2147485117" r:id="rId118"/>
    <p:sldMasterId id="2147485121" r:id="rId119"/>
    <p:sldMasterId id="2147485131" r:id="rId120"/>
    <p:sldMasterId id="2147485133" r:id="rId121"/>
    <p:sldMasterId id="2147485136" r:id="rId122"/>
    <p:sldMasterId id="2147485138" r:id="rId123"/>
    <p:sldMasterId id="2147485140" r:id="rId124"/>
    <p:sldMasterId id="2147485145" r:id="rId125"/>
    <p:sldMasterId id="2147485147" r:id="rId126"/>
    <p:sldMasterId id="2147485149" r:id="rId127"/>
  </p:sldMasterIdLst>
  <p:notesMasterIdLst>
    <p:notesMasterId r:id="rId280"/>
  </p:notesMasterIdLst>
  <p:sldIdLst>
    <p:sldId id="428" r:id="rId128"/>
    <p:sldId id="883" r:id="rId129"/>
    <p:sldId id="528" r:id="rId130"/>
    <p:sldId id="884" r:id="rId131"/>
    <p:sldId id="1035" r:id="rId132"/>
    <p:sldId id="1036" r:id="rId133"/>
    <p:sldId id="965" r:id="rId134"/>
    <p:sldId id="1001" r:id="rId135"/>
    <p:sldId id="986" r:id="rId136"/>
    <p:sldId id="459" r:id="rId137"/>
    <p:sldId id="1000" r:id="rId138"/>
    <p:sldId id="529" r:id="rId139"/>
    <p:sldId id="531" r:id="rId140"/>
    <p:sldId id="984" r:id="rId141"/>
    <p:sldId id="895" r:id="rId142"/>
    <p:sldId id="532" r:id="rId143"/>
    <p:sldId id="533" r:id="rId144"/>
    <p:sldId id="534" r:id="rId145"/>
    <p:sldId id="985" r:id="rId146"/>
    <p:sldId id="889" r:id="rId147"/>
    <p:sldId id="890" r:id="rId148"/>
    <p:sldId id="508" r:id="rId149"/>
    <p:sldId id="509" r:id="rId150"/>
    <p:sldId id="977" r:id="rId151"/>
    <p:sldId id="896" r:id="rId152"/>
    <p:sldId id="897" r:id="rId153"/>
    <p:sldId id="903" r:id="rId154"/>
    <p:sldId id="904" r:id="rId155"/>
    <p:sldId id="905" r:id="rId156"/>
    <p:sldId id="906" r:id="rId157"/>
    <p:sldId id="907" r:id="rId158"/>
    <p:sldId id="908" r:id="rId159"/>
    <p:sldId id="909" r:id="rId160"/>
    <p:sldId id="910" r:id="rId161"/>
    <p:sldId id="911" r:id="rId162"/>
    <p:sldId id="912" r:id="rId163"/>
    <p:sldId id="913" r:id="rId164"/>
    <p:sldId id="914" r:id="rId165"/>
    <p:sldId id="915" r:id="rId166"/>
    <p:sldId id="916" r:id="rId167"/>
    <p:sldId id="917" r:id="rId168"/>
    <p:sldId id="918" r:id="rId169"/>
    <p:sldId id="919" r:id="rId170"/>
    <p:sldId id="920" r:id="rId171"/>
    <p:sldId id="921" r:id="rId172"/>
    <p:sldId id="922" r:id="rId173"/>
    <p:sldId id="923" r:id="rId174"/>
    <p:sldId id="924" r:id="rId175"/>
    <p:sldId id="925" r:id="rId176"/>
    <p:sldId id="969" r:id="rId177"/>
    <p:sldId id="926" r:id="rId178"/>
    <p:sldId id="927" r:id="rId179"/>
    <p:sldId id="932" r:id="rId180"/>
    <p:sldId id="933" r:id="rId181"/>
    <p:sldId id="934" r:id="rId182"/>
    <p:sldId id="935" r:id="rId183"/>
    <p:sldId id="936" r:id="rId184"/>
    <p:sldId id="937" r:id="rId185"/>
    <p:sldId id="938" r:id="rId186"/>
    <p:sldId id="939" r:id="rId187"/>
    <p:sldId id="940" r:id="rId188"/>
    <p:sldId id="941" r:id="rId189"/>
    <p:sldId id="942" r:id="rId190"/>
    <p:sldId id="945" r:id="rId191"/>
    <p:sldId id="946" r:id="rId192"/>
    <p:sldId id="1037" r:id="rId193"/>
    <p:sldId id="1002" r:id="rId194"/>
    <p:sldId id="1003" r:id="rId195"/>
    <p:sldId id="1004" r:id="rId196"/>
    <p:sldId id="1009" r:id="rId197"/>
    <p:sldId id="1005" r:id="rId198"/>
    <p:sldId id="1006" r:id="rId199"/>
    <p:sldId id="1007" r:id="rId200"/>
    <p:sldId id="1008" r:id="rId201"/>
    <p:sldId id="1010" r:id="rId202"/>
    <p:sldId id="1013" r:id="rId203"/>
    <p:sldId id="1014" r:id="rId204"/>
    <p:sldId id="1015" r:id="rId205"/>
    <p:sldId id="1016" r:id="rId206"/>
    <p:sldId id="1017" r:id="rId207"/>
    <p:sldId id="1018" r:id="rId208"/>
    <p:sldId id="1019" r:id="rId209"/>
    <p:sldId id="1020" r:id="rId210"/>
    <p:sldId id="1031" r:id="rId211"/>
    <p:sldId id="1032" r:id="rId212"/>
    <p:sldId id="1021" r:id="rId213"/>
    <p:sldId id="832" r:id="rId214"/>
    <p:sldId id="1038" r:id="rId215"/>
    <p:sldId id="1039" r:id="rId216"/>
    <p:sldId id="1040" r:id="rId217"/>
    <p:sldId id="1041" r:id="rId218"/>
    <p:sldId id="1042" r:id="rId219"/>
    <p:sldId id="1043" r:id="rId220"/>
    <p:sldId id="1044" r:id="rId221"/>
    <p:sldId id="1045" r:id="rId222"/>
    <p:sldId id="1048" r:id="rId223"/>
    <p:sldId id="1049" r:id="rId224"/>
    <p:sldId id="1050" r:id="rId225"/>
    <p:sldId id="1051" r:id="rId226"/>
    <p:sldId id="1054" r:id="rId227"/>
    <p:sldId id="1057" r:id="rId228"/>
    <p:sldId id="1059" r:id="rId229"/>
    <p:sldId id="1060" r:id="rId230"/>
    <p:sldId id="1061" r:id="rId231"/>
    <p:sldId id="1062" r:id="rId232"/>
    <p:sldId id="1063" r:id="rId233"/>
    <p:sldId id="1064" r:id="rId234"/>
    <p:sldId id="1065" r:id="rId235"/>
    <p:sldId id="1066" r:id="rId236"/>
    <p:sldId id="1067" r:id="rId237"/>
    <p:sldId id="1068" r:id="rId238"/>
    <p:sldId id="1069" r:id="rId239"/>
    <p:sldId id="1070" r:id="rId240"/>
    <p:sldId id="1071" r:id="rId241"/>
    <p:sldId id="1072" r:id="rId242"/>
    <p:sldId id="1073" r:id="rId243"/>
    <p:sldId id="1074" r:id="rId244"/>
    <p:sldId id="1075" r:id="rId245"/>
    <p:sldId id="1076" r:id="rId246"/>
    <p:sldId id="1077" r:id="rId247"/>
    <p:sldId id="1079" r:id="rId248"/>
    <p:sldId id="1080" r:id="rId249"/>
    <p:sldId id="1081" r:id="rId250"/>
    <p:sldId id="1082" r:id="rId251"/>
    <p:sldId id="1083" r:id="rId252"/>
    <p:sldId id="1084" r:id="rId253"/>
    <p:sldId id="1085" r:id="rId254"/>
    <p:sldId id="1086" r:id="rId255"/>
    <p:sldId id="1087" r:id="rId256"/>
    <p:sldId id="1088" r:id="rId257"/>
    <p:sldId id="1089" r:id="rId258"/>
    <p:sldId id="1090" r:id="rId259"/>
    <p:sldId id="1091" r:id="rId260"/>
    <p:sldId id="1092" r:id="rId261"/>
    <p:sldId id="1093" r:id="rId262"/>
    <p:sldId id="1094" r:id="rId263"/>
    <p:sldId id="1095" r:id="rId264"/>
    <p:sldId id="1096" r:id="rId265"/>
    <p:sldId id="1097" r:id="rId266"/>
    <p:sldId id="1098" r:id="rId267"/>
    <p:sldId id="1099" r:id="rId268"/>
    <p:sldId id="1100" r:id="rId269"/>
    <p:sldId id="1101" r:id="rId270"/>
    <p:sldId id="1102" r:id="rId271"/>
    <p:sldId id="1103" r:id="rId272"/>
    <p:sldId id="1104" r:id="rId273"/>
    <p:sldId id="1105" r:id="rId274"/>
    <p:sldId id="1106" r:id="rId275"/>
    <p:sldId id="1107" r:id="rId276"/>
    <p:sldId id="1108" r:id="rId277"/>
    <p:sldId id="1112" r:id="rId278"/>
    <p:sldId id="838" r:id="rId279"/>
  </p:sldIdLst>
  <p:sldSz cx="9144000" cy="6858000" type="screen4x3"/>
  <p:notesSz cx="6858000" cy="9144000"/>
  <p:defaultTextStyle>
    <a:defPPr>
      <a:defRPr lang="en-GB"/>
    </a:defPPr>
    <a:lvl1pPr algn="l" rtl="0" fontAlgn="base">
      <a:spcBef>
        <a:spcPct val="0"/>
      </a:spcBef>
      <a:spcAft>
        <a:spcPct val="0"/>
      </a:spcAft>
      <a:defRPr sz="4000" kern="1200">
        <a:solidFill>
          <a:schemeClr val="tx1"/>
        </a:solidFill>
        <a:latin typeface="Comic Sans MS" pitchFamily="66" charset="0"/>
        <a:ea typeface="+mn-ea"/>
        <a:cs typeface="+mn-cs"/>
      </a:defRPr>
    </a:lvl1pPr>
    <a:lvl2pPr marL="457200" algn="l" rtl="0" fontAlgn="base">
      <a:spcBef>
        <a:spcPct val="0"/>
      </a:spcBef>
      <a:spcAft>
        <a:spcPct val="0"/>
      </a:spcAft>
      <a:defRPr sz="4000" kern="1200">
        <a:solidFill>
          <a:schemeClr val="tx1"/>
        </a:solidFill>
        <a:latin typeface="Comic Sans MS" pitchFamily="66" charset="0"/>
        <a:ea typeface="+mn-ea"/>
        <a:cs typeface="+mn-cs"/>
      </a:defRPr>
    </a:lvl2pPr>
    <a:lvl3pPr marL="914400" algn="l" rtl="0" fontAlgn="base">
      <a:spcBef>
        <a:spcPct val="0"/>
      </a:spcBef>
      <a:spcAft>
        <a:spcPct val="0"/>
      </a:spcAft>
      <a:defRPr sz="4000" kern="1200">
        <a:solidFill>
          <a:schemeClr val="tx1"/>
        </a:solidFill>
        <a:latin typeface="Comic Sans MS" pitchFamily="66" charset="0"/>
        <a:ea typeface="+mn-ea"/>
        <a:cs typeface="+mn-cs"/>
      </a:defRPr>
    </a:lvl3pPr>
    <a:lvl4pPr marL="1371600" algn="l" rtl="0" fontAlgn="base">
      <a:spcBef>
        <a:spcPct val="0"/>
      </a:spcBef>
      <a:spcAft>
        <a:spcPct val="0"/>
      </a:spcAft>
      <a:defRPr sz="4000" kern="1200">
        <a:solidFill>
          <a:schemeClr val="tx1"/>
        </a:solidFill>
        <a:latin typeface="Comic Sans MS" pitchFamily="66" charset="0"/>
        <a:ea typeface="+mn-ea"/>
        <a:cs typeface="+mn-cs"/>
      </a:defRPr>
    </a:lvl4pPr>
    <a:lvl5pPr marL="1828800" algn="l" rtl="0" fontAlgn="base">
      <a:spcBef>
        <a:spcPct val="0"/>
      </a:spcBef>
      <a:spcAft>
        <a:spcPct val="0"/>
      </a:spcAft>
      <a:defRPr sz="4000" kern="1200">
        <a:solidFill>
          <a:schemeClr val="tx1"/>
        </a:solidFill>
        <a:latin typeface="Comic Sans MS" pitchFamily="66" charset="0"/>
        <a:ea typeface="+mn-ea"/>
        <a:cs typeface="+mn-cs"/>
      </a:defRPr>
    </a:lvl5pPr>
    <a:lvl6pPr marL="2286000" algn="l" defTabSz="914400" rtl="0" eaLnBrk="1" latinLnBrk="0" hangingPunct="1">
      <a:defRPr sz="4000" kern="1200">
        <a:solidFill>
          <a:schemeClr val="tx1"/>
        </a:solidFill>
        <a:latin typeface="Comic Sans MS" pitchFamily="66" charset="0"/>
        <a:ea typeface="+mn-ea"/>
        <a:cs typeface="+mn-cs"/>
      </a:defRPr>
    </a:lvl6pPr>
    <a:lvl7pPr marL="2743200" algn="l" defTabSz="914400" rtl="0" eaLnBrk="1" latinLnBrk="0" hangingPunct="1">
      <a:defRPr sz="4000" kern="1200">
        <a:solidFill>
          <a:schemeClr val="tx1"/>
        </a:solidFill>
        <a:latin typeface="Comic Sans MS" pitchFamily="66" charset="0"/>
        <a:ea typeface="+mn-ea"/>
        <a:cs typeface="+mn-cs"/>
      </a:defRPr>
    </a:lvl7pPr>
    <a:lvl8pPr marL="3200400" algn="l" defTabSz="914400" rtl="0" eaLnBrk="1" latinLnBrk="0" hangingPunct="1">
      <a:defRPr sz="4000" kern="1200">
        <a:solidFill>
          <a:schemeClr val="tx1"/>
        </a:solidFill>
        <a:latin typeface="Comic Sans MS" pitchFamily="66" charset="0"/>
        <a:ea typeface="+mn-ea"/>
        <a:cs typeface="+mn-cs"/>
      </a:defRPr>
    </a:lvl8pPr>
    <a:lvl9pPr marL="3657600" algn="l" defTabSz="914400" rtl="0" eaLnBrk="1" latinLnBrk="0" hangingPunct="1">
      <a:defRPr sz="4000" kern="1200">
        <a:solidFill>
          <a:schemeClr val="tx1"/>
        </a:solidFill>
        <a:latin typeface="Comic Sans MS" pitchFamily="66"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FFFFFF"/>
    <a:srgbClr val="FF6600"/>
    <a:srgbClr val="CC0000"/>
    <a:srgbClr val="660066"/>
    <a:srgbClr val="FF3300"/>
    <a:srgbClr val="FF6699"/>
    <a:srgbClr val="CCFFFF"/>
    <a:srgbClr val="000000"/>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118" autoAdjust="0"/>
    <p:restoredTop sz="98239" autoAdjust="0"/>
  </p:normalViewPr>
  <p:slideViewPr>
    <p:cSldViewPr>
      <p:cViewPr varScale="1">
        <p:scale>
          <a:sx n="69" d="100"/>
          <a:sy n="69" d="100"/>
        </p:scale>
        <p:origin x="1392"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20" d="100"/>
        <a:sy n="120" d="100"/>
      </p:scale>
      <p:origin x="0" y="-4914"/>
    </p:cViewPr>
  </p:sorterViewPr>
  <p:gridSpacing cx="72010" cy="72010"/>
</p:viewPr>
</file>

<file path=ppt/_rels/presentation.xml.rels><?xml version="1.0" encoding="UTF-8" standalone="yes"?>
<Relationships xmlns="http://schemas.openxmlformats.org/package/2006/relationships"><Relationship Id="rId117" Type="http://schemas.openxmlformats.org/officeDocument/2006/relationships/slideMaster" Target="slideMasters/slideMaster117.xml"/><Relationship Id="rId21" Type="http://schemas.openxmlformats.org/officeDocument/2006/relationships/slideMaster" Target="slideMasters/slideMaster21.xml"/><Relationship Id="rId42" Type="http://schemas.openxmlformats.org/officeDocument/2006/relationships/slideMaster" Target="slideMasters/slideMaster42.xml"/><Relationship Id="rId63" Type="http://schemas.openxmlformats.org/officeDocument/2006/relationships/slideMaster" Target="slideMasters/slideMaster63.xml"/><Relationship Id="rId84" Type="http://schemas.openxmlformats.org/officeDocument/2006/relationships/slideMaster" Target="slideMasters/slideMaster84.xml"/><Relationship Id="rId138" Type="http://schemas.openxmlformats.org/officeDocument/2006/relationships/slide" Target="slides/slide11.xml"/><Relationship Id="rId159" Type="http://schemas.openxmlformats.org/officeDocument/2006/relationships/slide" Target="slides/slide32.xml"/><Relationship Id="rId170" Type="http://schemas.openxmlformats.org/officeDocument/2006/relationships/slide" Target="slides/slide43.xml"/><Relationship Id="rId191" Type="http://schemas.openxmlformats.org/officeDocument/2006/relationships/slide" Target="slides/slide64.xml"/><Relationship Id="rId205" Type="http://schemas.openxmlformats.org/officeDocument/2006/relationships/slide" Target="slides/slide78.xml"/><Relationship Id="rId226" Type="http://schemas.openxmlformats.org/officeDocument/2006/relationships/slide" Target="slides/slide99.xml"/><Relationship Id="rId247" Type="http://schemas.openxmlformats.org/officeDocument/2006/relationships/slide" Target="slides/slide120.xml"/><Relationship Id="rId107" Type="http://schemas.openxmlformats.org/officeDocument/2006/relationships/slideMaster" Target="slideMasters/slideMaster107.xml"/><Relationship Id="rId268" Type="http://schemas.openxmlformats.org/officeDocument/2006/relationships/slide" Target="slides/slide141.xml"/><Relationship Id="rId11" Type="http://schemas.openxmlformats.org/officeDocument/2006/relationships/slideMaster" Target="slideMasters/slideMaster11.xml"/><Relationship Id="rId32" Type="http://schemas.openxmlformats.org/officeDocument/2006/relationships/slideMaster" Target="slideMasters/slideMaster32.xml"/><Relationship Id="rId53" Type="http://schemas.openxmlformats.org/officeDocument/2006/relationships/slideMaster" Target="slideMasters/slideMaster53.xml"/><Relationship Id="rId74" Type="http://schemas.openxmlformats.org/officeDocument/2006/relationships/slideMaster" Target="slideMasters/slideMaster74.xml"/><Relationship Id="rId128" Type="http://schemas.openxmlformats.org/officeDocument/2006/relationships/slide" Target="slides/slide1.xml"/><Relationship Id="rId149" Type="http://schemas.openxmlformats.org/officeDocument/2006/relationships/slide" Target="slides/slide22.xml"/><Relationship Id="rId5" Type="http://schemas.openxmlformats.org/officeDocument/2006/relationships/slideMaster" Target="slideMasters/slideMaster5.xml"/><Relationship Id="rId95" Type="http://schemas.openxmlformats.org/officeDocument/2006/relationships/slideMaster" Target="slideMasters/slideMaster95.xml"/><Relationship Id="rId160" Type="http://schemas.openxmlformats.org/officeDocument/2006/relationships/slide" Target="slides/slide33.xml"/><Relationship Id="rId181" Type="http://schemas.openxmlformats.org/officeDocument/2006/relationships/slide" Target="slides/slide54.xml"/><Relationship Id="rId216" Type="http://schemas.openxmlformats.org/officeDocument/2006/relationships/slide" Target="slides/slide89.xml"/><Relationship Id="rId237" Type="http://schemas.openxmlformats.org/officeDocument/2006/relationships/slide" Target="slides/slide110.xml"/><Relationship Id="rId258" Type="http://schemas.openxmlformats.org/officeDocument/2006/relationships/slide" Target="slides/slide131.xml"/><Relationship Id="rId279" Type="http://schemas.openxmlformats.org/officeDocument/2006/relationships/slide" Target="slides/slide152.xml"/><Relationship Id="rId22" Type="http://schemas.openxmlformats.org/officeDocument/2006/relationships/slideMaster" Target="slideMasters/slideMaster22.xml"/><Relationship Id="rId43" Type="http://schemas.openxmlformats.org/officeDocument/2006/relationships/slideMaster" Target="slideMasters/slideMaster43.xml"/><Relationship Id="rId64" Type="http://schemas.openxmlformats.org/officeDocument/2006/relationships/slideMaster" Target="slideMasters/slideMaster64.xml"/><Relationship Id="rId118" Type="http://schemas.openxmlformats.org/officeDocument/2006/relationships/slideMaster" Target="slideMasters/slideMaster118.xml"/><Relationship Id="rId139" Type="http://schemas.openxmlformats.org/officeDocument/2006/relationships/slide" Target="slides/slide12.xml"/><Relationship Id="rId85" Type="http://schemas.openxmlformats.org/officeDocument/2006/relationships/slideMaster" Target="slideMasters/slideMaster85.xml"/><Relationship Id="rId150" Type="http://schemas.openxmlformats.org/officeDocument/2006/relationships/slide" Target="slides/slide23.xml"/><Relationship Id="rId171" Type="http://schemas.openxmlformats.org/officeDocument/2006/relationships/slide" Target="slides/slide44.xml"/><Relationship Id="rId192" Type="http://schemas.openxmlformats.org/officeDocument/2006/relationships/slide" Target="slides/slide65.xml"/><Relationship Id="rId206" Type="http://schemas.openxmlformats.org/officeDocument/2006/relationships/slide" Target="slides/slide79.xml"/><Relationship Id="rId227" Type="http://schemas.openxmlformats.org/officeDocument/2006/relationships/slide" Target="slides/slide100.xml"/><Relationship Id="rId248" Type="http://schemas.openxmlformats.org/officeDocument/2006/relationships/slide" Target="slides/slide121.xml"/><Relationship Id="rId269" Type="http://schemas.openxmlformats.org/officeDocument/2006/relationships/slide" Target="slides/slide142.xml"/><Relationship Id="rId12" Type="http://schemas.openxmlformats.org/officeDocument/2006/relationships/slideMaster" Target="slideMasters/slideMaster12.xml"/><Relationship Id="rId33" Type="http://schemas.openxmlformats.org/officeDocument/2006/relationships/slideMaster" Target="slideMasters/slideMaster33.xml"/><Relationship Id="rId108" Type="http://schemas.openxmlformats.org/officeDocument/2006/relationships/slideMaster" Target="slideMasters/slideMaster108.xml"/><Relationship Id="rId129" Type="http://schemas.openxmlformats.org/officeDocument/2006/relationships/slide" Target="slides/slide2.xml"/><Relationship Id="rId280" Type="http://schemas.openxmlformats.org/officeDocument/2006/relationships/notesMaster" Target="notesMasters/notesMaster1.xml"/><Relationship Id="rId54" Type="http://schemas.openxmlformats.org/officeDocument/2006/relationships/slideMaster" Target="slideMasters/slideMaster54.xml"/><Relationship Id="rId75" Type="http://schemas.openxmlformats.org/officeDocument/2006/relationships/slideMaster" Target="slideMasters/slideMaster75.xml"/><Relationship Id="rId96" Type="http://schemas.openxmlformats.org/officeDocument/2006/relationships/slideMaster" Target="slideMasters/slideMaster96.xml"/><Relationship Id="rId140" Type="http://schemas.openxmlformats.org/officeDocument/2006/relationships/slide" Target="slides/slide13.xml"/><Relationship Id="rId161" Type="http://schemas.openxmlformats.org/officeDocument/2006/relationships/slide" Target="slides/slide34.xml"/><Relationship Id="rId182" Type="http://schemas.openxmlformats.org/officeDocument/2006/relationships/slide" Target="slides/slide55.xml"/><Relationship Id="rId217" Type="http://schemas.openxmlformats.org/officeDocument/2006/relationships/slide" Target="slides/slide90.xml"/><Relationship Id="rId6" Type="http://schemas.openxmlformats.org/officeDocument/2006/relationships/slideMaster" Target="slideMasters/slideMaster6.xml"/><Relationship Id="rId238" Type="http://schemas.openxmlformats.org/officeDocument/2006/relationships/slide" Target="slides/slide111.xml"/><Relationship Id="rId259" Type="http://schemas.openxmlformats.org/officeDocument/2006/relationships/slide" Target="slides/slide132.xml"/><Relationship Id="rId23" Type="http://schemas.openxmlformats.org/officeDocument/2006/relationships/slideMaster" Target="slideMasters/slideMaster23.xml"/><Relationship Id="rId119" Type="http://schemas.openxmlformats.org/officeDocument/2006/relationships/slideMaster" Target="slideMasters/slideMaster119.xml"/><Relationship Id="rId270" Type="http://schemas.openxmlformats.org/officeDocument/2006/relationships/slide" Target="slides/slide143.xml"/><Relationship Id="rId44" Type="http://schemas.openxmlformats.org/officeDocument/2006/relationships/slideMaster" Target="slideMasters/slideMaster44.xml"/><Relationship Id="rId65" Type="http://schemas.openxmlformats.org/officeDocument/2006/relationships/slideMaster" Target="slideMasters/slideMaster65.xml"/><Relationship Id="rId86" Type="http://schemas.openxmlformats.org/officeDocument/2006/relationships/slideMaster" Target="slideMasters/slideMaster86.xml"/><Relationship Id="rId130" Type="http://schemas.openxmlformats.org/officeDocument/2006/relationships/slide" Target="slides/slide3.xml"/><Relationship Id="rId151" Type="http://schemas.openxmlformats.org/officeDocument/2006/relationships/slide" Target="slides/slide24.xml"/><Relationship Id="rId172" Type="http://schemas.openxmlformats.org/officeDocument/2006/relationships/slide" Target="slides/slide45.xml"/><Relationship Id="rId193" Type="http://schemas.openxmlformats.org/officeDocument/2006/relationships/slide" Target="slides/slide66.xml"/><Relationship Id="rId207" Type="http://schemas.openxmlformats.org/officeDocument/2006/relationships/slide" Target="slides/slide80.xml"/><Relationship Id="rId228" Type="http://schemas.openxmlformats.org/officeDocument/2006/relationships/slide" Target="slides/slide101.xml"/><Relationship Id="rId249" Type="http://schemas.openxmlformats.org/officeDocument/2006/relationships/slide" Target="slides/slide122.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Master" Target="slideMasters/slideMaster39.xml"/><Relationship Id="rId109" Type="http://schemas.openxmlformats.org/officeDocument/2006/relationships/slideMaster" Target="slideMasters/slideMaster109.xml"/><Relationship Id="rId260" Type="http://schemas.openxmlformats.org/officeDocument/2006/relationships/slide" Target="slides/slide133.xml"/><Relationship Id="rId265" Type="http://schemas.openxmlformats.org/officeDocument/2006/relationships/slide" Target="slides/slide138.xml"/><Relationship Id="rId281" Type="http://schemas.openxmlformats.org/officeDocument/2006/relationships/presProps" Target="presProps.xml"/><Relationship Id="rId34" Type="http://schemas.openxmlformats.org/officeDocument/2006/relationships/slideMaster" Target="slideMasters/slideMaster34.xml"/><Relationship Id="rId50" Type="http://schemas.openxmlformats.org/officeDocument/2006/relationships/slideMaster" Target="slideMasters/slideMaster50.xml"/><Relationship Id="rId55" Type="http://schemas.openxmlformats.org/officeDocument/2006/relationships/slideMaster" Target="slideMasters/slideMaster55.xml"/><Relationship Id="rId76" Type="http://schemas.openxmlformats.org/officeDocument/2006/relationships/slideMaster" Target="slideMasters/slideMaster76.xml"/><Relationship Id="rId97" Type="http://schemas.openxmlformats.org/officeDocument/2006/relationships/slideMaster" Target="slideMasters/slideMaster97.xml"/><Relationship Id="rId104" Type="http://schemas.openxmlformats.org/officeDocument/2006/relationships/slideMaster" Target="slideMasters/slideMaster104.xml"/><Relationship Id="rId120" Type="http://schemas.openxmlformats.org/officeDocument/2006/relationships/slideMaster" Target="slideMasters/slideMaster120.xml"/><Relationship Id="rId125" Type="http://schemas.openxmlformats.org/officeDocument/2006/relationships/slideMaster" Target="slideMasters/slideMaster125.xml"/><Relationship Id="rId141" Type="http://schemas.openxmlformats.org/officeDocument/2006/relationships/slide" Target="slides/slide14.xml"/><Relationship Id="rId146" Type="http://schemas.openxmlformats.org/officeDocument/2006/relationships/slide" Target="slides/slide19.xml"/><Relationship Id="rId167" Type="http://schemas.openxmlformats.org/officeDocument/2006/relationships/slide" Target="slides/slide40.xml"/><Relationship Id="rId188" Type="http://schemas.openxmlformats.org/officeDocument/2006/relationships/slide" Target="slides/slide61.xml"/><Relationship Id="rId7" Type="http://schemas.openxmlformats.org/officeDocument/2006/relationships/slideMaster" Target="slideMasters/slideMaster7.xml"/><Relationship Id="rId71" Type="http://schemas.openxmlformats.org/officeDocument/2006/relationships/slideMaster" Target="slideMasters/slideMaster71.xml"/><Relationship Id="rId92" Type="http://schemas.openxmlformats.org/officeDocument/2006/relationships/slideMaster" Target="slideMasters/slideMaster92.xml"/><Relationship Id="rId162" Type="http://schemas.openxmlformats.org/officeDocument/2006/relationships/slide" Target="slides/slide35.xml"/><Relationship Id="rId183" Type="http://schemas.openxmlformats.org/officeDocument/2006/relationships/slide" Target="slides/slide56.xml"/><Relationship Id="rId213" Type="http://schemas.openxmlformats.org/officeDocument/2006/relationships/slide" Target="slides/slide86.xml"/><Relationship Id="rId218" Type="http://schemas.openxmlformats.org/officeDocument/2006/relationships/slide" Target="slides/slide91.xml"/><Relationship Id="rId234" Type="http://schemas.openxmlformats.org/officeDocument/2006/relationships/slide" Target="slides/slide107.xml"/><Relationship Id="rId239" Type="http://schemas.openxmlformats.org/officeDocument/2006/relationships/slide" Target="slides/slide112.xml"/><Relationship Id="rId2" Type="http://schemas.openxmlformats.org/officeDocument/2006/relationships/slideMaster" Target="slideMasters/slideMaster2.xml"/><Relationship Id="rId29" Type="http://schemas.openxmlformats.org/officeDocument/2006/relationships/slideMaster" Target="slideMasters/slideMaster29.xml"/><Relationship Id="rId250" Type="http://schemas.openxmlformats.org/officeDocument/2006/relationships/slide" Target="slides/slide123.xml"/><Relationship Id="rId255" Type="http://schemas.openxmlformats.org/officeDocument/2006/relationships/slide" Target="slides/slide128.xml"/><Relationship Id="rId271" Type="http://schemas.openxmlformats.org/officeDocument/2006/relationships/slide" Target="slides/slide144.xml"/><Relationship Id="rId276" Type="http://schemas.openxmlformats.org/officeDocument/2006/relationships/slide" Target="slides/slide149.xml"/><Relationship Id="rId24" Type="http://schemas.openxmlformats.org/officeDocument/2006/relationships/slideMaster" Target="slideMasters/slideMaster24.xml"/><Relationship Id="rId40" Type="http://schemas.openxmlformats.org/officeDocument/2006/relationships/slideMaster" Target="slideMasters/slideMaster40.xml"/><Relationship Id="rId45" Type="http://schemas.openxmlformats.org/officeDocument/2006/relationships/slideMaster" Target="slideMasters/slideMaster45.xml"/><Relationship Id="rId66" Type="http://schemas.openxmlformats.org/officeDocument/2006/relationships/slideMaster" Target="slideMasters/slideMaster66.xml"/><Relationship Id="rId87" Type="http://schemas.openxmlformats.org/officeDocument/2006/relationships/slideMaster" Target="slideMasters/slideMaster87.xml"/><Relationship Id="rId110" Type="http://schemas.openxmlformats.org/officeDocument/2006/relationships/slideMaster" Target="slideMasters/slideMaster110.xml"/><Relationship Id="rId115" Type="http://schemas.openxmlformats.org/officeDocument/2006/relationships/slideMaster" Target="slideMasters/slideMaster115.xml"/><Relationship Id="rId131" Type="http://schemas.openxmlformats.org/officeDocument/2006/relationships/slide" Target="slides/slide4.xml"/><Relationship Id="rId136" Type="http://schemas.openxmlformats.org/officeDocument/2006/relationships/slide" Target="slides/slide9.xml"/><Relationship Id="rId157" Type="http://schemas.openxmlformats.org/officeDocument/2006/relationships/slide" Target="slides/slide30.xml"/><Relationship Id="rId178" Type="http://schemas.openxmlformats.org/officeDocument/2006/relationships/slide" Target="slides/slide51.xml"/><Relationship Id="rId61" Type="http://schemas.openxmlformats.org/officeDocument/2006/relationships/slideMaster" Target="slideMasters/slideMaster61.xml"/><Relationship Id="rId82" Type="http://schemas.openxmlformats.org/officeDocument/2006/relationships/slideMaster" Target="slideMasters/slideMaster82.xml"/><Relationship Id="rId152" Type="http://schemas.openxmlformats.org/officeDocument/2006/relationships/slide" Target="slides/slide25.xml"/><Relationship Id="rId173" Type="http://schemas.openxmlformats.org/officeDocument/2006/relationships/slide" Target="slides/slide46.xml"/><Relationship Id="rId194" Type="http://schemas.openxmlformats.org/officeDocument/2006/relationships/slide" Target="slides/slide67.xml"/><Relationship Id="rId199" Type="http://schemas.openxmlformats.org/officeDocument/2006/relationships/slide" Target="slides/slide72.xml"/><Relationship Id="rId203" Type="http://schemas.openxmlformats.org/officeDocument/2006/relationships/slide" Target="slides/slide76.xml"/><Relationship Id="rId208" Type="http://schemas.openxmlformats.org/officeDocument/2006/relationships/slide" Target="slides/slide81.xml"/><Relationship Id="rId229" Type="http://schemas.openxmlformats.org/officeDocument/2006/relationships/slide" Target="slides/slide102.xml"/><Relationship Id="rId19" Type="http://schemas.openxmlformats.org/officeDocument/2006/relationships/slideMaster" Target="slideMasters/slideMaster19.xml"/><Relationship Id="rId224" Type="http://schemas.openxmlformats.org/officeDocument/2006/relationships/slide" Target="slides/slide97.xml"/><Relationship Id="rId240" Type="http://schemas.openxmlformats.org/officeDocument/2006/relationships/slide" Target="slides/slide113.xml"/><Relationship Id="rId245" Type="http://schemas.openxmlformats.org/officeDocument/2006/relationships/slide" Target="slides/slide118.xml"/><Relationship Id="rId261" Type="http://schemas.openxmlformats.org/officeDocument/2006/relationships/slide" Target="slides/slide134.xml"/><Relationship Id="rId266" Type="http://schemas.openxmlformats.org/officeDocument/2006/relationships/slide" Target="slides/slide139.xml"/><Relationship Id="rId14" Type="http://schemas.openxmlformats.org/officeDocument/2006/relationships/slideMaster" Target="slideMasters/slideMaster14.xml"/><Relationship Id="rId30" Type="http://schemas.openxmlformats.org/officeDocument/2006/relationships/slideMaster" Target="slideMasters/slideMaster30.xml"/><Relationship Id="rId35" Type="http://schemas.openxmlformats.org/officeDocument/2006/relationships/slideMaster" Target="slideMasters/slideMaster35.xml"/><Relationship Id="rId56" Type="http://schemas.openxmlformats.org/officeDocument/2006/relationships/slideMaster" Target="slideMasters/slideMaster56.xml"/><Relationship Id="rId77" Type="http://schemas.openxmlformats.org/officeDocument/2006/relationships/slideMaster" Target="slideMasters/slideMaster77.xml"/><Relationship Id="rId100" Type="http://schemas.openxmlformats.org/officeDocument/2006/relationships/slideMaster" Target="slideMasters/slideMaster100.xml"/><Relationship Id="rId105" Type="http://schemas.openxmlformats.org/officeDocument/2006/relationships/slideMaster" Target="slideMasters/slideMaster105.xml"/><Relationship Id="rId126" Type="http://schemas.openxmlformats.org/officeDocument/2006/relationships/slideMaster" Target="slideMasters/slideMaster126.xml"/><Relationship Id="rId147" Type="http://schemas.openxmlformats.org/officeDocument/2006/relationships/slide" Target="slides/slide20.xml"/><Relationship Id="rId168" Type="http://schemas.openxmlformats.org/officeDocument/2006/relationships/slide" Target="slides/slide41.xml"/><Relationship Id="rId282"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Master" Target="slideMasters/slideMaster51.xml"/><Relationship Id="rId72" Type="http://schemas.openxmlformats.org/officeDocument/2006/relationships/slideMaster" Target="slideMasters/slideMaster72.xml"/><Relationship Id="rId93" Type="http://schemas.openxmlformats.org/officeDocument/2006/relationships/slideMaster" Target="slideMasters/slideMaster93.xml"/><Relationship Id="rId98" Type="http://schemas.openxmlformats.org/officeDocument/2006/relationships/slideMaster" Target="slideMasters/slideMaster98.xml"/><Relationship Id="rId121" Type="http://schemas.openxmlformats.org/officeDocument/2006/relationships/slideMaster" Target="slideMasters/slideMaster121.xml"/><Relationship Id="rId142" Type="http://schemas.openxmlformats.org/officeDocument/2006/relationships/slide" Target="slides/slide15.xml"/><Relationship Id="rId163" Type="http://schemas.openxmlformats.org/officeDocument/2006/relationships/slide" Target="slides/slide36.xml"/><Relationship Id="rId184" Type="http://schemas.openxmlformats.org/officeDocument/2006/relationships/slide" Target="slides/slide57.xml"/><Relationship Id="rId189" Type="http://schemas.openxmlformats.org/officeDocument/2006/relationships/slide" Target="slides/slide62.xml"/><Relationship Id="rId219" Type="http://schemas.openxmlformats.org/officeDocument/2006/relationships/slide" Target="slides/slide92.xml"/><Relationship Id="rId3" Type="http://schemas.openxmlformats.org/officeDocument/2006/relationships/slideMaster" Target="slideMasters/slideMaster3.xml"/><Relationship Id="rId214" Type="http://schemas.openxmlformats.org/officeDocument/2006/relationships/slide" Target="slides/slide87.xml"/><Relationship Id="rId230" Type="http://schemas.openxmlformats.org/officeDocument/2006/relationships/slide" Target="slides/slide103.xml"/><Relationship Id="rId235" Type="http://schemas.openxmlformats.org/officeDocument/2006/relationships/slide" Target="slides/slide108.xml"/><Relationship Id="rId251" Type="http://schemas.openxmlformats.org/officeDocument/2006/relationships/slide" Target="slides/slide124.xml"/><Relationship Id="rId256" Type="http://schemas.openxmlformats.org/officeDocument/2006/relationships/slide" Target="slides/slide129.xml"/><Relationship Id="rId277" Type="http://schemas.openxmlformats.org/officeDocument/2006/relationships/slide" Target="slides/slide150.xml"/><Relationship Id="rId25" Type="http://schemas.openxmlformats.org/officeDocument/2006/relationships/slideMaster" Target="slideMasters/slideMaster25.xml"/><Relationship Id="rId46" Type="http://schemas.openxmlformats.org/officeDocument/2006/relationships/slideMaster" Target="slideMasters/slideMaster46.xml"/><Relationship Id="rId67" Type="http://schemas.openxmlformats.org/officeDocument/2006/relationships/slideMaster" Target="slideMasters/slideMaster67.xml"/><Relationship Id="rId116" Type="http://schemas.openxmlformats.org/officeDocument/2006/relationships/slideMaster" Target="slideMasters/slideMaster116.xml"/><Relationship Id="rId137" Type="http://schemas.openxmlformats.org/officeDocument/2006/relationships/slide" Target="slides/slide10.xml"/><Relationship Id="rId158" Type="http://schemas.openxmlformats.org/officeDocument/2006/relationships/slide" Target="slides/slide31.xml"/><Relationship Id="rId272" Type="http://schemas.openxmlformats.org/officeDocument/2006/relationships/slide" Target="slides/slide145.xml"/><Relationship Id="rId20" Type="http://schemas.openxmlformats.org/officeDocument/2006/relationships/slideMaster" Target="slideMasters/slideMaster20.xml"/><Relationship Id="rId41" Type="http://schemas.openxmlformats.org/officeDocument/2006/relationships/slideMaster" Target="slideMasters/slideMaster41.xml"/><Relationship Id="rId62" Type="http://schemas.openxmlformats.org/officeDocument/2006/relationships/slideMaster" Target="slideMasters/slideMaster62.xml"/><Relationship Id="rId83" Type="http://schemas.openxmlformats.org/officeDocument/2006/relationships/slideMaster" Target="slideMasters/slideMaster83.xml"/><Relationship Id="rId88" Type="http://schemas.openxmlformats.org/officeDocument/2006/relationships/slideMaster" Target="slideMasters/slideMaster88.xml"/><Relationship Id="rId111" Type="http://schemas.openxmlformats.org/officeDocument/2006/relationships/slideMaster" Target="slideMasters/slideMaster111.xml"/><Relationship Id="rId132" Type="http://schemas.openxmlformats.org/officeDocument/2006/relationships/slide" Target="slides/slide5.xml"/><Relationship Id="rId153" Type="http://schemas.openxmlformats.org/officeDocument/2006/relationships/slide" Target="slides/slide26.xml"/><Relationship Id="rId174" Type="http://schemas.openxmlformats.org/officeDocument/2006/relationships/slide" Target="slides/slide47.xml"/><Relationship Id="rId179" Type="http://schemas.openxmlformats.org/officeDocument/2006/relationships/slide" Target="slides/slide52.xml"/><Relationship Id="rId195" Type="http://schemas.openxmlformats.org/officeDocument/2006/relationships/slide" Target="slides/slide68.xml"/><Relationship Id="rId209" Type="http://schemas.openxmlformats.org/officeDocument/2006/relationships/slide" Target="slides/slide82.xml"/><Relationship Id="rId190" Type="http://schemas.openxmlformats.org/officeDocument/2006/relationships/slide" Target="slides/slide63.xml"/><Relationship Id="rId204" Type="http://schemas.openxmlformats.org/officeDocument/2006/relationships/slide" Target="slides/slide77.xml"/><Relationship Id="rId220" Type="http://schemas.openxmlformats.org/officeDocument/2006/relationships/slide" Target="slides/slide93.xml"/><Relationship Id="rId225" Type="http://schemas.openxmlformats.org/officeDocument/2006/relationships/slide" Target="slides/slide98.xml"/><Relationship Id="rId241" Type="http://schemas.openxmlformats.org/officeDocument/2006/relationships/slide" Target="slides/slide114.xml"/><Relationship Id="rId246" Type="http://schemas.openxmlformats.org/officeDocument/2006/relationships/slide" Target="slides/slide119.xml"/><Relationship Id="rId267" Type="http://schemas.openxmlformats.org/officeDocument/2006/relationships/slide" Target="slides/slide140.xml"/><Relationship Id="rId15" Type="http://schemas.openxmlformats.org/officeDocument/2006/relationships/slideMaster" Target="slideMasters/slideMaster15.xml"/><Relationship Id="rId36" Type="http://schemas.openxmlformats.org/officeDocument/2006/relationships/slideMaster" Target="slideMasters/slideMaster36.xml"/><Relationship Id="rId57" Type="http://schemas.openxmlformats.org/officeDocument/2006/relationships/slideMaster" Target="slideMasters/slideMaster57.xml"/><Relationship Id="rId106" Type="http://schemas.openxmlformats.org/officeDocument/2006/relationships/slideMaster" Target="slideMasters/slideMaster106.xml"/><Relationship Id="rId127" Type="http://schemas.openxmlformats.org/officeDocument/2006/relationships/slideMaster" Target="slideMasters/slideMaster127.xml"/><Relationship Id="rId262" Type="http://schemas.openxmlformats.org/officeDocument/2006/relationships/slide" Target="slides/slide135.xml"/><Relationship Id="rId283" Type="http://schemas.openxmlformats.org/officeDocument/2006/relationships/theme" Target="theme/theme1.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52" Type="http://schemas.openxmlformats.org/officeDocument/2006/relationships/slideMaster" Target="slideMasters/slideMaster52.xml"/><Relationship Id="rId73" Type="http://schemas.openxmlformats.org/officeDocument/2006/relationships/slideMaster" Target="slideMasters/slideMaster73.xml"/><Relationship Id="rId78" Type="http://schemas.openxmlformats.org/officeDocument/2006/relationships/slideMaster" Target="slideMasters/slideMaster78.xml"/><Relationship Id="rId94" Type="http://schemas.openxmlformats.org/officeDocument/2006/relationships/slideMaster" Target="slideMasters/slideMaster94.xml"/><Relationship Id="rId99" Type="http://schemas.openxmlformats.org/officeDocument/2006/relationships/slideMaster" Target="slideMasters/slideMaster99.xml"/><Relationship Id="rId101" Type="http://schemas.openxmlformats.org/officeDocument/2006/relationships/slideMaster" Target="slideMasters/slideMaster101.xml"/><Relationship Id="rId122" Type="http://schemas.openxmlformats.org/officeDocument/2006/relationships/slideMaster" Target="slideMasters/slideMaster122.xml"/><Relationship Id="rId143" Type="http://schemas.openxmlformats.org/officeDocument/2006/relationships/slide" Target="slides/slide16.xml"/><Relationship Id="rId148" Type="http://schemas.openxmlformats.org/officeDocument/2006/relationships/slide" Target="slides/slide21.xml"/><Relationship Id="rId164" Type="http://schemas.openxmlformats.org/officeDocument/2006/relationships/slide" Target="slides/slide37.xml"/><Relationship Id="rId169" Type="http://schemas.openxmlformats.org/officeDocument/2006/relationships/slide" Target="slides/slide42.xml"/><Relationship Id="rId185" Type="http://schemas.openxmlformats.org/officeDocument/2006/relationships/slide" Target="slides/slide58.xml"/><Relationship Id="rId4" Type="http://schemas.openxmlformats.org/officeDocument/2006/relationships/slideMaster" Target="slideMasters/slideMaster4.xml"/><Relationship Id="rId9" Type="http://schemas.openxmlformats.org/officeDocument/2006/relationships/slideMaster" Target="slideMasters/slideMaster9.xml"/><Relationship Id="rId180" Type="http://schemas.openxmlformats.org/officeDocument/2006/relationships/slide" Target="slides/slide53.xml"/><Relationship Id="rId210" Type="http://schemas.openxmlformats.org/officeDocument/2006/relationships/slide" Target="slides/slide83.xml"/><Relationship Id="rId215" Type="http://schemas.openxmlformats.org/officeDocument/2006/relationships/slide" Target="slides/slide88.xml"/><Relationship Id="rId236" Type="http://schemas.openxmlformats.org/officeDocument/2006/relationships/slide" Target="slides/slide109.xml"/><Relationship Id="rId257" Type="http://schemas.openxmlformats.org/officeDocument/2006/relationships/slide" Target="slides/slide130.xml"/><Relationship Id="rId278" Type="http://schemas.openxmlformats.org/officeDocument/2006/relationships/slide" Target="slides/slide151.xml"/><Relationship Id="rId26" Type="http://schemas.openxmlformats.org/officeDocument/2006/relationships/slideMaster" Target="slideMasters/slideMaster26.xml"/><Relationship Id="rId231" Type="http://schemas.openxmlformats.org/officeDocument/2006/relationships/slide" Target="slides/slide104.xml"/><Relationship Id="rId252" Type="http://schemas.openxmlformats.org/officeDocument/2006/relationships/slide" Target="slides/slide125.xml"/><Relationship Id="rId273" Type="http://schemas.openxmlformats.org/officeDocument/2006/relationships/slide" Target="slides/slide146.xml"/><Relationship Id="rId47" Type="http://schemas.openxmlformats.org/officeDocument/2006/relationships/slideMaster" Target="slideMasters/slideMaster47.xml"/><Relationship Id="rId68" Type="http://schemas.openxmlformats.org/officeDocument/2006/relationships/slideMaster" Target="slideMasters/slideMaster68.xml"/><Relationship Id="rId89" Type="http://schemas.openxmlformats.org/officeDocument/2006/relationships/slideMaster" Target="slideMasters/slideMaster89.xml"/><Relationship Id="rId112" Type="http://schemas.openxmlformats.org/officeDocument/2006/relationships/slideMaster" Target="slideMasters/slideMaster112.xml"/><Relationship Id="rId133" Type="http://schemas.openxmlformats.org/officeDocument/2006/relationships/slide" Target="slides/slide6.xml"/><Relationship Id="rId154" Type="http://schemas.openxmlformats.org/officeDocument/2006/relationships/slide" Target="slides/slide27.xml"/><Relationship Id="rId175" Type="http://schemas.openxmlformats.org/officeDocument/2006/relationships/slide" Target="slides/slide48.xml"/><Relationship Id="rId196" Type="http://schemas.openxmlformats.org/officeDocument/2006/relationships/slide" Target="slides/slide69.xml"/><Relationship Id="rId200" Type="http://schemas.openxmlformats.org/officeDocument/2006/relationships/slide" Target="slides/slide73.xml"/><Relationship Id="rId16" Type="http://schemas.openxmlformats.org/officeDocument/2006/relationships/slideMaster" Target="slideMasters/slideMaster16.xml"/><Relationship Id="rId221" Type="http://schemas.openxmlformats.org/officeDocument/2006/relationships/slide" Target="slides/slide94.xml"/><Relationship Id="rId242" Type="http://schemas.openxmlformats.org/officeDocument/2006/relationships/slide" Target="slides/slide115.xml"/><Relationship Id="rId263" Type="http://schemas.openxmlformats.org/officeDocument/2006/relationships/slide" Target="slides/slide136.xml"/><Relationship Id="rId284" Type="http://schemas.openxmlformats.org/officeDocument/2006/relationships/tableStyles" Target="tableStyles.xml"/><Relationship Id="rId37" Type="http://schemas.openxmlformats.org/officeDocument/2006/relationships/slideMaster" Target="slideMasters/slideMaster37.xml"/><Relationship Id="rId58" Type="http://schemas.openxmlformats.org/officeDocument/2006/relationships/slideMaster" Target="slideMasters/slideMaster58.xml"/><Relationship Id="rId79" Type="http://schemas.openxmlformats.org/officeDocument/2006/relationships/slideMaster" Target="slideMasters/slideMaster79.xml"/><Relationship Id="rId102" Type="http://schemas.openxmlformats.org/officeDocument/2006/relationships/slideMaster" Target="slideMasters/slideMaster102.xml"/><Relationship Id="rId123" Type="http://schemas.openxmlformats.org/officeDocument/2006/relationships/slideMaster" Target="slideMasters/slideMaster123.xml"/><Relationship Id="rId144" Type="http://schemas.openxmlformats.org/officeDocument/2006/relationships/slide" Target="slides/slide17.xml"/><Relationship Id="rId90" Type="http://schemas.openxmlformats.org/officeDocument/2006/relationships/slideMaster" Target="slideMasters/slideMaster90.xml"/><Relationship Id="rId165" Type="http://schemas.openxmlformats.org/officeDocument/2006/relationships/slide" Target="slides/slide38.xml"/><Relationship Id="rId186" Type="http://schemas.openxmlformats.org/officeDocument/2006/relationships/slide" Target="slides/slide59.xml"/><Relationship Id="rId211" Type="http://schemas.openxmlformats.org/officeDocument/2006/relationships/slide" Target="slides/slide84.xml"/><Relationship Id="rId232" Type="http://schemas.openxmlformats.org/officeDocument/2006/relationships/slide" Target="slides/slide105.xml"/><Relationship Id="rId253" Type="http://schemas.openxmlformats.org/officeDocument/2006/relationships/slide" Target="slides/slide126.xml"/><Relationship Id="rId274" Type="http://schemas.openxmlformats.org/officeDocument/2006/relationships/slide" Target="slides/slide147.xml"/><Relationship Id="rId27" Type="http://schemas.openxmlformats.org/officeDocument/2006/relationships/slideMaster" Target="slideMasters/slideMaster27.xml"/><Relationship Id="rId48" Type="http://schemas.openxmlformats.org/officeDocument/2006/relationships/slideMaster" Target="slideMasters/slideMaster48.xml"/><Relationship Id="rId69" Type="http://schemas.openxmlformats.org/officeDocument/2006/relationships/slideMaster" Target="slideMasters/slideMaster69.xml"/><Relationship Id="rId113" Type="http://schemas.openxmlformats.org/officeDocument/2006/relationships/slideMaster" Target="slideMasters/slideMaster113.xml"/><Relationship Id="rId134" Type="http://schemas.openxmlformats.org/officeDocument/2006/relationships/slide" Target="slides/slide7.xml"/><Relationship Id="rId80" Type="http://schemas.openxmlformats.org/officeDocument/2006/relationships/slideMaster" Target="slideMasters/slideMaster80.xml"/><Relationship Id="rId155" Type="http://schemas.openxmlformats.org/officeDocument/2006/relationships/slide" Target="slides/slide28.xml"/><Relationship Id="rId176" Type="http://schemas.openxmlformats.org/officeDocument/2006/relationships/slide" Target="slides/slide49.xml"/><Relationship Id="rId197" Type="http://schemas.openxmlformats.org/officeDocument/2006/relationships/slide" Target="slides/slide70.xml"/><Relationship Id="rId201" Type="http://schemas.openxmlformats.org/officeDocument/2006/relationships/slide" Target="slides/slide74.xml"/><Relationship Id="rId222" Type="http://schemas.openxmlformats.org/officeDocument/2006/relationships/slide" Target="slides/slide95.xml"/><Relationship Id="rId243" Type="http://schemas.openxmlformats.org/officeDocument/2006/relationships/slide" Target="slides/slide116.xml"/><Relationship Id="rId264" Type="http://schemas.openxmlformats.org/officeDocument/2006/relationships/slide" Target="slides/slide137.xml"/><Relationship Id="rId17" Type="http://schemas.openxmlformats.org/officeDocument/2006/relationships/slideMaster" Target="slideMasters/slideMaster17.xml"/><Relationship Id="rId38" Type="http://schemas.openxmlformats.org/officeDocument/2006/relationships/slideMaster" Target="slideMasters/slideMaster38.xml"/><Relationship Id="rId59" Type="http://schemas.openxmlformats.org/officeDocument/2006/relationships/slideMaster" Target="slideMasters/slideMaster59.xml"/><Relationship Id="rId103" Type="http://schemas.openxmlformats.org/officeDocument/2006/relationships/slideMaster" Target="slideMasters/slideMaster103.xml"/><Relationship Id="rId124" Type="http://schemas.openxmlformats.org/officeDocument/2006/relationships/slideMaster" Target="slideMasters/slideMaster124.xml"/><Relationship Id="rId70" Type="http://schemas.openxmlformats.org/officeDocument/2006/relationships/slideMaster" Target="slideMasters/slideMaster70.xml"/><Relationship Id="rId91" Type="http://schemas.openxmlformats.org/officeDocument/2006/relationships/slideMaster" Target="slideMasters/slideMaster91.xml"/><Relationship Id="rId145" Type="http://schemas.openxmlformats.org/officeDocument/2006/relationships/slide" Target="slides/slide18.xml"/><Relationship Id="rId166" Type="http://schemas.openxmlformats.org/officeDocument/2006/relationships/slide" Target="slides/slide39.xml"/><Relationship Id="rId187" Type="http://schemas.openxmlformats.org/officeDocument/2006/relationships/slide" Target="slides/slide60.xml"/><Relationship Id="rId1" Type="http://schemas.openxmlformats.org/officeDocument/2006/relationships/slideMaster" Target="slideMasters/slideMaster1.xml"/><Relationship Id="rId212" Type="http://schemas.openxmlformats.org/officeDocument/2006/relationships/slide" Target="slides/slide85.xml"/><Relationship Id="rId233" Type="http://schemas.openxmlformats.org/officeDocument/2006/relationships/slide" Target="slides/slide106.xml"/><Relationship Id="rId254" Type="http://schemas.openxmlformats.org/officeDocument/2006/relationships/slide" Target="slides/slide127.xml"/><Relationship Id="rId28" Type="http://schemas.openxmlformats.org/officeDocument/2006/relationships/slideMaster" Target="slideMasters/slideMaster28.xml"/><Relationship Id="rId49" Type="http://schemas.openxmlformats.org/officeDocument/2006/relationships/slideMaster" Target="slideMasters/slideMaster49.xml"/><Relationship Id="rId114" Type="http://schemas.openxmlformats.org/officeDocument/2006/relationships/slideMaster" Target="slideMasters/slideMaster114.xml"/><Relationship Id="rId275" Type="http://schemas.openxmlformats.org/officeDocument/2006/relationships/slide" Target="slides/slide148.xml"/><Relationship Id="rId60" Type="http://schemas.openxmlformats.org/officeDocument/2006/relationships/slideMaster" Target="slideMasters/slideMaster60.xml"/><Relationship Id="rId81" Type="http://schemas.openxmlformats.org/officeDocument/2006/relationships/slideMaster" Target="slideMasters/slideMaster81.xml"/><Relationship Id="rId135" Type="http://schemas.openxmlformats.org/officeDocument/2006/relationships/slide" Target="slides/slide8.xml"/><Relationship Id="rId156" Type="http://schemas.openxmlformats.org/officeDocument/2006/relationships/slide" Target="slides/slide29.xml"/><Relationship Id="rId177" Type="http://schemas.openxmlformats.org/officeDocument/2006/relationships/slide" Target="slides/slide50.xml"/><Relationship Id="rId198" Type="http://schemas.openxmlformats.org/officeDocument/2006/relationships/slide" Target="slides/slide71.xml"/><Relationship Id="rId202" Type="http://schemas.openxmlformats.org/officeDocument/2006/relationships/slide" Target="slides/slide75.xml"/><Relationship Id="rId223" Type="http://schemas.openxmlformats.org/officeDocument/2006/relationships/slide" Target="slides/slide96.xml"/><Relationship Id="rId244" Type="http://schemas.openxmlformats.org/officeDocument/2006/relationships/slide" Target="slides/slide11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2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GB"/>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GB"/>
          </a:p>
        </p:txBody>
      </p:sp>
      <p:sp>
        <p:nvSpPr>
          <p:cNvPr id="2560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GB"/>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C59C6ADD-A24A-48B6-8863-0B0401F9CA6E}"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40358A32-C884-4DD0-97E7-301B1D069677}" type="slidenum">
              <a:rPr lang="en-GB" smtClean="0">
                <a:solidFill>
                  <a:srgbClr val="000000"/>
                </a:solidFill>
                <a:latin typeface="Arial" pitchFamily="34" charset="0"/>
              </a:rPr>
              <a:pPr/>
              <a:t>1</a:t>
            </a:fld>
            <a:endParaRPr lang="en-GB">
              <a:solidFill>
                <a:srgbClr val="000000"/>
              </a:solidFill>
              <a:latin typeface="Arial" pitchFamily="34" charset="0"/>
            </a:endParaRPr>
          </a:p>
        </p:txBody>
      </p:sp>
      <p:sp>
        <p:nvSpPr>
          <p:cNvPr id="26627" name="Rectangle 2"/>
          <p:cNvSpPr>
            <a:spLocks noGrp="1" noRot="1" noChangeAspect="1" noChangeArrowheads="1" noTextEdit="1"/>
          </p:cNvSpPr>
          <p:nvPr>
            <p:ph type="sldImg"/>
          </p:nvPr>
        </p:nvSpPr>
        <p:spPr>
          <a:xfrm>
            <a:off x="1150938" y="692150"/>
            <a:ext cx="4556125" cy="3416300"/>
          </a:xfrm>
          <a:ln/>
        </p:spPr>
      </p:sp>
      <p:sp>
        <p:nvSpPr>
          <p:cNvPr id="26628" name="Rectangle 3"/>
          <p:cNvSpPr>
            <a:spLocks noGrp="1" noChangeArrowheads="1"/>
          </p:cNvSpPr>
          <p:nvPr>
            <p:ph type="body" idx="1"/>
          </p:nvPr>
        </p:nvSpPr>
        <p:spPr>
          <a:noFill/>
          <a:ln/>
        </p:spPr>
        <p:txBody>
          <a:bodyPr/>
          <a:lstStyle/>
          <a:p>
            <a:pPr eaLnBrk="1" hangingPunct="1"/>
            <a:endParaRPr lang="en-US">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xfrm>
            <a:off x="1150938" y="692150"/>
            <a:ext cx="4556125" cy="3416300"/>
          </a:xfrm>
          <a:ln/>
        </p:spPr>
      </p:sp>
      <p:sp>
        <p:nvSpPr>
          <p:cNvPr id="39939" name="Notes Placeholder 2"/>
          <p:cNvSpPr>
            <a:spLocks noGrp="1"/>
          </p:cNvSpPr>
          <p:nvPr>
            <p:ph type="body" idx="1"/>
          </p:nvPr>
        </p:nvSpPr>
        <p:spPr>
          <a:noFill/>
          <a:ln/>
        </p:spPr>
        <p:txBody>
          <a:bodyPr/>
          <a:lstStyle/>
          <a:p>
            <a:endParaRPr lang="en-US"/>
          </a:p>
        </p:txBody>
      </p:sp>
      <p:sp>
        <p:nvSpPr>
          <p:cNvPr id="39940" name="Slide Number Placeholder 3"/>
          <p:cNvSpPr>
            <a:spLocks noGrp="1"/>
          </p:cNvSpPr>
          <p:nvPr>
            <p:ph type="sldNum" sz="quarter" idx="5"/>
          </p:nvPr>
        </p:nvSpPr>
        <p:spPr>
          <a:noFill/>
        </p:spPr>
        <p:txBody>
          <a:bodyPr/>
          <a:lstStyle/>
          <a:p>
            <a:fld id="{16365632-E40A-4911-AD4F-35C35BF3BBA4}" type="slidenum">
              <a:rPr lang="en-GB" smtClean="0">
                <a:solidFill>
                  <a:srgbClr val="000000"/>
                </a:solidFill>
              </a:rPr>
              <a:pPr/>
              <a:t>20</a:t>
            </a:fld>
            <a:endParaRPr lang="en-GB">
              <a:solidFill>
                <a:srgbClr val="000000"/>
              </a:solidFill>
            </a:endParaRPr>
          </a:p>
        </p:txBody>
      </p:sp>
    </p:spTree>
    <p:extLst>
      <p:ext uri="{BB962C8B-B14F-4D97-AF65-F5344CB8AC3E}">
        <p14:creationId xmlns:p14="http://schemas.microsoft.com/office/powerpoint/2010/main" val="2702832155"/>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70DB73D0-33EF-45D9-8D1C-17C187866E96}" type="slidenum">
              <a:rPr kumimoji="0" lang="en-GB" sz="1000" b="0" i="1"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148</a:t>
            </a:fld>
            <a:endParaRPr kumimoji="0" lang="en-GB" sz="1000" b="0" i="1"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5603" name="Rectangle 2"/>
          <p:cNvSpPr>
            <a:spLocks noGrp="1" noRot="1" noChangeAspect="1" noChangeArrowheads="1" noTextEdit="1"/>
          </p:cNvSpPr>
          <p:nvPr>
            <p:ph type="sldImg"/>
          </p:nvPr>
        </p:nvSpPr>
        <p:spPr>
          <a:xfrm>
            <a:off x="1150938" y="692150"/>
            <a:ext cx="4556125" cy="3416300"/>
          </a:xfrm>
          <a:ln/>
        </p:spPr>
      </p:sp>
      <p:sp>
        <p:nvSpPr>
          <p:cNvPr id="25604" name="Rectangle 3"/>
          <p:cNvSpPr>
            <a:spLocks noGrp="1" noChangeArrowheads="1"/>
          </p:cNvSpPr>
          <p:nvPr>
            <p:ph type="body" idx="1"/>
          </p:nvPr>
        </p:nvSpPr>
        <p:spPr>
          <a:xfrm>
            <a:off x="914400" y="4343400"/>
            <a:ext cx="5029200" cy="4114800"/>
          </a:xfrm>
          <a:noFill/>
          <a:ln/>
        </p:spPr>
        <p:txBody>
          <a:bodyPr/>
          <a:lstStyle/>
          <a:p>
            <a:pPr eaLnBrk="1" hangingPunct="1"/>
            <a:endParaRPr lang="en-US"/>
          </a:p>
        </p:txBody>
      </p:sp>
    </p:spTree>
    <p:extLst>
      <p:ext uri="{BB962C8B-B14F-4D97-AF65-F5344CB8AC3E}">
        <p14:creationId xmlns:p14="http://schemas.microsoft.com/office/powerpoint/2010/main" val="1164157798"/>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ABCEED63-E161-4E93-A362-28F36F9892E6}" type="slidenum">
              <a:rPr kumimoji="0" lang="en-GB" sz="1000" b="0" i="1"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149</a:t>
            </a:fld>
            <a:endParaRPr kumimoji="0" lang="en-GB" sz="1000" b="0" i="1"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6627" name="Rectangle 2"/>
          <p:cNvSpPr>
            <a:spLocks noGrp="1" noRot="1" noChangeAspect="1" noChangeArrowheads="1" noTextEdit="1"/>
          </p:cNvSpPr>
          <p:nvPr>
            <p:ph type="sldImg"/>
          </p:nvPr>
        </p:nvSpPr>
        <p:spPr>
          <a:xfrm>
            <a:off x="1150938" y="692150"/>
            <a:ext cx="4556125" cy="3416300"/>
          </a:xfrm>
          <a:ln/>
        </p:spPr>
      </p:sp>
      <p:sp>
        <p:nvSpPr>
          <p:cNvPr id="26628" name="Rectangle 3"/>
          <p:cNvSpPr>
            <a:spLocks noGrp="1" noChangeArrowheads="1"/>
          </p:cNvSpPr>
          <p:nvPr>
            <p:ph type="body" idx="1"/>
          </p:nvPr>
        </p:nvSpPr>
        <p:spPr>
          <a:xfrm>
            <a:off x="914400" y="4343400"/>
            <a:ext cx="5029200" cy="4114800"/>
          </a:xfrm>
          <a:noFill/>
          <a:ln/>
        </p:spPr>
        <p:txBody>
          <a:bodyPr/>
          <a:lstStyle/>
          <a:p>
            <a:pPr eaLnBrk="1" hangingPunct="1"/>
            <a:endParaRPr lang="en-US"/>
          </a:p>
        </p:txBody>
      </p:sp>
    </p:spTree>
    <p:extLst>
      <p:ext uri="{BB962C8B-B14F-4D97-AF65-F5344CB8AC3E}">
        <p14:creationId xmlns:p14="http://schemas.microsoft.com/office/powerpoint/2010/main" val="2323980173"/>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69AE1917-049A-48FF-B49A-8125B6E16A49}" type="slidenum">
              <a:rPr kumimoji="0" lang="en-GB" sz="1000" b="0" i="1"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150</a:t>
            </a:fld>
            <a:endParaRPr kumimoji="0" lang="en-GB" sz="1000" b="0" i="1"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7651" name="Rectangle 2"/>
          <p:cNvSpPr>
            <a:spLocks noGrp="1" noRot="1" noChangeAspect="1" noChangeArrowheads="1" noTextEdit="1"/>
          </p:cNvSpPr>
          <p:nvPr>
            <p:ph type="sldImg"/>
          </p:nvPr>
        </p:nvSpPr>
        <p:spPr>
          <a:xfrm>
            <a:off x="1150938" y="692150"/>
            <a:ext cx="4556125" cy="3416300"/>
          </a:xfrm>
          <a:ln/>
        </p:spPr>
      </p:sp>
      <p:sp>
        <p:nvSpPr>
          <p:cNvPr id="27652" name="Rectangle 3"/>
          <p:cNvSpPr>
            <a:spLocks noGrp="1" noChangeArrowheads="1"/>
          </p:cNvSpPr>
          <p:nvPr>
            <p:ph type="body" idx="1"/>
          </p:nvPr>
        </p:nvSpPr>
        <p:spPr>
          <a:xfrm>
            <a:off x="914400" y="4343400"/>
            <a:ext cx="5029200" cy="4114800"/>
          </a:xfrm>
          <a:noFill/>
          <a:ln/>
        </p:spPr>
        <p:txBody>
          <a:bodyPr/>
          <a:lstStyle/>
          <a:p>
            <a:pPr eaLnBrk="1" hangingPunct="1"/>
            <a:endParaRPr lang="en-US"/>
          </a:p>
        </p:txBody>
      </p:sp>
    </p:spTree>
    <p:extLst>
      <p:ext uri="{BB962C8B-B14F-4D97-AF65-F5344CB8AC3E}">
        <p14:creationId xmlns:p14="http://schemas.microsoft.com/office/powerpoint/2010/main" val="3923027057"/>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E102470-1571-4297-98E9-97B71B911597}" type="slidenum">
              <a:rPr kumimoji="0" lang="en-GB" sz="12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151</a:t>
            </a:fld>
            <a:endParaRPr kumimoji="0" lang="en-GB"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34819" name="Rectangle 2"/>
          <p:cNvSpPr>
            <a:spLocks noGrp="1" noRot="1" noChangeAspect="1" noChangeArrowheads="1" noTextEdit="1"/>
          </p:cNvSpPr>
          <p:nvPr>
            <p:ph type="sldImg"/>
          </p:nvPr>
        </p:nvSpPr>
        <p:spPr>
          <a:xfrm>
            <a:off x="1143000" y="685800"/>
            <a:ext cx="4572000" cy="3429000"/>
          </a:xfrm>
          <a:ln/>
        </p:spPr>
      </p:sp>
      <p:sp>
        <p:nvSpPr>
          <p:cNvPr id="34820" name="Rectangle 3"/>
          <p:cNvSpPr>
            <a:spLocks noGrp="1" noChangeArrowheads="1"/>
          </p:cNvSpPr>
          <p:nvPr>
            <p:ph type="body" idx="1"/>
          </p:nvPr>
        </p:nvSpPr>
        <p:spPr>
          <a:noFill/>
          <a:ln/>
        </p:spPr>
        <p:txBody>
          <a:bodyPr/>
          <a:lstStyle/>
          <a:p>
            <a:pPr eaLnBrk="1" hangingPunct="1"/>
            <a:endParaRPr lang="en-US">
              <a:latin typeface="Arial" pitchFamily="34" charset="0"/>
            </a:endParaRPr>
          </a:p>
        </p:txBody>
      </p:sp>
    </p:spTree>
    <p:extLst>
      <p:ext uri="{BB962C8B-B14F-4D97-AF65-F5344CB8AC3E}">
        <p14:creationId xmlns:p14="http://schemas.microsoft.com/office/powerpoint/2010/main" val="2546996277"/>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p>
            <a:fld id="{9A23D98E-C04C-4AA4-A211-4ABB68A5FCF3}" type="slidenum">
              <a:rPr lang="en-GB" smtClean="0">
                <a:solidFill>
                  <a:srgbClr val="000000"/>
                </a:solidFill>
              </a:rPr>
              <a:pPr/>
              <a:t>152</a:t>
            </a:fld>
            <a:endParaRPr lang="en-GB">
              <a:solidFill>
                <a:srgbClr val="000000"/>
              </a:solidFill>
            </a:endParaRPr>
          </a:p>
        </p:txBody>
      </p:sp>
      <p:sp>
        <p:nvSpPr>
          <p:cNvPr id="7171" name="Rectangle 2"/>
          <p:cNvSpPr>
            <a:spLocks noGrp="1" noRot="1" noChangeAspect="1" noChangeArrowheads="1" noTextEdit="1"/>
          </p:cNvSpPr>
          <p:nvPr>
            <p:ph type="sldImg"/>
          </p:nvPr>
        </p:nvSpPr>
        <p:spPr>
          <a:xfrm>
            <a:off x="1150938" y="692150"/>
            <a:ext cx="4556125" cy="3416300"/>
          </a:xfrm>
          <a:ln/>
        </p:spPr>
      </p:sp>
      <p:sp>
        <p:nvSpPr>
          <p:cNvPr id="7172"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3A65BBED-9B1F-4465-A277-E7E9FF67544E}" type="slidenum">
              <a:rPr lang="en-GB">
                <a:solidFill>
                  <a:srgbClr val="000000"/>
                </a:solidFill>
              </a:rPr>
              <a:pPr/>
              <a:t>21</a:t>
            </a:fld>
            <a:endParaRPr lang="en-GB" dirty="0">
              <a:solidFill>
                <a:srgbClr val="000000"/>
              </a:solidFill>
            </a:endParaRPr>
          </a:p>
        </p:txBody>
      </p:sp>
      <p:sp>
        <p:nvSpPr>
          <p:cNvPr id="38915" name="Rectangle 2"/>
          <p:cNvSpPr>
            <a:spLocks noGrp="1" noRot="1" noChangeAspect="1" noChangeArrowheads="1" noTextEdit="1"/>
          </p:cNvSpPr>
          <p:nvPr>
            <p:ph type="sldImg"/>
          </p:nvPr>
        </p:nvSpPr>
        <p:spPr>
          <a:xfrm>
            <a:off x="1150938" y="692150"/>
            <a:ext cx="4556125" cy="3416300"/>
          </a:xfrm>
          <a:ln/>
        </p:spPr>
      </p:sp>
      <p:sp>
        <p:nvSpPr>
          <p:cNvPr id="38916"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5181566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46D71DA-5519-4470-853E-67BA4984C499}" type="slidenum">
              <a:rPr lang="en-GB" smtClean="0">
                <a:solidFill>
                  <a:srgbClr val="000000"/>
                </a:solidFill>
              </a:rPr>
              <a:pPr/>
              <a:t>22</a:t>
            </a:fld>
            <a:endParaRPr lang="en-GB">
              <a:solidFill>
                <a:srgbClr val="000000"/>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xfrm>
            <a:off x="1150938" y="692150"/>
            <a:ext cx="4556125" cy="3416300"/>
          </a:xfrm>
          <a:ln/>
        </p:spPr>
      </p:sp>
      <p:sp>
        <p:nvSpPr>
          <p:cNvPr id="43011" name="Notes Placeholder 2"/>
          <p:cNvSpPr>
            <a:spLocks noGrp="1"/>
          </p:cNvSpPr>
          <p:nvPr>
            <p:ph type="body" idx="1"/>
          </p:nvPr>
        </p:nvSpPr>
        <p:spPr>
          <a:noFill/>
          <a:ln/>
        </p:spPr>
        <p:txBody>
          <a:bodyPr/>
          <a:lstStyle/>
          <a:p>
            <a:pPr eaLnBrk="1" hangingPunct="1"/>
            <a:endParaRPr lang="en-US"/>
          </a:p>
        </p:txBody>
      </p:sp>
      <p:sp>
        <p:nvSpPr>
          <p:cNvPr id="43012" name="Slide Number Placeholder 3"/>
          <p:cNvSpPr>
            <a:spLocks noGrp="1"/>
          </p:cNvSpPr>
          <p:nvPr>
            <p:ph type="sldNum" sz="quarter" idx="5"/>
          </p:nvPr>
        </p:nvSpPr>
        <p:spPr>
          <a:noFill/>
        </p:spPr>
        <p:txBody>
          <a:bodyPr/>
          <a:lstStyle/>
          <a:p>
            <a:fld id="{F5CC5AE9-0A61-480E-A345-BF81D1D33A93}" type="slidenum">
              <a:rPr lang="en-US">
                <a:solidFill>
                  <a:srgbClr val="000000"/>
                </a:solidFill>
              </a:rPr>
              <a:pPr/>
              <a:t>23</a:t>
            </a:fld>
            <a:endParaRPr lang="en-US">
              <a:solidFill>
                <a:srgbClr val="000000"/>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39F08E08-4E57-474C-8023-CF278F0D587F}" type="slidenum">
              <a:rPr lang="en-GB" smtClean="0">
                <a:solidFill>
                  <a:srgbClr val="000000"/>
                </a:solidFill>
              </a:rPr>
              <a:pPr/>
              <a:t>24</a:t>
            </a:fld>
            <a:endParaRPr lang="en-GB" dirty="0">
              <a:solidFill>
                <a:srgbClr val="000000"/>
              </a:solidFill>
            </a:endParaRPr>
          </a:p>
        </p:txBody>
      </p:sp>
      <p:sp>
        <p:nvSpPr>
          <p:cNvPr id="29699" name="Rectangle 2"/>
          <p:cNvSpPr>
            <a:spLocks noGrp="1" noRot="1" noChangeAspect="1" noChangeArrowheads="1" noTextEdit="1"/>
          </p:cNvSpPr>
          <p:nvPr>
            <p:ph type="sldImg"/>
          </p:nvPr>
        </p:nvSpPr>
        <p:spPr>
          <a:xfrm>
            <a:off x="1150938" y="692150"/>
            <a:ext cx="4556125" cy="3416300"/>
          </a:xfrm>
          <a:ln/>
        </p:spPr>
      </p:sp>
      <p:sp>
        <p:nvSpPr>
          <p:cNvPr id="29700"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2379551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CC1651B0-F35B-40BD-89E9-C49B81D58407}" type="slidenum">
              <a:rPr lang="en-GB">
                <a:solidFill>
                  <a:srgbClr val="000000"/>
                </a:solidFill>
              </a:rPr>
              <a:pPr/>
              <a:t>25</a:t>
            </a:fld>
            <a:endParaRPr lang="en-GB" dirty="0">
              <a:solidFill>
                <a:srgbClr val="000000"/>
              </a:solidFill>
            </a:endParaRPr>
          </a:p>
        </p:txBody>
      </p:sp>
      <p:sp>
        <p:nvSpPr>
          <p:cNvPr id="99331" name="Rectangle 2"/>
          <p:cNvSpPr>
            <a:spLocks noGrp="1" noRot="1" noChangeAspect="1" noChangeArrowheads="1" noTextEdit="1"/>
          </p:cNvSpPr>
          <p:nvPr>
            <p:ph type="sldImg"/>
          </p:nvPr>
        </p:nvSpPr>
        <p:spPr>
          <a:xfrm>
            <a:off x="1150938" y="692150"/>
            <a:ext cx="4556125" cy="3416300"/>
          </a:xfrm>
          <a:ln/>
        </p:spPr>
      </p:sp>
      <p:sp>
        <p:nvSpPr>
          <p:cNvPr id="99332" name="Rectangle 3"/>
          <p:cNvSpPr>
            <a:spLocks noGrp="1" noChangeArrowheads="1"/>
          </p:cNvSpPr>
          <p:nvPr>
            <p:ph type="body" idx="1"/>
          </p:nvPr>
        </p:nvSpPr>
        <p:spPr>
          <a:xfrm>
            <a:off x="914400" y="4343400"/>
            <a:ext cx="5029200" cy="4114800"/>
          </a:xfrm>
          <a:noFill/>
          <a:ln/>
        </p:spPr>
        <p:txBody>
          <a:bodyPr/>
          <a:lstStyle/>
          <a:p>
            <a:pPr eaLnBrk="1" hangingPunct="1"/>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F0E9BB56-B69A-4A19-A3F7-497798BDC6BD}" type="slidenum">
              <a:rPr lang="en-GB">
                <a:solidFill>
                  <a:srgbClr val="000000"/>
                </a:solidFill>
              </a:rPr>
              <a:pPr/>
              <a:t>26</a:t>
            </a:fld>
            <a:endParaRPr lang="en-GB" dirty="0">
              <a:solidFill>
                <a:srgbClr val="000000"/>
              </a:solidFill>
            </a:endParaRPr>
          </a:p>
        </p:txBody>
      </p:sp>
      <p:sp>
        <p:nvSpPr>
          <p:cNvPr id="89091" name="Rectangle 2"/>
          <p:cNvSpPr>
            <a:spLocks noGrp="1" noRot="1" noChangeAspect="1" noChangeArrowheads="1" noTextEdit="1"/>
          </p:cNvSpPr>
          <p:nvPr>
            <p:ph type="sldImg"/>
          </p:nvPr>
        </p:nvSpPr>
        <p:spPr>
          <a:xfrm>
            <a:off x="1150938" y="692150"/>
            <a:ext cx="4556125" cy="3416300"/>
          </a:xfrm>
          <a:ln/>
        </p:spPr>
      </p:sp>
      <p:sp>
        <p:nvSpPr>
          <p:cNvPr id="89092" name="Rectangle 3"/>
          <p:cNvSpPr>
            <a:spLocks noGrp="1" noChangeArrowheads="1"/>
          </p:cNvSpPr>
          <p:nvPr>
            <p:ph type="body" idx="1"/>
          </p:nvPr>
        </p:nvSpPr>
        <p:spPr>
          <a:noFill/>
          <a:ln/>
        </p:spPr>
        <p:txBody>
          <a:bodyPr/>
          <a:lstStyle/>
          <a:p>
            <a:pPr eaLnBrk="1" hangingPunct="1"/>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CC1651B0-F35B-40BD-89E9-C49B81D58407}" type="slidenum">
              <a:rPr lang="en-GB">
                <a:solidFill>
                  <a:srgbClr val="000000"/>
                </a:solidFill>
              </a:rPr>
              <a:pPr/>
              <a:t>27</a:t>
            </a:fld>
            <a:endParaRPr lang="en-GB" dirty="0">
              <a:solidFill>
                <a:srgbClr val="000000"/>
              </a:solidFill>
            </a:endParaRPr>
          </a:p>
        </p:txBody>
      </p:sp>
      <p:sp>
        <p:nvSpPr>
          <p:cNvPr id="99331" name="Rectangle 2"/>
          <p:cNvSpPr>
            <a:spLocks noGrp="1" noRot="1" noChangeAspect="1" noChangeArrowheads="1" noTextEdit="1"/>
          </p:cNvSpPr>
          <p:nvPr>
            <p:ph type="sldImg"/>
          </p:nvPr>
        </p:nvSpPr>
        <p:spPr>
          <a:xfrm>
            <a:off x="1150938" y="692150"/>
            <a:ext cx="4556125" cy="3416300"/>
          </a:xfrm>
          <a:ln/>
        </p:spPr>
      </p:sp>
      <p:sp>
        <p:nvSpPr>
          <p:cNvPr id="99332" name="Rectangle 3"/>
          <p:cNvSpPr>
            <a:spLocks noGrp="1" noChangeArrowheads="1"/>
          </p:cNvSpPr>
          <p:nvPr>
            <p:ph type="body" idx="1"/>
          </p:nvPr>
        </p:nvSpPr>
        <p:spPr>
          <a:xfrm>
            <a:off x="914400" y="4343400"/>
            <a:ext cx="5029200" cy="4114800"/>
          </a:xfrm>
          <a:noFill/>
          <a:ln/>
        </p:spPr>
        <p:txBody>
          <a:bodyPr/>
          <a:lstStyle/>
          <a:p>
            <a:pPr eaLnBrk="1" hangingPunct="1"/>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p>
            <a:fld id="{4D754D35-949E-49C9-9925-7953605EEB7F}" type="slidenum">
              <a:rPr lang="en-GB">
                <a:solidFill>
                  <a:srgbClr val="000000"/>
                </a:solidFill>
              </a:rPr>
              <a:pPr/>
              <a:t>28</a:t>
            </a:fld>
            <a:endParaRPr lang="en-GB" dirty="0">
              <a:solidFill>
                <a:srgbClr val="000000"/>
              </a:solidFill>
            </a:endParaRPr>
          </a:p>
        </p:txBody>
      </p:sp>
      <p:sp>
        <p:nvSpPr>
          <p:cNvPr id="101379" name="Rectangle 2"/>
          <p:cNvSpPr>
            <a:spLocks noGrp="1" noRot="1" noChangeAspect="1" noChangeArrowheads="1" noTextEdit="1"/>
          </p:cNvSpPr>
          <p:nvPr>
            <p:ph type="sldImg"/>
          </p:nvPr>
        </p:nvSpPr>
        <p:spPr>
          <a:xfrm>
            <a:off x="1150938" y="692150"/>
            <a:ext cx="4556125" cy="3416300"/>
          </a:xfrm>
          <a:ln/>
        </p:spPr>
      </p:sp>
      <p:sp>
        <p:nvSpPr>
          <p:cNvPr id="101380" name="Rectangle 3"/>
          <p:cNvSpPr>
            <a:spLocks noGrp="1" noChangeArrowheads="1"/>
          </p:cNvSpPr>
          <p:nvPr>
            <p:ph type="body" idx="1"/>
          </p:nvPr>
        </p:nvSpPr>
        <p:spPr>
          <a:noFill/>
          <a:ln/>
        </p:spPr>
        <p:txBody>
          <a:bodyPr/>
          <a:lstStyle/>
          <a:p>
            <a:pPr eaLnBrk="1" hangingPunct="1"/>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p>
            <a:fld id="{E99B8CF4-A7CA-4938-A8F2-9198F3D86384}" type="slidenum">
              <a:rPr lang="en-GB">
                <a:solidFill>
                  <a:srgbClr val="000000"/>
                </a:solidFill>
              </a:rPr>
              <a:pPr/>
              <a:t>29</a:t>
            </a:fld>
            <a:endParaRPr lang="en-GB">
              <a:solidFill>
                <a:srgbClr val="000000"/>
              </a:solidFill>
            </a:endParaRPr>
          </a:p>
        </p:txBody>
      </p:sp>
      <p:sp>
        <p:nvSpPr>
          <p:cNvPr id="102403" name="Rectangle 2"/>
          <p:cNvSpPr>
            <a:spLocks noGrp="1" noRot="1" noChangeAspect="1" noChangeArrowheads="1" noTextEdit="1"/>
          </p:cNvSpPr>
          <p:nvPr>
            <p:ph type="sldImg"/>
          </p:nvPr>
        </p:nvSpPr>
        <p:spPr>
          <a:xfrm>
            <a:off x="1150938" y="692150"/>
            <a:ext cx="4556125" cy="3416300"/>
          </a:xfrm>
          <a:ln/>
        </p:spPr>
      </p:sp>
      <p:sp>
        <p:nvSpPr>
          <p:cNvPr id="102404" name="Rectangle 3"/>
          <p:cNvSpPr>
            <a:spLocks noGrp="1" noChangeArrowheads="1"/>
          </p:cNvSpPr>
          <p:nvPr>
            <p:ph type="body" idx="1"/>
          </p:nvPr>
        </p:nvSpPr>
        <p:spPr>
          <a:xfrm>
            <a:off x="914400" y="4343400"/>
            <a:ext cx="5029200" cy="4114800"/>
          </a:xfrm>
          <a:noFill/>
          <a:ln/>
        </p:spPr>
        <p:txBody>
          <a:bodyPr/>
          <a:lstStyle/>
          <a:p>
            <a:pPr eaLnBrk="1" hangingPunct="1"/>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CA9BFA2-5A1B-4478-BD73-FE75D672A801}" type="slidenum">
              <a:rPr lang="en-GB" smtClean="0">
                <a:solidFill>
                  <a:srgbClr val="000000"/>
                </a:solidFill>
              </a:rPr>
              <a:pPr>
                <a:defRPr/>
              </a:pPr>
              <a:t>2</a:t>
            </a:fld>
            <a:endParaRPr lang="en-GB" dirty="0">
              <a:solidFill>
                <a:srgbClr val="000000"/>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F152640A-E6F7-49A6-9E46-AA378CE1C507}" type="slidenum">
              <a:rPr lang="en-GB">
                <a:solidFill>
                  <a:srgbClr val="000000"/>
                </a:solidFill>
              </a:rPr>
              <a:pPr/>
              <a:t>30</a:t>
            </a:fld>
            <a:endParaRPr lang="en-GB">
              <a:solidFill>
                <a:srgbClr val="000000"/>
              </a:solidFill>
            </a:endParaRPr>
          </a:p>
        </p:txBody>
      </p:sp>
      <p:sp>
        <p:nvSpPr>
          <p:cNvPr id="103427" name="Rectangle 2"/>
          <p:cNvSpPr>
            <a:spLocks noGrp="1" noRot="1" noChangeAspect="1" noChangeArrowheads="1" noTextEdit="1"/>
          </p:cNvSpPr>
          <p:nvPr>
            <p:ph type="sldImg"/>
          </p:nvPr>
        </p:nvSpPr>
        <p:spPr>
          <a:xfrm>
            <a:off x="1150938" y="692150"/>
            <a:ext cx="4556125" cy="3416300"/>
          </a:xfrm>
          <a:ln/>
        </p:spPr>
      </p:sp>
      <p:sp>
        <p:nvSpPr>
          <p:cNvPr id="103428" name="Rectangle 3"/>
          <p:cNvSpPr>
            <a:spLocks noGrp="1" noChangeArrowheads="1"/>
          </p:cNvSpPr>
          <p:nvPr>
            <p:ph type="body" idx="1"/>
          </p:nvPr>
        </p:nvSpPr>
        <p:spPr>
          <a:xfrm>
            <a:off x="914400" y="4343400"/>
            <a:ext cx="5029200" cy="4114800"/>
          </a:xfrm>
          <a:noFill/>
          <a:ln/>
        </p:spPr>
        <p:txBody>
          <a:bodyPr/>
          <a:lstStyle/>
          <a:p>
            <a:pPr eaLnBrk="1" hangingPunct="1"/>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A6742551-417C-4980-9303-F41F02AFFCC9}" type="slidenum">
              <a:rPr lang="en-GB">
                <a:solidFill>
                  <a:srgbClr val="000000"/>
                </a:solidFill>
              </a:rPr>
              <a:pPr/>
              <a:t>31</a:t>
            </a:fld>
            <a:endParaRPr lang="en-GB" dirty="0">
              <a:solidFill>
                <a:srgbClr val="000000"/>
              </a:solidFill>
            </a:endParaRPr>
          </a:p>
        </p:txBody>
      </p:sp>
      <p:sp>
        <p:nvSpPr>
          <p:cNvPr id="104451" name="Rectangle 2"/>
          <p:cNvSpPr>
            <a:spLocks noGrp="1" noRot="1" noChangeAspect="1" noChangeArrowheads="1" noTextEdit="1"/>
          </p:cNvSpPr>
          <p:nvPr>
            <p:ph type="sldImg"/>
          </p:nvPr>
        </p:nvSpPr>
        <p:spPr>
          <a:xfrm>
            <a:off x="1150938" y="692150"/>
            <a:ext cx="4556125" cy="3416300"/>
          </a:xfrm>
          <a:ln/>
        </p:spPr>
      </p:sp>
      <p:sp>
        <p:nvSpPr>
          <p:cNvPr id="104452" name="Rectangle 3"/>
          <p:cNvSpPr>
            <a:spLocks noGrp="1" noChangeArrowheads="1"/>
          </p:cNvSpPr>
          <p:nvPr>
            <p:ph type="body" idx="1"/>
          </p:nvPr>
        </p:nvSpPr>
        <p:spPr>
          <a:xfrm>
            <a:off x="914400" y="4343400"/>
            <a:ext cx="5029200" cy="4114800"/>
          </a:xfrm>
          <a:noFill/>
          <a:ln/>
        </p:spPr>
        <p:txBody>
          <a:bodyPr/>
          <a:lstStyle/>
          <a:p>
            <a:pPr eaLnBrk="1" hangingPunct="1"/>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fld id="{C0C06ED0-764C-4176-B065-5F0F7C428217}" type="slidenum">
              <a:rPr lang="en-GB">
                <a:solidFill>
                  <a:srgbClr val="000000"/>
                </a:solidFill>
              </a:rPr>
              <a:pPr/>
              <a:t>32</a:t>
            </a:fld>
            <a:endParaRPr lang="en-GB">
              <a:solidFill>
                <a:srgbClr val="000000"/>
              </a:solidFill>
            </a:endParaRPr>
          </a:p>
        </p:txBody>
      </p:sp>
      <p:sp>
        <p:nvSpPr>
          <p:cNvPr id="105475" name="Rectangle 2"/>
          <p:cNvSpPr>
            <a:spLocks noGrp="1" noRot="1" noChangeAspect="1" noChangeArrowheads="1" noTextEdit="1"/>
          </p:cNvSpPr>
          <p:nvPr>
            <p:ph type="sldImg"/>
          </p:nvPr>
        </p:nvSpPr>
        <p:spPr>
          <a:xfrm>
            <a:off x="1150938" y="692150"/>
            <a:ext cx="4556125" cy="3416300"/>
          </a:xfrm>
          <a:ln/>
        </p:spPr>
      </p:sp>
      <p:sp>
        <p:nvSpPr>
          <p:cNvPr id="105476" name="Rectangle 3"/>
          <p:cNvSpPr>
            <a:spLocks noGrp="1" noChangeArrowheads="1"/>
          </p:cNvSpPr>
          <p:nvPr>
            <p:ph type="body" idx="1"/>
          </p:nvPr>
        </p:nvSpPr>
        <p:spPr>
          <a:xfrm>
            <a:off x="914400" y="4343400"/>
            <a:ext cx="5029200" cy="4114800"/>
          </a:xfrm>
          <a:noFill/>
          <a:ln/>
        </p:spPr>
        <p:txBody>
          <a:bodyPr/>
          <a:lstStyle/>
          <a:p>
            <a:pPr eaLnBrk="1" hangingPunct="1"/>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fld id="{59A608C6-A6B8-458F-874A-30CB5521CE8A}" type="slidenum">
              <a:rPr lang="en-GB" smtClean="0">
                <a:solidFill>
                  <a:srgbClr val="000000"/>
                </a:solidFill>
              </a:rPr>
              <a:pPr/>
              <a:t>33</a:t>
            </a:fld>
            <a:endParaRPr lang="en-GB">
              <a:solidFill>
                <a:srgbClr val="000000"/>
              </a:solidFill>
            </a:endParaRPr>
          </a:p>
        </p:txBody>
      </p:sp>
      <p:sp>
        <p:nvSpPr>
          <p:cNvPr id="106499" name="Rectangle 2"/>
          <p:cNvSpPr>
            <a:spLocks noGrp="1" noRot="1" noChangeAspect="1" noChangeArrowheads="1" noTextEdit="1"/>
          </p:cNvSpPr>
          <p:nvPr>
            <p:ph type="sldImg"/>
          </p:nvPr>
        </p:nvSpPr>
        <p:spPr>
          <a:xfrm>
            <a:off x="1150938" y="692150"/>
            <a:ext cx="4556125" cy="3416300"/>
          </a:xfrm>
          <a:ln/>
        </p:spPr>
      </p:sp>
      <p:sp>
        <p:nvSpPr>
          <p:cNvPr id="106500" name="Rectangle 3"/>
          <p:cNvSpPr>
            <a:spLocks noGrp="1" noChangeArrowheads="1"/>
          </p:cNvSpPr>
          <p:nvPr>
            <p:ph type="body" idx="1"/>
          </p:nvPr>
        </p:nvSpPr>
        <p:spPr>
          <a:xfrm>
            <a:off x="914400" y="4343400"/>
            <a:ext cx="5029200" cy="4114800"/>
          </a:xfrm>
          <a:noFill/>
          <a:ln/>
        </p:spPr>
        <p:txBody>
          <a:bodyPr/>
          <a:lstStyle/>
          <a:p>
            <a:pPr eaLnBrk="1" hangingPunct="1"/>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fld id="{F83A244E-B1DC-4AA7-946E-6B7B270DE1A8}" type="slidenum">
              <a:rPr lang="en-GB" smtClean="0">
                <a:solidFill>
                  <a:srgbClr val="000000"/>
                </a:solidFill>
              </a:rPr>
              <a:pPr/>
              <a:t>34</a:t>
            </a:fld>
            <a:endParaRPr lang="en-GB">
              <a:solidFill>
                <a:srgbClr val="000000"/>
              </a:solidFill>
            </a:endParaRPr>
          </a:p>
        </p:txBody>
      </p:sp>
      <p:sp>
        <p:nvSpPr>
          <p:cNvPr id="107523" name="Rectangle 2"/>
          <p:cNvSpPr>
            <a:spLocks noGrp="1" noRot="1" noChangeAspect="1" noChangeArrowheads="1" noTextEdit="1"/>
          </p:cNvSpPr>
          <p:nvPr>
            <p:ph type="sldImg"/>
          </p:nvPr>
        </p:nvSpPr>
        <p:spPr>
          <a:xfrm>
            <a:off x="1150938" y="692150"/>
            <a:ext cx="4556125" cy="3416300"/>
          </a:xfrm>
          <a:ln/>
        </p:spPr>
      </p:sp>
      <p:sp>
        <p:nvSpPr>
          <p:cNvPr id="107524" name="Rectangle 3"/>
          <p:cNvSpPr>
            <a:spLocks noGrp="1" noChangeArrowheads="1"/>
          </p:cNvSpPr>
          <p:nvPr>
            <p:ph type="body" idx="1"/>
          </p:nvPr>
        </p:nvSpPr>
        <p:spPr>
          <a:xfrm>
            <a:off x="914400" y="4343400"/>
            <a:ext cx="5029200" cy="4114800"/>
          </a:xfrm>
          <a:noFill/>
          <a:ln/>
        </p:spPr>
        <p:txBody>
          <a:bodyPr/>
          <a:lstStyle/>
          <a:p>
            <a:pPr eaLnBrk="1" hangingPunct="1"/>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4CA9BFA2-5A1B-4478-BD73-FE75D672A801}" type="slidenum">
              <a:rPr lang="en-GB" smtClean="0">
                <a:solidFill>
                  <a:srgbClr val="000000"/>
                </a:solidFill>
              </a:rPr>
              <a:pPr>
                <a:defRPr/>
              </a:pPr>
              <a:t>35</a:t>
            </a:fld>
            <a:endParaRPr lang="en-GB">
              <a:solidFill>
                <a:srgbClr val="000000"/>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1765C581-D0AF-4A80-827E-87A8CCB98079}" type="slidenum">
              <a:rPr lang="en-GB">
                <a:solidFill>
                  <a:srgbClr val="000000"/>
                </a:solidFill>
              </a:rPr>
              <a:pPr/>
              <a:t>36</a:t>
            </a:fld>
            <a:endParaRPr lang="en-GB" dirty="0">
              <a:solidFill>
                <a:srgbClr val="000000"/>
              </a:solidFill>
            </a:endParaRPr>
          </a:p>
        </p:txBody>
      </p:sp>
      <p:sp>
        <p:nvSpPr>
          <p:cNvPr id="108547" name="Rectangle 2"/>
          <p:cNvSpPr>
            <a:spLocks noGrp="1" noRot="1" noChangeAspect="1" noChangeArrowheads="1" noTextEdit="1"/>
          </p:cNvSpPr>
          <p:nvPr>
            <p:ph type="sldImg"/>
          </p:nvPr>
        </p:nvSpPr>
        <p:spPr>
          <a:xfrm>
            <a:off x="1150938" y="692150"/>
            <a:ext cx="4556125" cy="3416300"/>
          </a:xfrm>
          <a:ln/>
        </p:spPr>
      </p:sp>
      <p:sp>
        <p:nvSpPr>
          <p:cNvPr id="108548" name="Rectangle 3"/>
          <p:cNvSpPr>
            <a:spLocks noGrp="1" noChangeArrowheads="1"/>
          </p:cNvSpPr>
          <p:nvPr>
            <p:ph type="body" idx="1"/>
          </p:nvPr>
        </p:nvSpPr>
        <p:spPr>
          <a:xfrm>
            <a:off x="914400" y="4343400"/>
            <a:ext cx="5029200" cy="4114800"/>
          </a:xfrm>
          <a:noFill/>
          <a:ln/>
        </p:spPr>
        <p:txBody>
          <a:bodyPr/>
          <a:lstStyle/>
          <a:p>
            <a:pPr eaLnBrk="1" hangingPunct="1"/>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p>
            <a:fld id="{4C96855A-D0C3-42A3-8F95-126AE0A28DED}" type="slidenum">
              <a:rPr lang="en-GB">
                <a:solidFill>
                  <a:srgbClr val="000000"/>
                </a:solidFill>
              </a:rPr>
              <a:pPr/>
              <a:t>37</a:t>
            </a:fld>
            <a:endParaRPr lang="en-GB" dirty="0">
              <a:solidFill>
                <a:srgbClr val="000000"/>
              </a:solidFill>
            </a:endParaRPr>
          </a:p>
        </p:txBody>
      </p:sp>
      <p:sp>
        <p:nvSpPr>
          <p:cNvPr id="109571" name="Rectangle 2"/>
          <p:cNvSpPr>
            <a:spLocks noGrp="1" noRot="1" noChangeAspect="1" noChangeArrowheads="1" noTextEdit="1"/>
          </p:cNvSpPr>
          <p:nvPr>
            <p:ph type="sldImg"/>
          </p:nvPr>
        </p:nvSpPr>
        <p:spPr>
          <a:xfrm>
            <a:off x="1150938" y="692150"/>
            <a:ext cx="4556125" cy="3416300"/>
          </a:xfrm>
          <a:ln/>
        </p:spPr>
      </p:sp>
      <p:sp>
        <p:nvSpPr>
          <p:cNvPr id="109572" name="Rectangle 3"/>
          <p:cNvSpPr>
            <a:spLocks noGrp="1" noChangeArrowheads="1"/>
          </p:cNvSpPr>
          <p:nvPr>
            <p:ph type="body" idx="1"/>
          </p:nvPr>
        </p:nvSpPr>
        <p:spPr>
          <a:xfrm>
            <a:off x="914400" y="4343400"/>
            <a:ext cx="5029200" cy="4114800"/>
          </a:xfrm>
          <a:noFill/>
          <a:ln/>
        </p:spPr>
        <p:txBody>
          <a:bodyPr/>
          <a:lstStyle/>
          <a:p>
            <a:pPr eaLnBrk="1" hangingPunct="1"/>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p>
            <a:fld id="{894E8C0C-4E2D-4CE8-AED3-ACCDDCC1E615}" type="slidenum">
              <a:rPr lang="en-GB" smtClean="0">
                <a:solidFill>
                  <a:srgbClr val="000000"/>
                </a:solidFill>
                <a:latin typeface="Arial" pitchFamily="34" charset="0"/>
              </a:rPr>
              <a:pPr/>
              <a:t>38</a:t>
            </a:fld>
            <a:endParaRPr lang="en-GB">
              <a:solidFill>
                <a:srgbClr val="000000"/>
              </a:solidFill>
              <a:latin typeface="Arial" pitchFamily="34" charset="0"/>
            </a:endParaRPr>
          </a:p>
        </p:txBody>
      </p:sp>
      <p:sp>
        <p:nvSpPr>
          <p:cNvPr id="15363" name="Rectangle 2"/>
          <p:cNvSpPr>
            <a:spLocks noGrp="1" noRot="1" noChangeAspect="1" noChangeArrowheads="1" noTextEdit="1"/>
          </p:cNvSpPr>
          <p:nvPr>
            <p:ph type="sldImg"/>
          </p:nvPr>
        </p:nvSpPr>
        <p:spPr>
          <a:xfrm>
            <a:off x="1150938" y="692150"/>
            <a:ext cx="4556125" cy="3416300"/>
          </a:xfrm>
          <a:ln/>
        </p:spPr>
      </p:sp>
      <p:sp>
        <p:nvSpPr>
          <p:cNvPr id="1536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p>
            <a:fld id="{6E1716F8-0EF3-458C-8B2E-1381C0594EF1}" type="slidenum">
              <a:rPr lang="en-GB">
                <a:solidFill>
                  <a:srgbClr val="000000"/>
                </a:solidFill>
              </a:rPr>
              <a:pPr/>
              <a:t>39</a:t>
            </a:fld>
            <a:endParaRPr lang="en-GB" dirty="0">
              <a:solidFill>
                <a:srgbClr val="000000"/>
              </a:solidFill>
            </a:endParaRPr>
          </a:p>
        </p:txBody>
      </p:sp>
      <p:sp>
        <p:nvSpPr>
          <p:cNvPr id="111619" name="Rectangle 2"/>
          <p:cNvSpPr>
            <a:spLocks noGrp="1" noRot="1" noChangeAspect="1" noChangeArrowheads="1" noTextEdit="1"/>
          </p:cNvSpPr>
          <p:nvPr>
            <p:ph type="sldImg"/>
          </p:nvPr>
        </p:nvSpPr>
        <p:spPr>
          <a:xfrm>
            <a:off x="1150938" y="692150"/>
            <a:ext cx="4556125" cy="3416300"/>
          </a:xfrm>
          <a:ln/>
        </p:spPr>
      </p:sp>
      <p:sp>
        <p:nvSpPr>
          <p:cNvPr id="111620" name="Rectangle 3"/>
          <p:cNvSpPr>
            <a:spLocks noGrp="1" noChangeArrowheads="1"/>
          </p:cNvSpPr>
          <p:nvPr>
            <p:ph type="body" idx="1"/>
          </p:nvPr>
        </p:nvSpPr>
        <p:spPr>
          <a:xfrm>
            <a:off x="914400" y="4343400"/>
            <a:ext cx="5029200" cy="4114800"/>
          </a:xfrm>
          <a:noFill/>
          <a:ln/>
        </p:spPr>
        <p:txBody>
          <a:bodyPr/>
          <a:lstStyle/>
          <a:p>
            <a:pPr eaLnBrk="1" hangingPunct="1"/>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A631C7F5-B5FB-403A-9831-632E0DA287B6}" type="slidenum">
              <a:rPr lang="en-GB" smtClean="0">
                <a:solidFill>
                  <a:srgbClr val="000000"/>
                </a:solidFill>
              </a:rPr>
              <a:pPr/>
              <a:t>3</a:t>
            </a:fld>
            <a:endParaRPr lang="en-GB" dirty="0">
              <a:solidFill>
                <a:srgbClr val="000000"/>
              </a:solidFill>
            </a:endParaRPr>
          </a:p>
        </p:txBody>
      </p:sp>
      <p:sp>
        <p:nvSpPr>
          <p:cNvPr id="19459" name="Rectangle 2"/>
          <p:cNvSpPr>
            <a:spLocks noChangeArrowheads="1"/>
          </p:cNvSpPr>
          <p:nvPr/>
        </p:nvSpPr>
        <p:spPr bwMode="auto">
          <a:xfrm>
            <a:off x="3886200" y="0"/>
            <a:ext cx="2971800" cy="457200"/>
          </a:xfrm>
          <a:prstGeom prst="rect">
            <a:avLst/>
          </a:prstGeom>
          <a:noFill/>
          <a:ln w="9525">
            <a:noFill/>
            <a:miter lim="800000"/>
            <a:headEnd/>
            <a:tailEnd/>
          </a:ln>
        </p:spPr>
        <p:txBody>
          <a:bodyPr wrap="none" anchor="ctr"/>
          <a:lstStyle/>
          <a:p>
            <a:pPr algn="ctr" eaLnBrk="0" hangingPunct="0"/>
            <a:endParaRPr lang="en-US" sz="2400" dirty="0">
              <a:solidFill>
                <a:srgbClr val="000000"/>
              </a:solidFill>
              <a:latin typeface="Tahoma" pitchFamily="34" charset="0"/>
            </a:endParaRPr>
          </a:p>
        </p:txBody>
      </p:sp>
      <p:sp>
        <p:nvSpPr>
          <p:cNvPr id="19460" name="Rectangle 3"/>
          <p:cNvSpPr>
            <a:spLocks noChangeArrowheads="1"/>
          </p:cNvSpPr>
          <p:nvPr/>
        </p:nvSpPr>
        <p:spPr bwMode="auto">
          <a:xfrm>
            <a:off x="3886200" y="8686800"/>
            <a:ext cx="2971800" cy="457200"/>
          </a:xfrm>
          <a:prstGeom prst="rect">
            <a:avLst/>
          </a:prstGeom>
          <a:noFill/>
          <a:ln w="9525">
            <a:noFill/>
            <a:miter lim="800000"/>
            <a:headEnd/>
            <a:tailEnd/>
          </a:ln>
        </p:spPr>
        <p:txBody>
          <a:bodyPr lIns="19050" tIns="0" rIns="19050" bIns="0" anchor="b"/>
          <a:lstStyle/>
          <a:p>
            <a:pPr algn="r" eaLnBrk="0" hangingPunct="0"/>
            <a:r>
              <a:rPr lang="en-GB" sz="1000" i="1" dirty="0">
                <a:solidFill>
                  <a:srgbClr val="000000"/>
                </a:solidFill>
                <a:latin typeface="Times New Roman" pitchFamily="18" charset="0"/>
              </a:rPr>
              <a:t>2</a:t>
            </a:r>
          </a:p>
        </p:txBody>
      </p:sp>
      <p:sp>
        <p:nvSpPr>
          <p:cNvPr id="19461" name="Rectangle 4"/>
          <p:cNvSpPr>
            <a:spLocks noChangeArrowheads="1"/>
          </p:cNvSpPr>
          <p:nvPr/>
        </p:nvSpPr>
        <p:spPr bwMode="auto">
          <a:xfrm>
            <a:off x="0" y="8686800"/>
            <a:ext cx="2971800" cy="457200"/>
          </a:xfrm>
          <a:prstGeom prst="rect">
            <a:avLst/>
          </a:prstGeom>
          <a:noFill/>
          <a:ln w="9525">
            <a:noFill/>
            <a:miter lim="800000"/>
            <a:headEnd/>
            <a:tailEnd/>
          </a:ln>
        </p:spPr>
        <p:txBody>
          <a:bodyPr wrap="none" anchor="ctr"/>
          <a:lstStyle/>
          <a:p>
            <a:pPr algn="ctr" eaLnBrk="0" hangingPunct="0"/>
            <a:endParaRPr lang="en-US" sz="2400" dirty="0">
              <a:solidFill>
                <a:srgbClr val="000000"/>
              </a:solidFill>
              <a:latin typeface="Tahoma" pitchFamily="34" charset="0"/>
            </a:endParaRPr>
          </a:p>
        </p:txBody>
      </p:sp>
      <p:sp>
        <p:nvSpPr>
          <p:cNvPr id="19462" name="Rectangle 5"/>
          <p:cNvSpPr>
            <a:spLocks noChangeArrowheads="1"/>
          </p:cNvSpPr>
          <p:nvPr/>
        </p:nvSpPr>
        <p:spPr bwMode="auto">
          <a:xfrm>
            <a:off x="0" y="0"/>
            <a:ext cx="2971800" cy="457200"/>
          </a:xfrm>
          <a:prstGeom prst="rect">
            <a:avLst/>
          </a:prstGeom>
          <a:noFill/>
          <a:ln w="9525">
            <a:noFill/>
            <a:miter lim="800000"/>
            <a:headEnd/>
            <a:tailEnd/>
          </a:ln>
        </p:spPr>
        <p:txBody>
          <a:bodyPr wrap="none" anchor="ctr"/>
          <a:lstStyle/>
          <a:p>
            <a:pPr algn="ctr" eaLnBrk="0" hangingPunct="0"/>
            <a:endParaRPr lang="en-US" sz="2400" dirty="0">
              <a:solidFill>
                <a:srgbClr val="000000"/>
              </a:solidFill>
              <a:latin typeface="Tahoma" pitchFamily="34" charset="0"/>
            </a:endParaRPr>
          </a:p>
        </p:txBody>
      </p:sp>
      <p:sp>
        <p:nvSpPr>
          <p:cNvPr id="19463" name="Rectangle 6"/>
          <p:cNvSpPr>
            <a:spLocks noChangeArrowheads="1"/>
          </p:cNvSpPr>
          <p:nvPr/>
        </p:nvSpPr>
        <p:spPr bwMode="auto">
          <a:xfrm>
            <a:off x="3886200" y="0"/>
            <a:ext cx="2971800" cy="457200"/>
          </a:xfrm>
          <a:prstGeom prst="rect">
            <a:avLst/>
          </a:prstGeom>
          <a:noFill/>
          <a:ln w="9525">
            <a:noFill/>
            <a:miter lim="800000"/>
            <a:headEnd/>
            <a:tailEnd/>
          </a:ln>
        </p:spPr>
        <p:txBody>
          <a:bodyPr wrap="none" anchor="ctr"/>
          <a:lstStyle/>
          <a:p>
            <a:pPr algn="ctr" eaLnBrk="0" hangingPunct="0"/>
            <a:endParaRPr lang="en-US" sz="2400" dirty="0">
              <a:solidFill>
                <a:srgbClr val="000000"/>
              </a:solidFill>
              <a:latin typeface="Tahoma" pitchFamily="34" charset="0"/>
            </a:endParaRPr>
          </a:p>
        </p:txBody>
      </p:sp>
      <p:sp>
        <p:nvSpPr>
          <p:cNvPr id="19464" name="Rectangle 7"/>
          <p:cNvSpPr>
            <a:spLocks noChangeArrowheads="1"/>
          </p:cNvSpPr>
          <p:nvPr/>
        </p:nvSpPr>
        <p:spPr bwMode="auto">
          <a:xfrm>
            <a:off x="3886200" y="8686800"/>
            <a:ext cx="2971800" cy="457200"/>
          </a:xfrm>
          <a:prstGeom prst="rect">
            <a:avLst/>
          </a:prstGeom>
          <a:noFill/>
          <a:ln w="9525">
            <a:noFill/>
            <a:miter lim="800000"/>
            <a:headEnd/>
            <a:tailEnd/>
          </a:ln>
        </p:spPr>
        <p:txBody>
          <a:bodyPr lIns="19050" tIns="0" rIns="19050" bIns="0" anchor="b"/>
          <a:lstStyle/>
          <a:p>
            <a:pPr algn="r" eaLnBrk="0" hangingPunct="0"/>
            <a:r>
              <a:rPr lang="en-GB" sz="1000" i="1" dirty="0">
                <a:solidFill>
                  <a:srgbClr val="000000"/>
                </a:solidFill>
                <a:latin typeface="Times New Roman" pitchFamily="18" charset="0"/>
              </a:rPr>
              <a:t>2</a:t>
            </a:r>
          </a:p>
        </p:txBody>
      </p:sp>
      <p:sp>
        <p:nvSpPr>
          <p:cNvPr id="19465" name="Rectangle 8"/>
          <p:cNvSpPr>
            <a:spLocks noChangeArrowheads="1"/>
          </p:cNvSpPr>
          <p:nvPr/>
        </p:nvSpPr>
        <p:spPr bwMode="auto">
          <a:xfrm>
            <a:off x="0" y="8686800"/>
            <a:ext cx="2971800" cy="457200"/>
          </a:xfrm>
          <a:prstGeom prst="rect">
            <a:avLst/>
          </a:prstGeom>
          <a:noFill/>
          <a:ln w="9525">
            <a:noFill/>
            <a:miter lim="800000"/>
            <a:headEnd/>
            <a:tailEnd/>
          </a:ln>
        </p:spPr>
        <p:txBody>
          <a:bodyPr wrap="none" anchor="ctr"/>
          <a:lstStyle/>
          <a:p>
            <a:pPr algn="ctr" eaLnBrk="0" hangingPunct="0"/>
            <a:endParaRPr lang="en-US" sz="2400" dirty="0">
              <a:solidFill>
                <a:srgbClr val="000000"/>
              </a:solidFill>
              <a:latin typeface="Tahoma" pitchFamily="34" charset="0"/>
            </a:endParaRPr>
          </a:p>
        </p:txBody>
      </p:sp>
      <p:sp>
        <p:nvSpPr>
          <p:cNvPr id="19466" name="Rectangle 9"/>
          <p:cNvSpPr>
            <a:spLocks noChangeArrowheads="1"/>
          </p:cNvSpPr>
          <p:nvPr/>
        </p:nvSpPr>
        <p:spPr bwMode="auto">
          <a:xfrm>
            <a:off x="0" y="0"/>
            <a:ext cx="2971800" cy="457200"/>
          </a:xfrm>
          <a:prstGeom prst="rect">
            <a:avLst/>
          </a:prstGeom>
          <a:noFill/>
          <a:ln w="9525">
            <a:noFill/>
            <a:miter lim="800000"/>
            <a:headEnd/>
            <a:tailEnd/>
          </a:ln>
        </p:spPr>
        <p:txBody>
          <a:bodyPr wrap="none" anchor="ctr"/>
          <a:lstStyle/>
          <a:p>
            <a:pPr algn="ctr" eaLnBrk="0" hangingPunct="0"/>
            <a:endParaRPr lang="en-US" sz="2400" dirty="0">
              <a:solidFill>
                <a:srgbClr val="000000"/>
              </a:solidFill>
              <a:latin typeface="Tahoma" pitchFamily="34" charset="0"/>
            </a:endParaRPr>
          </a:p>
        </p:txBody>
      </p:sp>
      <p:sp>
        <p:nvSpPr>
          <p:cNvPr id="19467" name="Rectangle 10"/>
          <p:cNvSpPr>
            <a:spLocks noGrp="1" noRot="1" noChangeAspect="1" noChangeArrowheads="1" noTextEdit="1"/>
          </p:cNvSpPr>
          <p:nvPr>
            <p:ph type="sldImg"/>
          </p:nvPr>
        </p:nvSpPr>
        <p:spPr>
          <a:xfrm>
            <a:off x="1150938" y="692150"/>
            <a:ext cx="4556125" cy="3416300"/>
          </a:xfrm>
          <a:ln cap="flat"/>
        </p:spPr>
      </p:sp>
      <p:sp>
        <p:nvSpPr>
          <p:cNvPr id="19468" name="Rectangle 11"/>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329277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p>
            <a:fld id="{71377EB8-04F6-4DE3-845B-6CF4ED51B959}" type="slidenum">
              <a:rPr lang="en-GB">
                <a:solidFill>
                  <a:srgbClr val="000000"/>
                </a:solidFill>
              </a:rPr>
              <a:pPr/>
              <a:t>40</a:t>
            </a:fld>
            <a:endParaRPr lang="en-GB" dirty="0">
              <a:solidFill>
                <a:srgbClr val="000000"/>
              </a:solidFill>
            </a:endParaRPr>
          </a:p>
        </p:txBody>
      </p:sp>
      <p:sp>
        <p:nvSpPr>
          <p:cNvPr id="112643" name="Rectangle 2"/>
          <p:cNvSpPr>
            <a:spLocks noGrp="1" noRot="1" noChangeAspect="1" noChangeArrowheads="1" noTextEdit="1"/>
          </p:cNvSpPr>
          <p:nvPr>
            <p:ph type="sldImg"/>
          </p:nvPr>
        </p:nvSpPr>
        <p:spPr>
          <a:xfrm>
            <a:off x="1150938" y="692150"/>
            <a:ext cx="4556125" cy="3416300"/>
          </a:xfrm>
          <a:ln/>
        </p:spPr>
      </p:sp>
      <p:sp>
        <p:nvSpPr>
          <p:cNvPr id="112644" name="Rectangle 3"/>
          <p:cNvSpPr>
            <a:spLocks noGrp="1" noChangeArrowheads="1"/>
          </p:cNvSpPr>
          <p:nvPr>
            <p:ph type="body" idx="1"/>
          </p:nvPr>
        </p:nvSpPr>
        <p:spPr>
          <a:xfrm>
            <a:off x="914400" y="4343400"/>
            <a:ext cx="5029200" cy="4114800"/>
          </a:xfrm>
          <a:noFill/>
          <a:ln/>
        </p:spPr>
        <p:txBody>
          <a:bodyPr/>
          <a:lstStyle/>
          <a:p>
            <a:pPr eaLnBrk="1" hangingPunct="1"/>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p>
            <a:fld id="{9309D733-715F-4CF3-A6C6-34EABCE89F3F}" type="slidenum">
              <a:rPr lang="en-GB" smtClean="0">
                <a:solidFill>
                  <a:srgbClr val="000000"/>
                </a:solidFill>
              </a:rPr>
              <a:pPr/>
              <a:t>41</a:t>
            </a:fld>
            <a:endParaRPr lang="en-GB">
              <a:solidFill>
                <a:srgbClr val="000000"/>
              </a:solidFill>
            </a:endParaRPr>
          </a:p>
        </p:txBody>
      </p:sp>
      <p:sp>
        <p:nvSpPr>
          <p:cNvPr id="113667" name="Rectangle 2"/>
          <p:cNvSpPr>
            <a:spLocks noGrp="1" noRot="1" noChangeAspect="1" noChangeArrowheads="1" noTextEdit="1"/>
          </p:cNvSpPr>
          <p:nvPr>
            <p:ph type="sldImg"/>
          </p:nvPr>
        </p:nvSpPr>
        <p:spPr>
          <a:xfrm>
            <a:off x="1150938" y="692150"/>
            <a:ext cx="4556125" cy="3416300"/>
          </a:xfrm>
          <a:ln/>
        </p:spPr>
      </p:sp>
      <p:sp>
        <p:nvSpPr>
          <p:cNvPr id="11366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fld id="{6C6EFF59-285A-48AE-BC76-E078E6CD8A9A}" type="slidenum">
              <a:rPr lang="en-GB">
                <a:solidFill>
                  <a:srgbClr val="000000"/>
                </a:solidFill>
              </a:rPr>
              <a:pPr/>
              <a:t>42</a:t>
            </a:fld>
            <a:endParaRPr lang="en-GB">
              <a:solidFill>
                <a:srgbClr val="000000"/>
              </a:solidFill>
            </a:endParaRPr>
          </a:p>
        </p:txBody>
      </p:sp>
      <p:sp>
        <p:nvSpPr>
          <p:cNvPr id="114691" name="Rectangle 2"/>
          <p:cNvSpPr>
            <a:spLocks noGrp="1" noRot="1" noChangeAspect="1" noChangeArrowheads="1" noTextEdit="1"/>
          </p:cNvSpPr>
          <p:nvPr>
            <p:ph type="sldImg"/>
          </p:nvPr>
        </p:nvSpPr>
        <p:spPr>
          <a:xfrm>
            <a:off x="1150938" y="692150"/>
            <a:ext cx="4556125" cy="3416300"/>
          </a:xfrm>
          <a:ln/>
        </p:spPr>
      </p:sp>
      <p:sp>
        <p:nvSpPr>
          <p:cNvPr id="11469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p>
            <a:fld id="{9C7B3BD7-E2BB-4B31-A828-D7E9EEBB4047}" type="slidenum">
              <a:rPr lang="en-GB">
                <a:solidFill>
                  <a:srgbClr val="000000"/>
                </a:solidFill>
              </a:rPr>
              <a:pPr/>
              <a:t>43</a:t>
            </a:fld>
            <a:endParaRPr lang="en-GB" dirty="0">
              <a:solidFill>
                <a:srgbClr val="000000"/>
              </a:solidFill>
            </a:endParaRPr>
          </a:p>
        </p:txBody>
      </p:sp>
      <p:sp>
        <p:nvSpPr>
          <p:cNvPr id="115715" name="Rectangle 2"/>
          <p:cNvSpPr>
            <a:spLocks noGrp="1" noRot="1" noChangeAspect="1" noChangeArrowheads="1" noTextEdit="1"/>
          </p:cNvSpPr>
          <p:nvPr>
            <p:ph type="sldImg"/>
          </p:nvPr>
        </p:nvSpPr>
        <p:spPr>
          <a:xfrm>
            <a:off x="1150938" y="692150"/>
            <a:ext cx="4556125" cy="3416300"/>
          </a:xfrm>
          <a:ln/>
        </p:spPr>
      </p:sp>
      <p:sp>
        <p:nvSpPr>
          <p:cNvPr id="115716" name="Rectangle 3"/>
          <p:cNvSpPr>
            <a:spLocks noGrp="1" noChangeArrowheads="1"/>
          </p:cNvSpPr>
          <p:nvPr>
            <p:ph type="body" idx="1"/>
          </p:nvPr>
        </p:nvSpPr>
        <p:spPr>
          <a:xfrm>
            <a:off x="914400" y="4343400"/>
            <a:ext cx="5029200" cy="4114800"/>
          </a:xfrm>
          <a:noFill/>
          <a:ln/>
        </p:spPr>
        <p:txBody>
          <a:bodyPr/>
          <a:lstStyle/>
          <a:p>
            <a:pPr eaLnBrk="1" hangingPunct="1"/>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2219B956-EC8B-4AD2-8704-6E4B4557154F}" type="slidenum">
              <a:rPr lang="en-GB">
                <a:solidFill>
                  <a:srgbClr val="000000"/>
                </a:solidFill>
              </a:rPr>
              <a:pPr/>
              <a:t>44</a:t>
            </a:fld>
            <a:endParaRPr lang="en-GB" dirty="0">
              <a:solidFill>
                <a:srgbClr val="000000"/>
              </a:solidFill>
            </a:endParaRPr>
          </a:p>
        </p:txBody>
      </p:sp>
      <p:sp>
        <p:nvSpPr>
          <p:cNvPr id="116739" name="Rectangle 2"/>
          <p:cNvSpPr>
            <a:spLocks noGrp="1" noRot="1" noChangeAspect="1" noChangeArrowheads="1" noTextEdit="1"/>
          </p:cNvSpPr>
          <p:nvPr>
            <p:ph type="sldImg"/>
          </p:nvPr>
        </p:nvSpPr>
        <p:spPr>
          <a:xfrm>
            <a:off x="1150938" y="692150"/>
            <a:ext cx="4556125" cy="3416300"/>
          </a:xfrm>
          <a:ln/>
        </p:spPr>
      </p:sp>
      <p:sp>
        <p:nvSpPr>
          <p:cNvPr id="116740" name="Rectangle 3"/>
          <p:cNvSpPr>
            <a:spLocks noGrp="1" noChangeArrowheads="1"/>
          </p:cNvSpPr>
          <p:nvPr>
            <p:ph type="body" idx="1"/>
          </p:nvPr>
        </p:nvSpPr>
        <p:spPr>
          <a:xfrm>
            <a:off x="914400" y="4343400"/>
            <a:ext cx="5029200" cy="4114800"/>
          </a:xfrm>
          <a:noFill/>
          <a:ln/>
        </p:spPr>
        <p:txBody>
          <a:bodyPr/>
          <a:lstStyle/>
          <a:p>
            <a:pPr eaLnBrk="1" hangingPunct="1"/>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fld id="{488757E5-A981-4945-8126-F351778C602B}" type="slidenum">
              <a:rPr lang="en-GB">
                <a:solidFill>
                  <a:srgbClr val="000000"/>
                </a:solidFill>
              </a:rPr>
              <a:pPr/>
              <a:t>45</a:t>
            </a:fld>
            <a:endParaRPr lang="en-GB" dirty="0">
              <a:solidFill>
                <a:srgbClr val="000000"/>
              </a:solidFill>
            </a:endParaRPr>
          </a:p>
        </p:txBody>
      </p:sp>
      <p:sp>
        <p:nvSpPr>
          <p:cNvPr id="117763" name="Rectangle 2"/>
          <p:cNvSpPr>
            <a:spLocks noGrp="1" noRot="1" noChangeAspect="1" noChangeArrowheads="1" noTextEdit="1"/>
          </p:cNvSpPr>
          <p:nvPr>
            <p:ph type="sldImg"/>
          </p:nvPr>
        </p:nvSpPr>
        <p:spPr>
          <a:xfrm>
            <a:off x="1150938" y="692150"/>
            <a:ext cx="4556125" cy="3416300"/>
          </a:xfrm>
          <a:ln/>
        </p:spPr>
      </p:sp>
      <p:sp>
        <p:nvSpPr>
          <p:cNvPr id="117764" name="Rectangle 3"/>
          <p:cNvSpPr>
            <a:spLocks noGrp="1" noChangeArrowheads="1"/>
          </p:cNvSpPr>
          <p:nvPr>
            <p:ph type="body" idx="1"/>
          </p:nvPr>
        </p:nvSpPr>
        <p:spPr>
          <a:xfrm>
            <a:off x="914400" y="4343400"/>
            <a:ext cx="5029200" cy="4114800"/>
          </a:xfrm>
          <a:noFill/>
          <a:ln/>
        </p:spPr>
        <p:txBody>
          <a:bodyPr/>
          <a:lstStyle/>
          <a:p>
            <a:pPr eaLnBrk="1" hangingPunct="1"/>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AADFE2C-3E41-42C2-8157-E54A78D26B5B}" type="slidenum">
              <a:rPr lang="en-US" smtClean="0">
                <a:solidFill>
                  <a:prstClr val="black"/>
                </a:solidFill>
              </a:rPr>
              <a:pPr/>
              <a:t>46</a:t>
            </a:fld>
            <a:endParaRPr lang="en-US">
              <a:solidFill>
                <a:prstClr val="black"/>
              </a:solidFil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AADFE2C-3E41-42C2-8157-E54A78D26B5B}" type="slidenum">
              <a:rPr lang="en-US" smtClean="0">
                <a:solidFill>
                  <a:prstClr val="black"/>
                </a:solidFill>
              </a:rPr>
              <a:pPr/>
              <a:t>47</a:t>
            </a:fld>
            <a:endParaRPr lang="en-US">
              <a:solidFill>
                <a:prstClr val="black"/>
              </a:solidFil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4CA9BFA2-5A1B-4478-BD73-FE75D672A801}" type="slidenum">
              <a:rPr lang="en-GB" smtClean="0">
                <a:solidFill>
                  <a:prstClr val="black"/>
                </a:solidFill>
              </a:rPr>
              <a:pPr>
                <a:defRPr/>
              </a:pPr>
              <a:t>48</a:t>
            </a:fld>
            <a:endParaRPr lang="en-GB" dirty="0">
              <a:solidFill>
                <a:prstClr val="black"/>
              </a:solidFil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p>
            <a:fld id="{3705B441-2BD2-44DC-8A10-0E4A4408FD7E}" type="slidenum">
              <a:rPr lang="en-GB">
                <a:solidFill>
                  <a:srgbClr val="000000"/>
                </a:solidFill>
              </a:rPr>
              <a:pPr/>
              <a:t>49</a:t>
            </a:fld>
            <a:endParaRPr lang="en-GB" dirty="0">
              <a:solidFill>
                <a:srgbClr val="000000"/>
              </a:solidFill>
            </a:endParaRPr>
          </a:p>
        </p:txBody>
      </p:sp>
      <p:sp>
        <p:nvSpPr>
          <p:cNvPr id="118787" name="Rectangle 2"/>
          <p:cNvSpPr>
            <a:spLocks noGrp="1" noRot="1" noChangeAspect="1" noChangeArrowheads="1" noTextEdit="1"/>
          </p:cNvSpPr>
          <p:nvPr>
            <p:ph type="sldImg"/>
          </p:nvPr>
        </p:nvSpPr>
        <p:spPr>
          <a:xfrm>
            <a:off x="1150938" y="692150"/>
            <a:ext cx="4556125" cy="3416300"/>
          </a:xfrm>
          <a:ln/>
        </p:spPr>
      </p:sp>
      <p:sp>
        <p:nvSpPr>
          <p:cNvPr id="118788" name="Rectangle 3"/>
          <p:cNvSpPr>
            <a:spLocks noGrp="1" noChangeArrowheads="1"/>
          </p:cNvSpPr>
          <p:nvPr>
            <p:ph type="body" idx="1"/>
          </p:nvPr>
        </p:nvSpPr>
        <p:spPr>
          <a:xfrm>
            <a:off x="914400" y="4343400"/>
            <a:ext cx="5029200" cy="4114800"/>
          </a:xfrm>
          <a:noFill/>
          <a:ln/>
        </p:spPr>
        <p:txBody>
          <a:bodyPr/>
          <a:lstStyle/>
          <a:p>
            <a:pPr eaLnBrk="1" hangingPunct="1"/>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CA9BFA2-5A1B-4478-BD73-FE75D672A801}" type="slidenum">
              <a:rPr lang="en-GB" smtClean="0">
                <a:solidFill>
                  <a:srgbClr val="000000"/>
                </a:solidFill>
              </a:rPr>
              <a:pPr>
                <a:defRPr/>
              </a:pPr>
              <a:t>4</a:t>
            </a:fld>
            <a:endParaRPr lang="en-GB" dirty="0">
              <a:solidFill>
                <a:srgbClr val="000000"/>
              </a:solidFill>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p>
            <a:fld id="{CC9F89A7-5327-4499-9021-86204D377D94}" type="slidenum">
              <a:rPr lang="en-GB">
                <a:solidFill>
                  <a:srgbClr val="000000"/>
                </a:solidFill>
              </a:rPr>
              <a:pPr/>
              <a:t>51</a:t>
            </a:fld>
            <a:endParaRPr lang="en-GB" dirty="0">
              <a:solidFill>
                <a:srgbClr val="000000"/>
              </a:solidFill>
            </a:endParaRPr>
          </a:p>
        </p:txBody>
      </p:sp>
      <p:sp>
        <p:nvSpPr>
          <p:cNvPr id="119811" name="Rectangle 2"/>
          <p:cNvSpPr>
            <a:spLocks noGrp="1" noRot="1" noChangeAspect="1" noChangeArrowheads="1" noTextEdit="1"/>
          </p:cNvSpPr>
          <p:nvPr>
            <p:ph type="sldImg"/>
          </p:nvPr>
        </p:nvSpPr>
        <p:spPr>
          <a:xfrm>
            <a:off x="1150938" y="692150"/>
            <a:ext cx="4556125" cy="3416300"/>
          </a:xfrm>
          <a:ln/>
        </p:spPr>
      </p:sp>
      <p:sp>
        <p:nvSpPr>
          <p:cNvPr id="119812" name="Rectangle 3"/>
          <p:cNvSpPr>
            <a:spLocks noGrp="1" noChangeArrowheads="1"/>
          </p:cNvSpPr>
          <p:nvPr>
            <p:ph type="body" idx="1"/>
          </p:nvPr>
        </p:nvSpPr>
        <p:spPr>
          <a:xfrm>
            <a:off x="914400" y="4343400"/>
            <a:ext cx="5029200" cy="4114800"/>
          </a:xfrm>
          <a:noFill/>
          <a:ln/>
        </p:spPr>
        <p:txBody>
          <a:bodyPr/>
          <a:lstStyle/>
          <a:p>
            <a:pPr eaLnBrk="1" hangingPunct="1"/>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1E7918A6-274E-49C2-AE12-872A22CD5749}" type="slidenum">
              <a:rPr lang="en-GB" smtClean="0">
                <a:solidFill>
                  <a:srgbClr val="000000"/>
                </a:solidFill>
              </a:rPr>
              <a:pPr>
                <a:defRPr/>
              </a:pPr>
              <a:t>52</a:t>
            </a:fld>
            <a:endParaRPr lang="en-GB">
              <a:solidFill>
                <a:srgbClr val="000000"/>
              </a:solidFill>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p:spPr>
        <p:txBody>
          <a:bodyPr/>
          <a:lstStyle/>
          <a:p>
            <a:fld id="{67736897-36D9-459B-9B8F-2D1EABC460FE}" type="slidenum">
              <a:rPr lang="en-GB">
                <a:solidFill>
                  <a:srgbClr val="000000"/>
                </a:solidFill>
              </a:rPr>
              <a:pPr/>
              <a:t>53</a:t>
            </a:fld>
            <a:endParaRPr lang="en-GB" dirty="0">
              <a:solidFill>
                <a:srgbClr val="000000"/>
              </a:solidFill>
            </a:endParaRPr>
          </a:p>
        </p:txBody>
      </p:sp>
      <p:sp>
        <p:nvSpPr>
          <p:cNvPr id="123907" name="Rectangle 2"/>
          <p:cNvSpPr>
            <a:spLocks noGrp="1" noRot="1" noChangeAspect="1" noChangeArrowheads="1" noTextEdit="1"/>
          </p:cNvSpPr>
          <p:nvPr>
            <p:ph type="sldImg"/>
          </p:nvPr>
        </p:nvSpPr>
        <p:spPr>
          <a:xfrm>
            <a:off x="1150938" y="692150"/>
            <a:ext cx="4556125" cy="3416300"/>
          </a:xfrm>
          <a:ln/>
        </p:spPr>
      </p:sp>
      <p:sp>
        <p:nvSpPr>
          <p:cNvPr id="123908" name="Rectangle 3"/>
          <p:cNvSpPr>
            <a:spLocks noGrp="1" noChangeArrowheads="1"/>
          </p:cNvSpPr>
          <p:nvPr>
            <p:ph type="body" idx="1"/>
          </p:nvPr>
        </p:nvSpPr>
        <p:spPr>
          <a:xfrm>
            <a:off x="914400" y="4343400"/>
            <a:ext cx="5029200" cy="4114800"/>
          </a:xfrm>
          <a:noFill/>
          <a:ln/>
        </p:spPr>
        <p:txBody>
          <a:bodyPr/>
          <a:lstStyle/>
          <a:p>
            <a:pPr eaLnBrk="1" hangingPunct="1"/>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p:spPr>
        <p:txBody>
          <a:bodyPr/>
          <a:lstStyle/>
          <a:p>
            <a:fld id="{45D961E3-7B4B-43BB-BE08-5DC36F955DF6}" type="slidenum">
              <a:rPr lang="en-GB">
                <a:solidFill>
                  <a:srgbClr val="000000"/>
                </a:solidFill>
              </a:rPr>
              <a:pPr/>
              <a:t>54</a:t>
            </a:fld>
            <a:endParaRPr lang="en-GB" dirty="0">
              <a:solidFill>
                <a:srgbClr val="000000"/>
              </a:solidFill>
            </a:endParaRPr>
          </a:p>
        </p:txBody>
      </p:sp>
      <p:sp>
        <p:nvSpPr>
          <p:cNvPr id="124931" name="Rectangle 2"/>
          <p:cNvSpPr>
            <a:spLocks noGrp="1" noRot="1" noChangeAspect="1" noChangeArrowheads="1" noTextEdit="1"/>
          </p:cNvSpPr>
          <p:nvPr>
            <p:ph type="sldImg"/>
          </p:nvPr>
        </p:nvSpPr>
        <p:spPr>
          <a:xfrm>
            <a:off x="1150938" y="692150"/>
            <a:ext cx="4556125" cy="3416300"/>
          </a:xfrm>
          <a:ln/>
        </p:spPr>
      </p:sp>
      <p:sp>
        <p:nvSpPr>
          <p:cNvPr id="124932" name="Rectangle 3"/>
          <p:cNvSpPr>
            <a:spLocks noGrp="1" noChangeArrowheads="1"/>
          </p:cNvSpPr>
          <p:nvPr>
            <p:ph type="body" idx="1"/>
          </p:nvPr>
        </p:nvSpPr>
        <p:spPr>
          <a:xfrm>
            <a:off x="914400" y="4343400"/>
            <a:ext cx="5029200" cy="4114800"/>
          </a:xfrm>
          <a:noFill/>
          <a:ln/>
        </p:spPr>
        <p:txBody>
          <a:bodyPr/>
          <a:lstStyle/>
          <a:p>
            <a:pPr eaLnBrk="1" hangingPunct="1"/>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p>
            <a:fld id="{B4FD862F-5BEF-4858-9A1C-47876B8105AF}" type="slidenum">
              <a:rPr lang="en-GB">
                <a:solidFill>
                  <a:srgbClr val="000000"/>
                </a:solidFill>
              </a:rPr>
              <a:pPr/>
              <a:t>55</a:t>
            </a:fld>
            <a:endParaRPr lang="en-GB" dirty="0">
              <a:solidFill>
                <a:srgbClr val="000000"/>
              </a:solidFill>
            </a:endParaRPr>
          </a:p>
        </p:txBody>
      </p:sp>
      <p:sp>
        <p:nvSpPr>
          <p:cNvPr id="125955" name="Rectangle 2"/>
          <p:cNvSpPr>
            <a:spLocks noGrp="1" noRot="1" noChangeAspect="1" noChangeArrowheads="1" noTextEdit="1"/>
          </p:cNvSpPr>
          <p:nvPr>
            <p:ph type="sldImg"/>
          </p:nvPr>
        </p:nvSpPr>
        <p:spPr>
          <a:xfrm>
            <a:off x="1150938" y="692150"/>
            <a:ext cx="4556125" cy="3416300"/>
          </a:xfrm>
          <a:ln/>
        </p:spPr>
      </p:sp>
      <p:sp>
        <p:nvSpPr>
          <p:cNvPr id="125956" name="Rectangle 3"/>
          <p:cNvSpPr>
            <a:spLocks noGrp="1" noChangeArrowheads="1"/>
          </p:cNvSpPr>
          <p:nvPr>
            <p:ph type="body" idx="1"/>
          </p:nvPr>
        </p:nvSpPr>
        <p:spPr>
          <a:xfrm>
            <a:off x="914400" y="4343400"/>
            <a:ext cx="5029200" cy="4114800"/>
          </a:xfrm>
          <a:noFill/>
          <a:ln/>
        </p:spPr>
        <p:txBody>
          <a:bodyPr/>
          <a:lstStyle/>
          <a:p>
            <a:pPr eaLnBrk="1" hangingPunct="1"/>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p:spPr>
        <p:txBody>
          <a:bodyPr/>
          <a:lstStyle/>
          <a:p>
            <a:fld id="{F0947455-07AF-4A96-B01A-3BC0DF8E37FF}" type="slidenum">
              <a:rPr lang="en-GB">
                <a:solidFill>
                  <a:srgbClr val="000000"/>
                </a:solidFill>
              </a:rPr>
              <a:pPr/>
              <a:t>56</a:t>
            </a:fld>
            <a:endParaRPr lang="en-GB" dirty="0">
              <a:solidFill>
                <a:srgbClr val="000000"/>
              </a:solidFill>
            </a:endParaRPr>
          </a:p>
        </p:txBody>
      </p:sp>
      <p:sp>
        <p:nvSpPr>
          <p:cNvPr id="126979" name="Rectangle 2"/>
          <p:cNvSpPr>
            <a:spLocks noGrp="1" noRot="1" noChangeAspect="1" noChangeArrowheads="1" noTextEdit="1"/>
          </p:cNvSpPr>
          <p:nvPr>
            <p:ph type="sldImg"/>
          </p:nvPr>
        </p:nvSpPr>
        <p:spPr>
          <a:xfrm>
            <a:off x="1150938" y="692150"/>
            <a:ext cx="4556125" cy="3416300"/>
          </a:xfrm>
          <a:ln/>
        </p:spPr>
      </p:sp>
      <p:sp>
        <p:nvSpPr>
          <p:cNvPr id="126980" name="Rectangle 3"/>
          <p:cNvSpPr>
            <a:spLocks noGrp="1" noChangeArrowheads="1"/>
          </p:cNvSpPr>
          <p:nvPr>
            <p:ph type="body" idx="1"/>
          </p:nvPr>
        </p:nvSpPr>
        <p:spPr>
          <a:xfrm>
            <a:off x="914400" y="4343400"/>
            <a:ext cx="5029200" cy="4114800"/>
          </a:xfrm>
          <a:noFill/>
          <a:ln/>
        </p:spPr>
        <p:txBody>
          <a:bodyPr/>
          <a:lstStyle/>
          <a:p>
            <a:pPr eaLnBrk="1" hangingPunct="1"/>
            <a:endParaRPr 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p:spPr>
        <p:txBody>
          <a:bodyPr/>
          <a:lstStyle/>
          <a:p>
            <a:fld id="{29880E15-F66C-43B7-9D4D-E4E4BE3FC131}" type="slidenum">
              <a:rPr lang="en-GB">
                <a:solidFill>
                  <a:srgbClr val="000000"/>
                </a:solidFill>
              </a:rPr>
              <a:pPr/>
              <a:t>57</a:t>
            </a:fld>
            <a:endParaRPr lang="en-GB" dirty="0">
              <a:solidFill>
                <a:srgbClr val="000000"/>
              </a:solidFill>
            </a:endParaRPr>
          </a:p>
        </p:txBody>
      </p:sp>
      <p:sp>
        <p:nvSpPr>
          <p:cNvPr id="128003" name="Rectangle 2"/>
          <p:cNvSpPr>
            <a:spLocks noGrp="1" noRot="1" noChangeAspect="1" noChangeArrowheads="1" noTextEdit="1"/>
          </p:cNvSpPr>
          <p:nvPr>
            <p:ph type="sldImg"/>
          </p:nvPr>
        </p:nvSpPr>
        <p:spPr>
          <a:xfrm>
            <a:off x="1150938" y="692150"/>
            <a:ext cx="4556125" cy="3416300"/>
          </a:xfrm>
          <a:ln/>
        </p:spPr>
      </p:sp>
      <p:sp>
        <p:nvSpPr>
          <p:cNvPr id="128004" name="Rectangle 3"/>
          <p:cNvSpPr>
            <a:spLocks noGrp="1" noChangeArrowheads="1"/>
          </p:cNvSpPr>
          <p:nvPr>
            <p:ph type="body" idx="1"/>
          </p:nvPr>
        </p:nvSpPr>
        <p:spPr>
          <a:xfrm>
            <a:off x="914400" y="4343400"/>
            <a:ext cx="5029200" cy="4114800"/>
          </a:xfrm>
          <a:noFill/>
          <a:ln/>
        </p:spPr>
        <p:txBody>
          <a:bodyPr/>
          <a:lstStyle/>
          <a:p>
            <a:pPr eaLnBrk="1" hangingPunct="1"/>
            <a:endParaRPr 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46D71DA-5519-4470-853E-67BA4984C499}" type="slidenum">
              <a:rPr lang="en-GB" smtClean="0">
                <a:solidFill>
                  <a:srgbClr val="000000"/>
                </a:solidFill>
              </a:rPr>
              <a:pPr/>
              <a:t>58</a:t>
            </a:fld>
            <a:endParaRPr lang="en-GB">
              <a:solidFill>
                <a:srgbClr val="000000"/>
              </a:solidFill>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9C7A561C-9FD9-4C4C-8580-77C3C3ECC807}" type="slidenum">
              <a:rPr lang="en-GB">
                <a:solidFill>
                  <a:srgbClr val="000000"/>
                </a:solidFill>
              </a:rPr>
              <a:pPr>
                <a:defRPr/>
              </a:pPr>
              <a:t>59</a:t>
            </a:fld>
            <a:endParaRPr lang="en-GB" dirty="0">
              <a:solidFill>
                <a:srgbClr val="000000"/>
              </a:solidFill>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p:spPr>
        <p:txBody>
          <a:bodyPr/>
          <a:lstStyle/>
          <a:p>
            <a:fld id="{FFCC4565-EC8B-468B-9078-897913D08FFB}" type="slidenum">
              <a:rPr lang="en-GB">
                <a:solidFill>
                  <a:srgbClr val="000000"/>
                </a:solidFill>
              </a:rPr>
              <a:pPr/>
              <a:t>60</a:t>
            </a:fld>
            <a:endParaRPr lang="en-GB" dirty="0">
              <a:solidFill>
                <a:srgbClr val="000000"/>
              </a:solidFill>
            </a:endParaRPr>
          </a:p>
        </p:txBody>
      </p:sp>
      <p:sp>
        <p:nvSpPr>
          <p:cNvPr id="130051" name="Rectangle 2"/>
          <p:cNvSpPr>
            <a:spLocks noGrp="1" noRot="1" noChangeAspect="1" noChangeArrowheads="1" noTextEdit="1"/>
          </p:cNvSpPr>
          <p:nvPr>
            <p:ph type="sldImg"/>
          </p:nvPr>
        </p:nvSpPr>
        <p:spPr>
          <a:xfrm>
            <a:off x="1150938" y="692150"/>
            <a:ext cx="4556125" cy="3416300"/>
          </a:xfrm>
          <a:ln/>
        </p:spPr>
      </p:sp>
      <p:sp>
        <p:nvSpPr>
          <p:cNvPr id="130052" name="Rectangle 3"/>
          <p:cNvSpPr>
            <a:spLocks noGrp="1" noChangeArrowheads="1"/>
          </p:cNvSpPr>
          <p:nvPr>
            <p:ph type="body" idx="1"/>
          </p:nvPr>
        </p:nvSpPr>
        <p:spPr>
          <a:xfrm>
            <a:off x="914400" y="4343400"/>
            <a:ext cx="5029200" cy="4114800"/>
          </a:xfrm>
          <a:noFill/>
          <a:ln/>
        </p:spPr>
        <p:txBody>
          <a:bodyPr/>
          <a:lstStyle/>
          <a:p>
            <a:pPr eaLnBrk="1" hangingPunct="1"/>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a:xfrm>
            <a:off x="1150938" y="692150"/>
            <a:ext cx="4556125" cy="3416300"/>
          </a:xfrm>
          <a:ln/>
        </p:spPr>
      </p:sp>
      <p:sp>
        <p:nvSpPr>
          <p:cNvPr id="8195" name="Notes Placeholder 2"/>
          <p:cNvSpPr>
            <a:spLocks noGrp="1"/>
          </p:cNvSpPr>
          <p:nvPr>
            <p:ph type="body" idx="1"/>
          </p:nvPr>
        </p:nvSpPr>
        <p:spPr>
          <a:noFill/>
          <a:ln/>
        </p:spPr>
        <p:txBody>
          <a:bodyPr/>
          <a:lstStyle/>
          <a:p>
            <a:endParaRPr lang="en-GB"/>
          </a:p>
        </p:txBody>
      </p:sp>
      <p:sp>
        <p:nvSpPr>
          <p:cNvPr id="8196" name="Slide Number Placeholder 3"/>
          <p:cNvSpPr>
            <a:spLocks noGrp="1"/>
          </p:cNvSpPr>
          <p:nvPr>
            <p:ph type="sldNum" sz="quarter" idx="5"/>
          </p:nvPr>
        </p:nvSpPr>
        <p:spPr>
          <a:noFill/>
        </p:spPr>
        <p:txBody>
          <a:bodyPr/>
          <a:lstStyle/>
          <a:p>
            <a:fld id="{E2FC9B06-4C6D-4C31-8E0A-AD03AAFA56D5}" type="slidenum">
              <a:rPr lang="en-GB" smtClean="0"/>
              <a:pPr/>
              <a:t>8</a:t>
            </a:fld>
            <a:endParaRPr lang="en-GB"/>
          </a:p>
        </p:txBody>
      </p:sp>
    </p:spTree>
    <p:extLst>
      <p:ext uri="{BB962C8B-B14F-4D97-AF65-F5344CB8AC3E}">
        <p14:creationId xmlns:p14="http://schemas.microsoft.com/office/powerpoint/2010/main" val="249868980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9C7A561C-9FD9-4C4C-8580-77C3C3ECC807}" type="slidenum">
              <a:rPr lang="en-GB">
                <a:solidFill>
                  <a:srgbClr val="000000"/>
                </a:solidFill>
              </a:rPr>
              <a:pPr>
                <a:defRPr/>
              </a:pPr>
              <a:t>61</a:t>
            </a:fld>
            <a:endParaRPr lang="en-GB" dirty="0">
              <a:solidFill>
                <a:srgbClr val="000000"/>
              </a:solidFill>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9C7A561C-9FD9-4C4C-8580-77C3C3ECC807}" type="slidenum">
              <a:rPr lang="en-GB">
                <a:solidFill>
                  <a:srgbClr val="000000"/>
                </a:solidFill>
              </a:rPr>
              <a:pPr>
                <a:defRPr/>
              </a:pPr>
              <a:t>62</a:t>
            </a:fld>
            <a:endParaRPr lang="en-GB" dirty="0">
              <a:solidFill>
                <a:srgbClr val="000000"/>
              </a:solidFill>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xfrm>
            <a:off x="1143000" y="685800"/>
            <a:ext cx="4572000" cy="3429000"/>
          </a:xfrm>
          <a:ln/>
        </p:spPr>
      </p:sp>
      <p:sp>
        <p:nvSpPr>
          <p:cNvPr id="76803" name="Notes Placeholder 2"/>
          <p:cNvSpPr>
            <a:spLocks noGrp="1"/>
          </p:cNvSpPr>
          <p:nvPr>
            <p:ph type="body" idx="1"/>
          </p:nvPr>
        </p:nvSpPr>
        <p:spPr>
          <a:noFill/>
          <a:ln/>
        </p:spPr>
        <p:txBody>
          <a:bodyPr/>
          <a:lstStyle/>
          <a:p>
            <a:endParaRPr lang="en-US"/>
          </a:p>
        </p:txBody>
      </p:sp>
      <p:sp>
        <p:nvSpPr>
          <p:cNvPr id="76804" name="Slide Number Placeholder 3"/>
          <p:cNvSpPr>
            <a:spLocks noGrp="1"/>
          </p:cNvSpPr>
          <p:nvPr>
            <p:ph type="sldNum" sz="quarter" idx="5"/>
          </p:nvPr>
        </p:nvSpPr>
        <p:spPr>
          <a:noFill/>
        </p:spPr>
        <p:txBody>
          <a:bodyPr/>
          <a:lstStyle/>
          <a:p>
            <a:fld id="{C9F5DBD7-E30B-4921-9C33-845DBB6180F2}" type="slidenum">
              <a:rPr lang="en-US">
                <a:solidFill>
                  <a:srgbClr val="000000"/>
                </a:solidFill>
              </a:rPr>
              <a:pPr/>
              <a:t>63</a:t>
            </a:fld>
            <a:endParaRPr lang="en-US">
              <a:solidFill>
                <a:srgbClr val="000000"/>
              </a:solidFill>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9C7A561C-9FD9-4C4C-8580-77C3C3ECC807}" type="slidenum">
              <a:rPr lang="en-GB">
                <a:solidFill>
                  <a:srgbClr val="000000"/>
                </a:solidFill>
              </a:rPr>
              <a:pPr>
                <a:defRPr/>
              </a:pPr>
              <a:t>64</a:t>
            </a:fld>
            <a:endParaRPr lang="en-GB" dirty="0">
              <a:solidFill>
                <a:srgbClr val="000000"/>
              </a:solidFill>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5A4F13-278D-41A4-A970-619E721755B9}" type="slidenum">
              <a:rPr kumimoji="0" lang="en-GB" sz="1800" b="0" i="0" u="none" strike="noStrike" kern="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GB" sz="1800" b="0" i="0" u="none" strike="noStrike" kern="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65172268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5A4F13-278D-41A4-A970-619E721755B9}" type="slidenum">
              <a:rPr kumimoji="0" lang="en-GB" sz="1800" b="0" i="0" u="none" strike="noStrike" kern="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68</a:t>
            </a:fld>
            <a:endParaRPr kumimoji="0" lang="en-GB" sz="1800" b="0" i="0" u="none" strike="noStrike" kern="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56643921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B85436-79B7-4A40-9472-CC1F85078964}" type="slidenum">
              <a:rPr kumimoji="0" lang="en-GB" sz="1800" b="0" i="0" u="none" strike="noStrike" kern="0" cap="none" spc="0" normalizeH="0" baseline="0" noProof="0">
                <a:ln>
                  <a:noFill/>
                </a:ln>
                <a:solidFill>
                  <a:srgbClr val="000000"/>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82</a:t>
            </a:fld>
            <a:endParaRPr kumimoji="0" lang="en-GB" sz="1800" b="0" i="0" u="none" strike="noStrike" kern="0" cap="none" spc="0" normalizeH="0" baseline="0" noProof="0">
              <a:ln>
                <a:noFill/>
              </a:ln>
              <a:solidFill>
                <a:srgbClr val="000000"/>
              </a:solidFill>
              <a:effectLst/>
              <a:uLnTx/>
              <a:uFillTx/>
              <a:latin typeface="Arial" charset="0"/>
              <a:ea typeface="+mn-ea"/>
              <a:cs typeface="+mn-cs"/>
            </a:endParaRPr>
          </a:p>
        </p:txBody>
      </p:sp>
      <p:sp>
        <p:nvSpPr>
          <p:cNvPr id="1442818" name="Rectangle 2"/>
          <p:cNvSpPr>
            <a:spLocks noGrp="1" noRot="1" noChangeAspect="1" noChangeArrowheads="1" noTextEdit="1"/>
          </p:cNvSpPr>
          <p:nvPr>
            <p:ph type="sldImg"/>
          </p:nvPr>
        </p:nvSpPr>
        <p:spPr>
          <a:xfrm>
            <a:off x="1150938" y="692150"/>
            <a:ext cx="4556125" cy="3416300"/>
          </a:xfrm>
          <a:ln/>
        </p:spPr>
      </p:sp>
      <p:sp>
        <p:nvSpPr>
          <p:cNvPr id="1442819" name="Rectangle 3"/>
          <p:cNvSpPr>
            <a:spLocks noGrp="1" noChangeArrowheads="1"/>
          </p:cNvSpPr>
          <p:nvPr>
            <p:ph type="body" idx="1"/>
          </p:nvPr>
        </p:nvSpPr>
        <p:spPr/>
        <p:txBody>
          <a:bodyPr/>
          <a:lstStyle/>
          <a:p>
            <a:endParaRPr lang="en-GB"/>
          </a:p>
        </p:txBody>
      </p:sp>
    </p:spTree>
    <p:extLst>
      <p:ext uri="{BB962C8B-B14F-4D97-AF65-F5344CB8AC3E}">
        <p14:creationId xmlns:p14="http://schemas.microsoft.com/office/powerpoint/2010/main" val="43533778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21F242-1178-45BC-9221-60C1FB4A5378}" type="slidenum">
              <a:rPr kumimoji="0" lang="en-GB" sz="1800" b="0" i="0" u="none" strike="noStrike" kern="0" cap="none" spc="0" normalizeH="0" baseline="0" noProof="0">
                <a:ln>
                  <a:noFill/>
                </a:ln>
                <a:solidFill>
                  <a:srgbClr val="000000"/>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83</a:t>
            </a:fld>
            <a:endParaRPr kumimoji="0" lang="en-GB" sz="1800" b="0" i="0" u="none" strike="noStrike" kern="0" cap="none" spc="0" normalizeH="0" baseline="0" noProof="0">
              <a:ln>
                <a:noFill/>
              </a:ln>
              <a:solidFill>
                <a:srgbClr val="000000"/>
              </a:solidFill>
              <a:effectLst/>
              <a:uLnTx/>
              <a:uFillTx/>
              <a:latin typeface="Arial" charset="0"/>
              <a:ea typeface="+mn-ea"/>
              <a:cs typeface="+mn-cs"/>
            </a:endParaRPr>
          </a:p>
        </p:txBody>
      </p:sp>
      <p:sp>
        <p:nvSpPr>
          <p:cNvPr id="1444866" name="Rectangle 2"/>
          <p:cNvSpPr>
            <a:spLocks noGrp="1" noRot="1" noChangeAspect="1" noChangeArrowheads="1" noTextEdit="1"/>
          </p:cNvSpPr>
          <p:nvPr>
            <p:ph type="sldImg"/>
          </p:nvPr>
        </p:nvSpPr>
        <p:spPr>
          <a:xfrm>
            <a:off x="1150938" y="692150"/>
            <a:ext cx="4556125" cy="3416300"/>
          </a:xfrm>
          <a:ln/>
        </p:spPr>
      </p:sp>
      <p:sp>
        <p:nvSpPr>
          <p:cNvPr id="1444867" name="Rectangle 3"/>
          <p:cNvSpPr>
            <a:spLocks noGrp="1" noChangeArrowheads="1"/>
          </p:cNvSpPr>
          <p:nvPr>
            <p:ph type="body" idx="1"/>
          </p:nvPr>
        </p:nvSpPr>
        <p:spPr/>
        <p:txBody>
          <a:bodyPr/>
          <a:lstStyle/>
          <a:p>
            <a:endParaRPr lang="en-GB"/>
          </a:p>
        </p:txBody>
      </p:sp>
    </p:spTree>
    <p:extLst>
      <p:ext uri="{BB962C8B-B14F-4D97-AF65-F5344CB8AC3E}">
        <p14:creationId xmlns:p14="http://schemas.microsoft.com/office/powerpoint/2010/main" val="341962016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AE102470-1571-4297-98E9-97B71B911597}" type="slidenum">
              <a:rPr lang="en-GB" smtClean="0">
                <a:solidFill>
                  <a:srgbClr val="000000"/>
                </a:solidFill>
                <a:latin typeface="Arial" pitchFamily="34" charset="0"/>
              </a:rPr>
              <a:pPr/>
              <a:t>87</a:t>
            </a:fld>
            <a:endParaRPr lang="en-GB">
              <a:solidFill>
                <a:srgbClr val="000000"/>
              </a:solidFill>
              <a:latin typeface="Arial" pitchFamily="34" charset="0"/>
            </a:endParaRPr>
          </a:p>
        </p:txBody>
      </p:sp>
      <p:sp>
        <p:nvSpPr>
          <p:cNvPr id="34819" name="Rectangle 2"/>
          <p:cNvSpPr>
            <a:spLocks noGrp="1" noRot="1" noChangeAspect="1" noChangeArrowheads="1" noTextEdit="1"/>
          </p:cNvSpPr>
          <p:nvPr>
            <p:ph type="sldImg"/>
          </p:nvPr>
        </p:nvSpPr>
        <p:spPr>
          <a:xfrm>
            <a:off x="1143000" y="685800"/>
            <a:ext cx="4572000" cy="3429000"/>
          </a:xfrm>
          <a:ln/>
        </p:spPr>
      </p:sp>
      <p:sp>
        <p:nvSpPr>
          <p:cNvPr id="34820" name="Rectangle 3"/>
          <p:cNvSpPr>
            <a:spLocks noGrp="1" noChangeArrowheads="1"/>
          </p:cNvSpPr>
          <p:nvPr>
            <p:ph type="body" idx="1"/>
          </p:nvPr>
        </p:nvSpPr>
        <p:spPr>
          <a:noFill/>
          <a:ln/>
        </p:spPr>
        <p:txBody>
          <a:bodyPr/>
          <a:lstStyle/>
          <a:p>
            <a:pPr eaLnBrk="1" hangingPunct="1"/>
            <a:endParaRPr lang="en-US">
              <a:latin typeface="Arial" pitchFamily="34"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0358A32-C884-4DD0-97E7-301B1D069677}" type="slidenum">
              <a:rPr kumimoji="0" lang="en-GB" sz="12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88</a:t>
            </a:fld>
            <a:endParaRPr kumimoji="0" lang="en-GB"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26627" name="Rectangle 2"/>
          <p:cNvSpPr>
            <a:spLocks noGrp="1" noRot="1" noChangeAspect="1" noChangeArrowheads="1" noTextEdit="1"/>
          </p:cNvSpPr>
          <p:nvPr>
            <p:ph type="sldImg"/>
          </p:nvPr>
        </p:nvSpPr>
        <p:spPr>
          <a:xfrm>
            <a:off x="1150938" y="692150"/>
            <a:ext cx="4556125" cy="3416300"/>
          </a:xfrm>
          <a:ln/>
        </p:spPr>
      </p:sp>
      <p:sp>
        <p:nvSpPr>
          <p:cNvPr id="26628" name="Rectangle 3"/>
          <p:cNvSpPr>
            <a:spLocks noGrp="1" noChangeArrowheads="1"/>
          </p:cNvSpPr>
          <p:nvPr>
            <p:ph type="body" idx="1"/>
          </p:nvPr>
        </p:nvSpPr>
        <p:spPr>
          <a:noFill/>
          <a:ln/>
        </p:spPr>
        <p:txBody>
          <a:bodyPr/>
          <a:lstStyle/>
          <a:p>
            <a:pPr eaLnBrk="1" hangingPunct="1"/>
            <a:endParaRPr lang="en-US">
              <a:latin typeface="Arial" pitchFamily="34" charset="0"/>
            </a:endParaRPr>
          </a:p>
        </p:txBody>
      </p:sp>
    </p:spTree>
    <p:extLst>
      <p:ext uri="{BB962C8B-B14F-4D97-AF65-F5344CB8AC3E}">
        <p14:creationId xmlns:p14="http://schemas.microsoft.com/office/powerpoint/2010/main" val="41147038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450C95F2-0D8D-4B98-8C69-7F85BD686F2C}" type="slidenum">
              <a:rPr lang="en-GB" smtClean="0">
                <a:solidFill>
                  <a:srgbClr val="000000"/>
                </a:solidFill>
                <a:latin typeface="Arial" pitchFamily="34" charset="0"/>
              </a:rPr>
              <a:pPr/>
              <a:t>10</a:t>
            </a:fld>
            <a:endParaRPr lang="en-GB" dirty="0">
              <a:solidFill>
                <a:srgbClr val="000000"/>
              </a:solidFill>
              <a:latin typeface="Arial" pitchFamily="34" charset="0"/>
            </a:endParaRPr>
          </a:p>
        </p:txBody>
      </p:sp>
      <p:sp>
        <p:nvSpPr>
          <p:cNvPr id="77827" name="Rectangle 2"/>
          <p:cNvSpPr>
            <a:spLocks noGrp="1" noRot="1" noChangeAspect="1" noChangeArrowheads="1" noTextEdit="1"/>
          </p:cNvSpPr>
          <p:nvPr>
            <p:ph type="sldImg"/>
          </p:nvPr>
        </p:nvSpPr>
        <p:spPr>
          <a:xfrm>
            <a:off x="1150938" y="692150"/>
            <a:ext cx="4556125" cy="3416300"/>
          </a:xfrm>
          <a:ln/>
        </p:spPr>
      </p:sp>
      <p:sp>
        <p:nvSpPr>
          <p:cNvPr id="77828" name="Rectangle 3"/>
          <p:cNvSpPr>
            <a:spLocks noGrp="1" noChangeArrowheads="1"/>
          </p:cNvSpPr>
          <p:nvPr>
            <p:ph type="body" idx="1"/>
          </p:nvPr>
        </p:nvSpPr>
        <p:spPr>
          <a:noFill/>
          <a:ln/>
        </p:spPr>
        <p:txBody>
          <a:bodyPr/>
          <a:lstStyle/>
          <a:p>
            <a:pPr eaLnBrk="1" hangingPunct="1"/>
            <a:endParaRPr lang="en-US" dirty="0">
              <a:latin typeface="Arial" pitchFamily="34"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50C95F2-0D8D-4B98-8C69-7F85BD686F2C}" type="slidenum">
              <a:rPr kumimoji="0" lang="en-GB" sz="12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90</a:t>
            </a:fld>
            <a:endParaRPr kumimoji="0" lang="en-GB" sz="1200" b="0" i="0" u="none" strike="noStrike" kern="1200" cap="none" spc="0" normalizeH="0" baseline="0" noProof="0" dirty="0">
              <a:ln>
                <a:noFill/>
              </a:ln>
              <a:solidFill>
                <a:srgbClr val="000000"/>
              </a:solidFill>
              <a:effectLst/>
              <a:uLnTx/>
              <a:uFillTx/>
              <a:latin typeface="Arial" pitchFamily="34" charset="0"/>
              <a:ea typeface="+mn-ea"/>
              <a:cs typeface="+mn-cs"/>
            </a:endParaRPr>
          </a:p>
        </p:txBody>
      </p:sp>
      <p:sp>
        <p:nvSpPr>
          <p:cNvPr id="77827" name="Rectangle 2"/>
          <p:cNvSpPr>
            <a:spLocks noGrp="1" noRot="1" noChangeAspect="1" noChangeArrowheads="1" noTextEdit="1"/>
          </p:cNvSpPr>
          <p:nvPr>
            <p:ph type="sldImg"/>
          </p:nvPr>
        </p:nvSpPr>
        <p:spPr>
          <a:xfrm>
            <a:off x="1150938" y="692150"/>
            <a:ext cx="4556125" cy="3416300"/>
          </a:xfrm>
          <a:ln/>
        </p:spPr>
      </p:sp>
      <p:sp>
        <p:nvSpPr>
          <p:cNvPr id="77828" name="Rectangle 3"/>
          <p:cNvSpPr>
            <a:spLocks noGrp="1" noChangeArrowheads="1"/>
          </p:cNvSpPr>
          <p:nvPr>
            <p:ph type="body" idx="1"/>
          </p:nvPr>
        </p:nvSpPr>
        <p:spPr>
          <a:noFill/>
          <a:ln/>
        </p:spPr>
        <p:txBody>
          <a:bodyPr/>
          <a:lstStyle/>
          <a:p>
            <a:pPr eaLnBrk="1" hangingPunct="1"/>
            <a:endParaRPr lang="en-US" dirty="0">
              <a:latin typeface="Arial" pitchFamily="34" charset="0"/>
            </a:endParaRPr>
          </a:p>
        </p:txBody>
      </p:sp>
    </p:spTree>
    <p:extLst>
      <p:ext uri="{BB962C8B-B14F-4D97-AF65-F5344CB8AC3E}">
        <p14:creationId xmlns:p14="http://schemas.microsoft.com/office/powerpoint/2010/main" val="116352903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C7A561C-9FD9-4C4C-8580-77C3C3ECC807}" type="slidenum">
              <a:rPr kumimoji="0" lang="en-GB"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93</a:t>
            </a:fld>
            <a:endParaRPr kumimoji="0" lang="en-GB"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47203631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xfrm>
            <a:off x="1150938" y="692150"/>
            <a:ext cx="4556125" cy="3416300"/>
          </a:xfrm>
          <a:ln/>
        </p:spPr>
      </p:sp>
      <p:sp>
        <p:nvSpPr>
          <p:cNvPr id="45059" name="Notes Placeholder 2"/>
          <p:cNvSpPr>
            <a:spLocks noGrp="1"/>
          </p:cNvSpPr>
          <p:nvPr>
            <p:ph type="body" idx="1"/>
          </p:nvPr>
        </p:nvSpPr>
        <p:spPr>
          <a:noFill/>
          <a:ln/>
        </p:spPr>
        <p:txBody>
          <a:bodyPr/>
          <a:lstStyle/>
          <a:p>
            <a:endParaRPr lang="en-US" dirty="0"/>
          </a:p>
        </p:txBody>
      </p:sp>
      <p:sp>
        <p:nvSpPr>
          <p:cNvPr id="45060" name="Slide Number Placeholder 3"/>
          <p:cNvSpPr>
            <a:spLocks noGrp="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8007301-76D3-4B7A-BC11-58C77780AB35}" type="slidenum">
              <a:rPr kumimoji="0" lang="en-GB"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97</a:t>
            </a:fld>
            <a:endParaRPr kumimoji="0" lang="en-GB"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80982478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CA9BFA2-5A1B-4478-BD73-FE75D672A801}"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99</a:t>
            </a:fld>
            <a:endParaRPr kumimoji="0" lang="en-GB"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04193735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FB56F1-60F1-488B-A081-8D7FD241E705}" type="slidenum">
              <a:rPr kumimoji="0" lang="en-GB" sz="1800" b="0" i="0" u="none" strike="noStrike" kern="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101</a:t>
            </a:fld>
            <a:endParaRPr kumimoji="0" lang="en-GB" sz="1800" b="0" i="0" u="none" strike="noStrike" kern="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26432496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679573F-6D8D-465D-A168-3A3B72D4BF9C}"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102</a:t>
            </a:fld>
            <a:endParaRPr kumimoji="0" lang="en-GB"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52227" name="Rectangle 2"/>
          <p:cNvSpPr>
            <a:spLocks noGrp="1" noRot="1" noChangeAspect="1" noChangeArrowheads="1" noTextEdit="1"/>
          </p:cNvSpPr>
          <p:nvPr>
            <p:ph type="sldImg"/>
          </p:nvPr>
        </p:nvSpPr>
        <p:spPr>
          <a:xfrm>
            <a:off x="1150938" y="692150"/>
            <a:ext cx="4556125" cy="3416300"/>
          </a:xfrm>
          <a:ln/>
        </p:spPr>
      </p:sp>
      <p:sp>
        <p:nvSpPr>
          <p:cNvPr id="52228" name="Rectangle 3"/>
          <p:cNvSpPr>
            <a:spLocks noGrp="1" noChangeArrowheads="1"/>
          </p:cNvSpPr>
          <p:nvPr>
            <p:ph type="body" idx="1"/>
          </p:nvPr>
        </p:nvSpPr>
        <p:spPr>
          <a:noFill/>
          <a:ln/>
        </p:spPr>
        <p:txBody>
          <a:bodyPr/>
          <a:lstStyle/>
          <a:p>
            <a:pPr eaLnBrk="1" hangingPunct="1"/>
            <a:endParaRPr lang="en-GB" dirty="0"/>
          </a:p>
        </p:txBody>
      </p:sp>
    </p:spTree>
    <p:extLst>
      <p:ext uri="{BB962C8B-B14F-4D97-AF65-F5344CB8AC3E}">
        <p14:creationId xmlns:p14="http://schemas.microsoft.com/office/powerpoint/2010/main" val="276494904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A38D311-8C02-431B-86BD-364C9B366D4B}"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105</a:t>
            </a:fld>
            <a:endParaRPr kumimoji="0" lang="en-GB"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8348532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A38D311-8C02-431B-86BD-364C9B366D4B}"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106</a:t>
            </a:fld>
            <a:endParaRPr kumimoji="0" lang="en-GB"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1202139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AC049EE-53FC-4187-915D-6A743F5D43C1}" type="slidenum">
              <a:rPr kumimoji="0" lang="en-GB"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110</a:t>
            </a:fld>
            <a:endParaRPr kumimoji="0" lang="en-GB"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2707" name="Rectangle 2"/>
          <p:cNvSpPr>
            <a:spLocks noGrp="1" noRot="1" noChangeAspect="1" noChangeArrowheads="1" noTextEdit="1"/>
          </p:cNvSpPr>
          <p:nvPr>
            <p:ph type="sldImg"/>
          </p:nvPr>
        </p:nvSpPr>
        <p:spPr>
          <a:xfrm>
            <a:off x="1150938" y="692150"/>
            <a:ext cx="4556125" cy="3416300"/>
          </a:xfrm>
          <a:ln/>
        </p:spPr>
      </p:sp>
      <p:sp>
        <p:nvSpPr>
          <p:cNvPr id="72708"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52331977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46D71DA-5519-4470-853E-67BA4984C499}"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112</a:t>
            </a:fld>
            <a:endParaRPr kumimoji="0" lang="en-GB"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7835396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A38D311-8C02-431B-86BD-364C9B366D4B}" type="slidenum">
              <a:rPr lang="en-GB" smtClean="0">
                <a:solidFill>
                  <a:prstClr val="black"/>
                </a:solidFill>
              </a:rPr>
              <a:pPr>
                <a:defRPr/>
              </a:pPr>
              <a:t>12</a:t>
            </a:fld>
            <a:endParaRPr lang="en-GB" dirty="0">
              <a:solidFill>
                <a:prstClr val="black"/>
              </a:solidFill>
            </a:endParaRPr>
          </a:p>
        </p:txBody>
      </p:sp>
    </p:spTree>
    <p:extLst>
      <p:ext uri="{BB962C8B-B14F-4D97-AF65-F5344CB8AC3E}">
        <p14:creationId xmlns:p14="http://schemas.microsoft.com/office/powerpoint/2010/main" val="51678436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noFill/>
          <a:ln>
            <a:solidFill>
              <a:srgbClr val="000000"/>
            </a:solidFill>
            <a:miter lim="800000"/>
            <a:headEnd/>
            <a:tailEnd/>
          </a:ln>
        </p:spPr>
      </p:sp>
      <p:sp>
        <p:nvSpPr>
          <p:cNvPr id="11059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ADD17B2-3419-468D-91A3-0C1A752DECFC}" type="slidenum">
              <a:rPr kumimoji="0" lang="en-GB"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116</a:t>
            </a:fld>
            <a:endParaRPr kumimoji="0" lang="en-GB"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63711186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B84BE51-6D20-42D1-BF0C-4A3E69943F54}"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117</a:t>
            </a:fld>
            <a:endParaRPr kumimoji="0" lang="en-GB"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55443834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B4D23F-3F18-4B52-A131-26954D8723D1}" type="slidenum">
              <a:rPr kumimoji="0" lang="en-GB" sz="1800" b="0" i="0" u="none" strike="noStrike" kern="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118</a:t>
            </a:fld>
            <a:endParaRPr kumimoji="0" lang="en-GB" sz="1800" b="0" i="0" u="none" strike="noStrike" kern="0" cap="none" spc="0" normalizeH="0" baseline="0" noProof="0" dirty="0">
              <a:ln>
                <a:noFill/>
              </a:ln>
              <a:solidFill>
                <a:srgbClr val="000000"/>
              </a:solidFill>
              <a:effectLst/>
              <a:uLnTx/>
              <a:uFillTx/>
              <a:latin typeface="Arial" charset="0"/>
              <a:ea typeface="+mn-ea"/>
              <a:cs typeface="+mn-cs"/>
            </a:endParaRPr>
          </a:p>
        </p:txBody>
      </p:sp>
      <p:sp>
        <p:nvSpPr>
          <p:cNvPr id="26627" name="Rectangle 2"/>
          <p:cNvSpPr>
            <a:spLocks noGrp="1" noRot="1" noChangeAspect="1" noChangeArrowheads="1" noTextEdit="1"/>
          </p:cNvSpPr>
          <p:nvPr>
            <p:ph type="sldImg"/>
          </p:nvPr>
        </p:nvSpPr>
        <p:spPr>
          <a:xfrm>
            <a:off x="1150938" y="692150"/>
            <a:ext cx="4556125" cy="3416300"/>
          </a:xfrm>
          <a:ln/>
        </p:spPr>
      </p:sp>
      <p:sp>
        <p:nvSpPr>
          <p:cNvPr id="2662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86517970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43FF77-8B5E-45BF-B214-C86C644F6051}" type="slidenum">
              <a:rPr kumimoji="0" lang="en-GB" sz="1800" b="0" i="0" u="none" strike="noStrike" kern="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119</a:t>
            </a:fld>
            <a:endParaRPr kumimoji="0" lang="en-GB" sz="1800" b="0" i="0" u="none" strike="noStrike" kern="0" cap="none" spc="0" normalizeH="0" baseline="0" noProof="0" dirty="0">
              <a:ln>
                <a:noFill/>
              </a:ln>
              <a:solidFill>
                <a:srgbClr val="000000"/>
              </a:solidFill>
              <a:effectLst/>
              <a:uLnTx/>
              <a:uFillTx/>
              <a:latin typeface="Arial" charset="0"/>
              <a:ea typeface="+mn-ea"/>
              <a:cs typeface="+mn-cs"/>
            </a:endParaRPr>
          </a:p>
        </p:txBody>
      </p:sp>
      <p:sp>
        <p:nvSpPr>
          <p:cNvPr id="27651" name="Rectangle 2"/>
          <p:cNvSpPr>
            <a:spLocks noGrp="1" noRot="1" noChangeAspect="1" noChangeArrowheads="1" noTextEdit="1"/>
          </p:cNvSpPr>
          <p:nvPr>
            <p:ph type="sldImg"/>
          </p:nvPr>
        </p:nvSpPr>
        <p:spPr>
          <a:xfrm>
            <a:off x="1150938" y="692150"/>
            <a:ext cx="4556125" cy="3416300"/>
          </a:xfrm>
          <a:ln/>
        </p:spPr>
      </p:sp>
      <p:sp>
        <p:nvSpPr>
          <p:cNvPr id="27652"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73844302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3EF1C2-6057-4851-B6CA-63297B9649F6}" type="slidenum">
              <a:rPr kumimoji="0" lang="en-GB" sz="1800" b="0" i="0" u="none" strike="noStrike" kern="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120</a:t>
            </a:fld>
            <a:endParaRPr kumimoji="0" lang="en-GB" sz="1800" b="0" i="0" u="none" strike="noStrike" kern="0" cap="none" spc="0" normalizeH="0" baseline="0" noProof="0" dirty="0">
              <a:ln>
                <a:noFill/>
              </a:ln>
              <a:solidFill>
                <a:srgbClr val="000000"/>
              </a:solidFill>
              <a:effectLst/>
              <a:uLnTx/>
              <a:uFillTx/>
              <a:latin typeface="Arial" charset="0"/>
              <a:ea typeface="+mn-ea"/>
              <a:cs typeface="+mn-cs"/>
            </a:endParaRPr>
          </a:p>
        </p:txBody>
      </p:sp>
      <p:sp>
        <p:nvSpPr>
          <p:cNvPr id="28675" name="Rectangle 2"/>
          <p:cNvSpPr>
            <a:spLocks noGrp="1" noRot="1" noChangeAspect="1" noChangeArrowheads="1" noTextEdit="1"/>
          </p:cNvSpPr>
          <p:nvPr>
            <p:ph type="sldImg"/>
          </p:nvPr>
        </p:nvSpPr>
        <p:spPr>
          <a:xfrm>
            <a:off x="1150938" y="692150"/>
            <a:ext cx="4556125" cy="3416300"/>
          </a:xfrm>
          <a:ln/>
        </p:spPr>
      </p:sp>
      <p:sp>
        <p:nvSpPr>
          <p:cNvPr id="28676"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95179474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C4213B-313C-4238-BE7B-DD7E790B2227}" type="slidenum">
              <a:rPr kumimoji="0" lang="en-GB" sz="1800" b="0" i="0" u="none" strike="noStrike" kern="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122</a:t>
            </a:fld>
            <a:endParaRPr kumimoji="0" lang="en-GB" sz="1800" b="0" i="0" u="none" strike="noStrike" kern="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672362730"/>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C4213B-313C-4238-BE7B-DD7E790B2227}" type="slidenum">
              <a:rPr kumimoji="0" lang="en-GB" sz="1800" b="0" i="0" u="none" strike="noStrike" kern="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123</a:t>
            </a:fld>
            <a:endParaRPr kumimoji="0" lang="en-GB" sz="1800" b="0" i="0" u="none" strike="noStrike" kern="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292682708"/>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38D311-8C02-431B-86BD-364C9B366D4B}" type="slidenum">
              <a:rPr kumimoji="0" lang="en-GB" sz="1800" b="0" i="0" u="none" strike="noStrike" kern="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124</a:t>
            </a:fld>
            <a:endParaRPr kumimoji="0" lang="en-GB" sz="1800" b="0" i="0" u="none" strike="noStrike" kern="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07330056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38D311-8C02-431B-86BD-364C9B366D4B}" type="slidenum">
              <a:rPr kumimoji="0" lang="en-GB" sz="1800" b="0" i="0" u="none" strike="noStrike" kern="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125</a:t>
            </a:fld>
            <a:endParaRPr kumimoji="0" lang="en-GB" sz="1800" b="0" i="0" u="none" strike="noStrike" kern="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358384070"/>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5BC881-36EA-4748-B1FE-4985DDC5EDCC}" type="slidenum">
              <a:rPr kumimoji="0" lang="en-GB" sz="1800" b="0" i="0" u="none" strike="noStrike" kern="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126</a:t>
            </a:fld>
            <a:endParaRPr kumimoji="0" lang="en-GB" sz="1800" b="0" i="0" u="none" strike="noStrike" kern="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40737375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B679573F-6D8D-465D-A168-3A3B72D4BF9C}" type="slidenum">
              <a:rPr lang="en-GB" smtClean="0">
                <a:solidFill>
                  <a:srgbClr val="000000"/>
                </a:solidFill>
              </a:rPr>
              <a:pPr/>
              <a:t>15</a:t>
            </a:fld>
            <a:endParaRPr lang="en-GB" dirty="0">
              <a:solidFill>
                <a:srgbClr val="000000"/>
              </a:solidFill>
            </a:endParaRPr>
          </a:p>
        </p:txBody>
      </p:sp>
      <p:sp>
        <p:nvSpPr>
          <p:cNvPr id="52227" name="Rectangle 2"/>
          <p:cNvSpPr>
            <a:spLocks noGrp="1" noRot="1" noChangeAspect="1" noChangeArrowheads="1" noTextEdit="1"/>
          </p:cNvSpPr>
          <p:nvPr>
            <p:ph type="sldImg"/>
          </p:nvPr>
        </p:nvSpPr>
        <p:spPr>
          <a:xfrm>
            <a:off x="1150938" y="692150"/>
            <a:ext cx="4556125" cy="3416300"/>
          </a:xfrm>
          <a:ln/>
        </p:spPr>
      </p:sp>
      <p:sp>
        <p:nvSpPr>
          <p:cNvPr id="52228" name="Rectangle 3"/>
          <p:cNvSpPr>
            <a:spLocks noGrp="1" noChangeArrowheads="1"/>
          </p:cNvSpPr>
          <p:nvPr>
            <p:ph type="body" idx="1"/>
          </p:nvPr>
        </p:nvSpPr>
        <p:spPr>
          <a:noFill/>
          <a:ln/>
        </p:spPr>
        <p:txBody>
          <a:bodyPr/>
          <a:lstStyle/>
          <a:p>
            <a:pPr eaLnBrk="1" hangingPunct="1"/>
            <a:endParaRPr lang="en-GB" dirty="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xfrm>
            <a:off x="1150938" y="692150"/>
            <a:ext cx="4556125" cy="3416300"/>
          </a:xfrm>
          <a:ln/>
        </p:spPr>
      </p:sp>
      <p:sp>
        <p:nvSpPr>
          <p:cNvPr id="16387" name="Notes Placeholder 2"/>
          <p:cNvSpPr>
            <a:spLocks noGrp="1"/>
          </p:cNvSpPr>
          <p:nvPr>
            <p:ph type="body" idx="1"/>
          </p:nvPr>
        </p:nvSpPr>
        <p:spPr>
          <a:noFill/>
          <a:ln/>
        </p:spPr>
        <p:txBody>
          <a:bodyPr/>
          <a:lstStyle/>
          <a:p>
            <a:endParaRPr lang="en-US"/>
          </a:p>
        </p:txBody>
      </p:sp>
      <p:sp>
        <p:nvSpPr>
          <p:cNvPr id="16388" name="Slide Number Placeholder 3"/>
          <p:cNvSpPr>
            <a:spLocks noGrp="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500610-4C3D-433C-BB56-A44C31D81AFA}" type="slidenum">
              <a:rPr kumimoji="0" lang="en-GB" sz="1800" b="0" i="0" u="none" strike="noStrike" kern="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127</a:t>
            </a:fld>
            <a:endParaRPr kumimoji="0" lang="en-GB" sz="1800" b="0" i="0" u="none" strike="noStrike" kern="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209596707"/>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xfrm>
            <a:off x="1150938" y="692150"/>
            <a:ext cx="4556125" cy="3416300"/>
          </a:xfrm>
          <a:ln/>
        </p:spPr>
      </p:sp>
      <p:sp>
        <p:nvSpPr>
          <p:cNvPr id="17411" name="Notes Placeholder 2"/>
          <p:cNvSpPr>
            <a:spLocks noGrp="1"/>
          </p:cNvSpPr>
          <p:nvPr>
            <p:ph type="body" idx="1"/>
          </p:nvPr>
        </p:nvSpPr>
        <p:spPr>
          <a:noFill/>
          <a:ln/>
        </p:spPr>
        <p:txBody>
          <a:bodyPr/>
          <a:lstStyle/>
          <a:p>
            <a:endParaRPr lang="en-US"/>
          </a:p>
        </p:txBody>
      </p:sp>
      <p:sp>
        <p:nvSpPr>
          <p:cNvPr id="17412" name="Slide Number Placeholder 3"/>
          <p:cNvSpPr>
            <a:spLocks noGrp="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018982-451B-4ED8-8DD7-1EF53E18BC97}" type="slidenum">
              <a:rPr kumimoji="0" lang="en-GB" sz="1800" b="0" i="0" u="none" strike="noStrike" kern="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128</a:t>
            </a:fld>
            <a:endParaRPr kumimoji="0" lang="en-GB" sz="1800" b="0" i="0" u="none" strike="noStrike" kern="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228639259"/>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xfrm>
            <a:off x="1150938" y="692150"/>
            <a:ext cx="4556125" cy="3416300"/>
          </a:xfrm>
          <a:ln/>
        </p:spPr>
      </p:sp>
      <p:sp>
        <p:nvSpPr>
          <p:cNvPr id="18435" name="Notes Placeholder 2"/>
          <p:cNvSpPr>
            <a:spLocks noGrp="1"/>
          </p:cNvSpPr>
          <p:nvPr>
            <p:ph type="body" idx="1"/>
          </p:nvPr>
        </p:nvSpPr>
        <p:spPr>
          <a:noFill/>
          <a:ln/>
        </p:spPr>
        <p:txBody>
          <a:bodyPr/>
          <a:lstStyle/>
          <a:p>
            <a:endParaRPr lang="en-US"/>
          </a:p>
        </p:txBody>
      </p:sp>
      <p:sp>
        <p:nvSpPr>
          <p:cNvPr id="18436" name="Slide Number Placeholder 3"/>
          <p:cNvSpPr>
            <a:spLocks noGrp="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0C2FB1-3332-467E-A316-FE6BB714E276}" type="slidenum">
              <a:rPr kumimoji="0" lang="en-GB" sz="1800" b="0" i="0" u="none" strike="noStrike" kern="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129</a:t>
            </a:fld>
            <a:endParaRPr kumimoji="0" lang="en-GB" sz="1800" b="0" i="0" u="none" strike="noStrike" kern="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057644433"/>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xfrm>
            <a:off x="1150938" y="692150"/>
            <a:ext cx="4556125" cy="3416300"/>
          </a:xfrm>
          <a:ln/>
        </p:spPr>
      </p:sp>
      <p:sp>
        <p:nvSpPr>
          <p:cNvPr id="19459" name="Notes Placeholder 2"/>
          <p:cNvSpPr>
            <a:spLocks noGrp="1"/>
          </p:cNvSpPr>
          <p:nvPr>
            <p:ph type="body" idx="1"/>
          </p:nvPr>
        </p:nvSpPr>
        <p:spPr>
          <a:noFill/>
          <a:ln/>
        </p:spPr>
        <p:txBody>
          <a:bodyPr/>
          <a:lstStyle/>
          <a:p>
            <a:endParaRPr lang="en-US"/>
          </a:p>
        </p:txBody>
      </p:sp>
      <p:sp>
        <p:nvSpPr>
          <p:cNvPr id="19460" name="Slide Number Placeholder 3"/>
          <p:cNvSpPr>
            <a:spLocks noGrp="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333903-7CF4-46AA-B7A8-3695113B36EF}" type="slidenum">
              <a:rPr kumimoji="0" lang="en-GB" sz="1800" b="0" i="0" u="none" strike="noStrike" kern="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130</a:t>
            </a:fld>
            <a:endParaRPr kumimoji="0" lang="en-GB" sz="1800" b="0" i="0" u="none" strike="noStrike" kern="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864841994"/>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xfrm>
            <a:off x="1150938" y="692150"/>
            <a:ext cx="4556125" cy="3416300"/>
          </a:xfrm>
          <a:ln/>
        </p:spPr>
      </p:sp>
      <p:sp>
        <p:nvSpPr>
          <p:cNvPr id="20483" name="Notes Placeholder 2"/>
          <p:cNvSpPr>
            <a:spLocks noGrp="1"/>
          </p:cNvSpPr>
          <p:nvPr>
            <p:ph type="body" idx="1"/>
          </p:nvPr>
        </p:nvSpPr>
        <p:spPr>
          <a:noFill/>
          <a:ln/>
        </p:spPr>
        <p:txBody>
          <a:bodyPr/>
          <a:lstStyle/>
          <a:p>
            <a:endParaRPr lang="en-US"/>
          </a:p>
        </p:txBody>
      </p:sp>
      <p:sp>
        <p:nvSpPr>
          <p:cNvPr id="20484" name="Slide Number Placeholder 3"/>
          <p:cNvSpPr>
            <a:spLocks noGrp="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5359B2-8AC9-42D9-B61A-4DA82FFF98FB}" type="slidenum">
              <a:rPr kumimoji="0" lang="en-GB" sz="1800" b="0" i="0" u="none" strike="noStrike" kern="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131</a:t>
            </a:fld>
            <a:endParaRPr kumimoji="0" lang="en-GB" sz="1800" b="0" i="0" u="none" strike="noStrike" kern="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890359551"/>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1150938" y="692150"/>
            <a:ext cx="4556125" cy="3416300"/>
          </a:xfrm>
          <a:ln/>
        </p:spPr>
      </p:sp>
      <p:sp>
        <p:nvSpPr>
          <p:cNvPr id="21507" name="Notes Placeholder 2"/>
          <p:cNvSpPr>
            <a:spLocks noGrp="1"/>
          </p:cNvSpPr>
          <p:nvPr>
            <p:ph type="body" idx="1"/>
          </p:nvPr>
        </p:nvSpPr>
        <p:spPr>
          <a:noFill/>
          <a:ln/>
        </p:spPr>
        <p:txBody>
          <a:bodyPr/>
          <a:lstStyle/>
          <a:p>
            <a:endParaRPr lang="en-US"/>
          </a:p>
        </p:txBody>
      </p:sp>
      <p:sp>
        <p:nvSpPr>
          <p:cNvPr id="21508" name="Slide Number Placeholder 3"/>
          <p:cNvSpPr>
            <a:spLocks noGrp="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B719C4-A0D8-4247-9919-18D5348E69B1}" type="slidenum">
              <a:rPr kumimoji="0" lang="en-GB" sz="1800" b="0" i="0" u="none" strike="noStrike" kern="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132</a:t>
            </a:fld>
            <a:endParaRPr kumimoji="0" lang="en-GB" sz="1800" b="0" i="0" u="none" strike="noStrike" kern="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999278308"/>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C4213B-313C-4238-BE7B-DD7E790B2227}" type="slidenum">
              <a:rPr kumimoji="0" lang="en-GB" sz="1800" b="0" i="0" u="none" strike="noStrike" kern="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133</a:t>
            </a:fld>
            <a:endParaRPr kumimoji="0" lang="en-GB" sz="1800" b="0" i="0" u="none" strike="noStrike" kern="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055250964"/>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F516FE5-762C-46A8-9742-8BC77C01C0C7}" type="slidenum">
              <a:rPr kumimoji="0" lang="en-GB" sz="1000" b="0" i="1"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134</a:t>
            </a:fld>
            <a:endParaRPr kumimoji="0" lang="en-GB" sz="1000" b="0" i="1"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90466" name="Rectangle 2"/>
          <p:cNvSpPr>
            <a:spLocks noGrp="1" noRot="1" noChangeAspect="1" noChangeArrowheads="1" noTextEdit="1"/>
          </p:cNvSpPr>
          <p:nvPr>
            <p:ph type="sldImg"/>
          </p:nvPr>
        </p:nvSpPr>
        <p:spPr>
          <a:xfrm>
            <a:off x="1150938" y="692150"/>
            <a:ext cx="4556125" cy="3416300"/>
          </a:xfrm>
          <a:ln/>
        </p:spPr>
      </p:sp>
      <p:sp>
        <p:nvSpPr>
          <p:cNvPr id="19046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949622241"/>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3254B70-C7F1-47CB-AA41-A4E341294039}" type="slidenum">
              <a:rPr kumimoji="0" lang="en-GB" sz="1000" b="0" i="1"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135</a:t>
            </a:fld>
            <a:endParaRPr kumimoji="0" lang="en-GB" sz="1000" b="0" i="1"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76130" name="Rectangle 2"/>
          <p:cNvSpPr>
            <a:spLocks noGrp="1" noRot="1" noChangeAspect="1" noChangeArrowheads="1" noTextEdit="1"/>
          </p:cNvSpPr>
          <p:nvPr>
            <p:ph type="sldImg"/>
          </p:nvPr>
        </p:nvSpPr>
        <p:spPr>
          <a:xfrm>
            <a:off x="1150938" y="692150"/>
            <a:ext cx="4556125" cy="3416300"/>
          </a:xfrm>
          <a:ln/>
        </p:spPr>
      </p:sp>
      <p:sp>
        <p:nvSpPr>
          <p:cNvPr id="17613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579183416"/>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5DAF0CB-A590-4800-9562-FD29FD27160C}" type="slidenum">
              <a:rPr kumimoji="0" lang="en-GB" sz="1000" b="0" i="1"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136</a:t>
            </a:fld>
            <a:endParaRPr kumimoji="0" lang="en-GB" sz="1000" b="0" i="1"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77154" name="Rectangle 2"/>
          <p:cNvSpPr>
            <a:spLocks noGrp="1" noRot="1" noChangeAspect="1" noChangeArrowheads="1" noTextEdit="1"/>
          </p:cNvSpPr>
          <p:nvPr>
            <p:ph type="sldImg"/>
          </p:nvPr>
        </p:nvSpPr>
        <p:spPr>
          <a:xfrm>
            <a:off x="1150938" y="692150"/>
            <a:ext cx="4556125" cy="3416300"/>
          </a:xfrm>
          <a:ln/>
        </p:spPr>
      </p:sp>
      <p:sp>
        <p:nvSpPr>
          <p:cNvPr id="17715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5697304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A38D311-8C02-431B-86BD-364C9B366D4B}" type="slidenum">
              <a:rPr lang="en-GB" smtClean="0">
                <a:solidFill>
                  <a:srgbClr val="000000"/>
                </a:solidFill>
              </a:rPr>
              <a:pPr>
                <a:defRPr/>
              </a:pPr>
              <a:t>17</a:t>
            </a:fld>
            <a:endParaRPr lang="en-GB" dirty="0">
              <a:solidFill>
                <a:srgbClr val="000000"/>
              </a:solidFill>
            </a:endParaRPr>
          </a:p>
        </p:txBody>
      </p:sp>
    </p:spTree>
    <p:extLst>
      <p:ext uri="{BB962C8B-B14F-4D97-AF65-F5344CB8AC3E}">
        <p14:creationId xmlns:p14="http://schemas.microsoft.com/office/powerpoint/2010/main" val="1852316615"/>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AB3B56A6-F5E6-4AEC-9203-77DDD3124074}" type="slidenum">
              <a:rPr kumimoji="0" lang="en-GB" sz="1000" b="0" i="1"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137</a:t>
            </a:fld>
            <a:endParaRPr kumimoji="0" lang="en-GB" sz="1000" b="0" i="1"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78178" name="Rectangle 2"/>
          <p:cNvSpPr>
            <a:spLocks noGrp="1" noRot="1" noChangeAspect="1" noChangeArrowheads="1" noTextEdit="1"/>
          </p:cNvSpPr>
          <p:nvPr>
            <p:ph type="sldImg"/>
          </p:nvPr>
        </p:nvSpPr>
        <p:spPr>
          <a:xfrm>
            <a:off x="1150938" y="692150"/>
            <a:ext cx="4556125" cy="3416300"/>
          </a:xfrm>
          <a:ln/>
        </p:spPr>
      </p:sp>
      <p:sp>
        <p:nvSpPr>
          <p:cNvPr id="17817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901674333"/>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0EDE9FCF-9A89-4647-80F4-A8BD16F83A52}" type="slidenum">
              <a:rPr kumimoji="0" lang="en-GB" sz="1000" b="0" i="1"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138</a:t>
            </a:fld>
            <a:endParaRPr kumimoji="0" lang="en-GB" sz="1000" b="0" i="1"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79202" name="Rectangle 2"/>
          <p:cNvSpPr>
            <a:spLocks noGrp="1" noRot="1" noChangeAspect="1" noChangeArrowheads="1" noTextEdit="1"/>
          </p:cNvSpPr>
          <p:nvPr>
            <p:ph type="sldImg"/>
          </p:nvPr>
        </p:nvSpPr>
        <p:spPr>
          <a:xfrm>
            <a:off x="1150938" y="692150"/>
            <a:ext cx="4556125" cy="3416300"/>
          </a:xfrm>
          <a:ln/>
        </p:spPr>
      </p:sp>
      <p:sp>
        <p:nvSpPr>
          <p:cNvPr id="1792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706774966"/>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31CF9B-09E2-44A1-81AA-B5DE7CC01C72}" type="slidenum">
              <a:rPr kumimoji="0" lang="en-GB" sz="1000" b="0" i="1"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139</a:t>
            </a:fld>
            <a:endParaRPr kumimoji="0" lang="en-GB" sz="1000" b="0" i="1"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80226" name="Rectangle 2"/>
          <p:cNvSpPr>
            <a:spLocks noGrp="1" noRot="1" noChangeAspect="1" noChangeArrowheads="1" noTextEdit="1"/>
          </p:cNvSpPr>
          <p:nvPr>
            <p:ph type="sldImg"/>
          </p:nvPr>
        </p:nvSpPr>
        <p:spPr>
          <a:xfrm>
            <a:off x="1150938" y="692150"/>
            <a:ext cx="4556125" cy="3416300"/>
          </a:xfrm>
          <a:ln/>
        </p:spPr>
      </p:sp>
      <p:sp>
        <p:nvSpPr>
          <p:cNvPr id="18022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958632013"/>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7E7902E9-6B73-4BAF-A35B-F2A8EBE17FC3}" type="slidenum">
              <a:rPr kumimoji="0" lang="en-GB" sz="1000" b="0" i="1"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140</a:t>
            </a:fld>
            <a:endParaRPr kumimoji="0" lang="en-GB" sz="1000" b="0" i="1"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81250" name="Rectangle 2"/>
          <p:cNvSpPr>
            <a:spLocks noGrp="1" noRot="1" noChangeAspect="1" noChangeArrowheads="1" noTextEdit="1"/>
          </p:cNvSpPr>
          <p:nvPr>
            <p:ph type="sldImg"/>
          </p:nvPr>
        </p:nvSpPr>
        <p:spPr>
          <a:xfrm>
            <a:off x="1150938" y="692150"/>
            <a:ext cx="4556125" cy="3416300"/>
          </a:xfrm>
          <a:ln/>
        </p:spPr>
      </p:sp>
      <p:sp>
        <p:nvSpPr>
          <p:cNvPr id="18125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746959905"/>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A6F7AE84-F142-4C8F-B419-5C8BABE5B49C}" type="slidenum">
              <a:rPr kumimoji="0" lang="en-GB" sz="1000" b="0" i="1"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141</a:t>
            </a:fld>
            <a:endParaRPr kumimoji="0" lang="en-GB" sz="1000" b="0" i="1"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82274" name="Rectangle 2"/>
          <p:cNvSpPr>
            <a:spLocks noGrp="1" noRot="1" noChangeAspect="1" noChangeArrowheads="1" noTextEdit="1"/>
          </p:cNvSpPr>
          <p:nvPr>
            <p:ph type="sldImg"/>
          </p:nvPr>
        </p:nvSpPr>
        <p:spPr>
          <a:xfrm>
            <a:off x="1150938" y="692150"/>
            <a:ext cx="4556125" cy="3416300"/>
          </a:xfrm>
          <a:ln/>
        </p:spPr>
      </p:sp>
      <p:sp>
        <p:nvSpPr>
          <p:cNvPr id="18227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171023850"/>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95CF20E1-69FF-4C2D-AE00-6C2615E75137}" type="slidenum">
              <a:rPr kumimoji="0" lang="en-GB" sz="1000" b="0" i="1"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142</a:t>
            </a:fld>
            <a:endParaRPr kumimoji="0" lang="en-GB" sz="1000" b="0" i="1"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83298" name="Rectangle 2"/>
          <p:cNvSpPr>
            <a:spLocks noGrp="1" noRot="1" noChangeAspect="1" noChangeArrowheads="1" noTextEdit="1"/>
          </p:cNvSpPr>
          <p:nvPr>
            <p:ph type="sldImg"/>
          </p:nvPr>
        </p:nvSpPr>
        <p:spPr>
          <a:xfrm>
            <a:off x="1150938" y="692150"/>
            <a:ext cx="4556125" cy="3416300"/>
          </a:xfrm>
          <a:ln/>
        </p:spPr>
      </p:sp>
      <p:sp>
        <p:nvSpPr>
          <p:cNvPr id="18329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489050022"/>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45E06A77-A93E-4731-B4DC-9B34AF830837}" type="slidenum">
              <a:rPr kumimoji="0" lang="en-GB" sz="1000" b="0" i="1"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143</a:t>
            </a:fld>
            <a:endParaRPr kumimoji="0" lang="en-GB" sz="1000" b="0" i="1"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0483" name="Rectangle 2"/>
          <p:cNvSpPr>
            <a:spLocks noGrp="1" noRot="1" noChangeAspect="1" noChangeArrowheads="1" noTextEdit="1"/>
          </p:cNvSpPr>
          <p:nvPr>
            <p:ph type="sldImg"/>
          </p:nvPr>
        </p:nvSpPr>
        <p:spPr>
          <a:xfrm>
            <a:off x="1150938" y="692150"/>
            <a:ext cx="4556125" cy="3416300"/>
          </a:xfrm>
          <a:ln/>
        </p:spPr>
      </p:sp>
      <p:sp>
        <p:nvSpPr>
          <p:cNvPr id="20484" name="Rectangle 3"/>
          <p:cNvSpPr>
            <a:spLocks noGrp="1" noChangeArrowheads="1"/>
          </p:cNvSpPr>
          <p:nvPr>
            <p:ph type="body" idx="1"/>
          </p:nvPr>
        </p:nvSpPr>
        <p:spPr>
          <a:xfrm>
            <a:off x="914400" y="4343400"/>
            <a:ext cx="5029200" cy="4114800"/>
          </a:xfrm>
          <a:noFill/>
          <a:ln/>
        </p:spPr>
        <p:txBody>
          <a:bodyPr/>
          <a:lstStyle/>
          <a:p>
            <a:pPr eaLnBrk="1" hangingPunct="1"/>
            <a:endParaRPr lang="en-US"/>
          </a:p>
        </p:txBody>
      </p:sp>
    </p:spTree>
    <p:extLst>
      <p:ext uri="{BB962C8B-B14F-4D97-AF65-F5344CB8AC3E}">
        <p14:creationId xmlns:p14="http://schemas.microsoft.com/office/powerpoint/2010/main" val="3363468395"/>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32A5B99-32DD-4D24-9FEB-6DD82B9BABF5}" type="slidenum">
              <a:rPr kumimoji="0" lang="en-GB" sz="1000" b="0" i="1"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144</a:t>
            </a:fld>
            <a:endParaRPr kumimoji="0" lang="en-GB" sz="1000" b="0" i="1"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1507" name="Rectangle 2"/>
          <p:cNvSpPr>
            <a:spLocks noGrp="1" noRot="1" noChangeAspect="1" noChangeArrowheads="1" noTextEdit="1"/>
          </p:cNvSpPr>
          <p:nvPr>
            <p:ph type="sldImg"/>
          </p:nvPr>
        </p:nvSpPr>
        <p:spPr>
          <a:xfrm>
            <a:off x="1150938" y="692150"/>
            <a:ext cx="4556125" cy="3416300"/>
          </a:xfrm>
          <a:ln/>
        </p:spPr>
      </p:sp>
      <p:sp>
        <p:nvSpPr>
          <p:cNvPr id="21508" name="Rectangle 3"/>
          <p:cNvSpPr>
            <a:spLocks noGrp="1" noChangeArrowheads="1"/>
          </p:cNvSpPr>
          <p:nvPr>
            <p:ph type="body" idx="1"/>
          </p:nvPr>
        </p:nvSpPr>
        <p:spPr>
          <a:xfrm>
            <a:off x="914400" y="4343400"/>
            <a:ext cx="5029200" cy="4114800"/>
          </a:xfrm>
          <a:noFill/>
          <a:ln/>
        </p:spPr>
        <p:txBody>
          <a:bodyPr/>
          <a:lstStyle/>
          <a:p>
            <a:pPr eaLnBrk="1" hangingPunct="1"/>
            <a:endParaRPr lang="en-US"/>
          </a:p>
        </p:txBody>
      </p:sp>
    </p:spTree>
    <p:extLst>
      <p:ext uri="{BB962C8B-B14F-4D97-AF65-F5344CB8AC3E}">
        <p14:creationId xmlns:p14="http://schemas.microsoft.com/office/powerpoint/2010/main" val="1207819103"/>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31076430-7C16-43CC-BC32-80D3D501646F}" type="slidenum">
              <a:rPr kumimoji="0" lang="en-GB" sz="1000" b="0" i="1"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146</a:t>
            </a:fld>
            <a:endParaRPr kumimoji="0" lang="en-GB" sz="1000" b="0" i="1"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3555" name="Rectangle 2"/>
          <p:cNvSpPr>
            <a:spLocks noGrp="1" noRot="1" noChangeAspect="1" noChangeArrowheads="1" noTextEdit="1"/>
          </p:cNvSpPr>
          <p:nvPr>
            <p:ph type="sldImg"/>
          </p:nvPr>
        </p:nvSpPr>
        <p:spPr>
          <a:xfrm>
            <a:off x="1150938" y="692150"/>
            <a:ext cx="4556125" cy="3416300"/>
          </a:xfrm>
          <a:ln/>
        </p:spPr>
      </p:sp>
      <p:sp>
        <p:nvSpPr>
          <p:cNvPr id="23556" name="Rectangle 3"/>
          <p:cNvSpPr>
            <a:spLocks noGrp="1" noChangeArrowheads="1"/>
          </p:cNvSpPr>
          <p:nvPr>
            <p:ph type="body" idx="1"/>
          </p:nvPr>
        </p:nvSpPr>
        <p:spPr>
          <a:xfrm>
            <a:off x="914400" y="4343400"/>
            <a:ext cx="5029200" cy="4114800"/>
          </a:xfrm>
          <a:noFill/>
          <a:ln/>
        </p:spPr>
        <p:txBody>
          <a:bodyPr/>
          <a:lstStyle/>
          <a:p>
            <a:pPr eaLnBrk="1" hangingPunct="1"/>
            <a:endParaRPr lang="en-US"/>
          </a:p>
        </p:txBody>
      </p:sp>
    </p:spTree>
    <p:extLst>
      <p:ext uri="{BB962C8B-B14F-4D97-AF65-F5344CB8AC3E}">
        <p14:creationId xmlns:p14="http://schemas.microsoft.com/office/powerpoint/2010/main" val="3586240704"/>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A156AACB-64DC-4BA3-AEDD-24D7F62EF2D3}" type="slidenum">
              <a:rPr kumimoji="0" lang="en-GB" sz="1000" b="0" i="1"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147</a:t>
            </a:fld>
            <a:endParaRPr kumimoji="0" lang="en-GB" sz="1000" b="0" i="1"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4579" name="Rectangle 2"/>
          <p:cNvSpPr>
            <a:spLocks noGrp="1" noRot="1" noChangeAspect="1" noChangeArrowheads="1" noTextEdit="1"/>
          </p:cNvSpPr>
          <p:nvPr>
            <p:ph type="sldImg"/>
          </p:nvPr>
        </p:nvSpPr>
        <p:spPr>
          <a:xfrm>
            <a:off x="1150938" y="692150"/>
            <a:ext cx="4556125" cy="3416300"/>
          </a:xfrm>
          <a:ln/>
        </p:spPr>
      </p:sp>
      <p:sp>
        <p:nvSpPr>
          <p:cNvPr id="24580" name="Rectangle 3"/>
          <p:cNvSpPr>
            <a:spLocks noGrp="1" noChangeArrowheads="1"/>
          </p:cNvSpPr>
          <p:nvPr>
            <p:ph type="body" idx="1"/>
          </p:nvPr>
        </p:nvSpPr>
        <p:spPr>
          <a:xfrm>
            <a:off x="914400" y="4343400"/>
            <a:ext cx="5029200" cy="4114800"/>
          </a:xfrm>
          <a:noFill/>
          <a:ln/>
        </p:spPr>
        <p:txBody>
          <a:bodyPr/>
          <a:lstStyle/>
          <a:p>
            <a:pPr eaLnBrk="1" hangingPunct="1"/>
            <a:endParaRPr lang="en-US"/>
          </a:p>
        </p:txBody>
      </p:sp>
    </p:spTree>
    <p:extLst>
      <p:ext uri="{BB962C8B-B14F-4D97-AF65-F5344CB8AC3E}">
        <p14:creationId xmlns:p14="http://schemas.microsoft.com/office/powerpoint/2010/main" val="2803724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8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8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8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86.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9.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9.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89.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90.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0.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9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92.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9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9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9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9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9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99.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00.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0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0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0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09.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10.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1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12.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1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1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1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1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1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1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1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1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20.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21.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2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2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2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25.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26.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2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27.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C4503615-97D5-4C94-8C98-130EB3F186F3}" type="datetime1">
              <a:rPr lang="en-GB" smtClean="0"/>
              <a:pPr>
                <a:defRPr/>
              </a:pPr>
              <a:t>04/01/2018</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56127052-4C21-48C7-AA56-D048BA39A1D5}" type="slidenum">
              <a:rPr lang="en-GB" smtClean="0"/>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FAD3F61-B401-4118-AE37-97F1C91122B3}" type="datetime1">
              <a:rPr lang="en-GB" smtClean="0"/>
              <a:pPr>
                <a:defRPr/>
              </a:pPr>
              <a:t>04/01/2018</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42DCC95C-6CB1-46EC-A34E-64EE824F5A41}" type="slidenum">
              <a:rPr lang="en-GB" smtClean="0"/>
              <a:pPr>
                <a:defRPr/>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5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5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86FE6AEC-5E18-4B36-ABFD-A6949386AB9E}" type="datetime1">
              <a:rPr lang="en-GB" smtClean="0"/>
              <a:pPr>
                <a:defRPr/>
              </a:pPr>
              <a:t>04/01/2018</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06147D24-D6B7-4308-80ED-3F33E773419D}" type="slidenum">
              <a:rPr lang="en-GB" smtClean="0"/>
              <a:pPr>
                <a:defRPr/>
              </a:pPr>
              <a:t>‹#›</a:t>
            </a:fld>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01780D3-5DEC-4DAF-9313-8BA86253756D}" type="datetimeFigureOut">
              <a:rPr lang="en-US"/>
              <a:pPr>
                <a:defRPr/>
              </a:pPr>
              <a:t>1/4/2018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AD99CF45-4F32-421D-A8A3-D1D94C3A95F1}"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34967A5-F8E3-4D82-9A98-C09F29D2598D}" type="datetimeFigureOut">
              <a:rPr lang="en-US"/>
              <a:pPr>
                <a:defRPr/>
              </a:pPr>
              <a:t>1/4/2018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94ADCCC-9C7D-4382-8870-AD0C08DEE157}"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idx="1"/>
          </p:nvPr>
        </p:nvSpPr>
        <p:spPr>
          <a:xfrm>
            <a:off x="457200" y="1600206"/>
            <a:ext cx="8229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6DEB9F4-B5F6-4FB0-846F-50275B70A16A}" type="datetimeFigureOut">
              <a:rPr lang="en-US"/>
              <a:pPr>
                <a:defRPr/>
              </a:pPr>
              <a:t>1/4/2018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A5A8050-1905-47BF-9906-E2F26365CCFB}"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BDE6737-3C19-4FA7-A029-540DF42B1E83}" type="datetimeFigureOut">
              <a:rPr lang="en-US"/>
              <a:pPr>
                <a:defRPr/>
              </a:pPr>
              <a:t>1/4/2018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2198DC1-C081-480F-8CAE-0C86DD32E8FA}"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8A6DE00-398E-4C22-9787-B76644493DEB}" type="datetimeFigureOut">
              <a:rPr lang="en-US"/>
              <a:pPr>
                <a:defRPr/>
              </a:pPr>
              <a:t>1/4/2018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7C32CC0-800C-44F1-914C-C4F7D84159D7}"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CD81B2B-7E7A-4597-8E0C-EBBDA900220A}" type="datetimeFigureOut">
              <a:rPr lang="en-US"/>
              <a:pPr>
                <a:defRPr/>
              </a:pPr>
              <a:t>1/4/2018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218E1F5D-851E-4431-9ADB-B3E85260328E}"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9FC4AE9-DE3E-402F-8F71-FC52CA3972D7}" type="datetimeFigureOut">
              <a:rPr lang="en-US"/>
              <a:pPr>
                <a:defRPr/>
              </a:pPr>
              <a:t>1/4/2018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631DC11-4629-4091-99DF-D537B0AF054A}"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0331BF11-0ABC-48CF-BD6E-D8CF90580047}" type="datetime1">
              <a:rPr lang="en-GB" smtClean="0"/>
              <a:pPr>
                <a:defRPr/>
              </a:pPr>
              <a:t>04/01/2018</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32EA27DE-0117-43D9-9ECE-0AD88704633A}" type="slidenum">
              <a:rPr lang="en-GB" smtClean="0"/>
              <a:pPr>
                <a:defRPr/>
              </a:pPr>
              <a:t>‹#›</a:t>
            </a:fld>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5019BBC-EC5A-43D8-A528-9F7EDB7E5282}" type="datetimeFigureOut">
              <a:rPr lang="en-US"/>
              <a:pPr>
                <a:defRPr/>
              </a:pPr>
              <a:t>1/4/2018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902C484-F0F5-488A-A25A-F9FA5D6AA712}"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A746296-66D8-43DF-9246-8C9876B895BB}" type="datetimeFigureOut">
              <a:rPr lang="en-US"/>
              <a:pPr>
                <a:defRPr/>
              </a:pPr>
              <a:t>1/4/2018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16000B45-8678-4598-AAB5-A78ED998342E}"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005AD3A-6800-46CE-BA6A-036345561B33}" type="datetimeFigureOut">
              <a:rPr lang="en-US"/>
              <a:pPr>
                <a:defRPr/>
              </a:pPr>
              <a:t>1/4/2018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107AAAF-774E-46E2-BAEE-5A8085DBD211}"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7ACED3B-9C1B-4248-BBDE-8BBA52209541}" type="datetimeFigureOut">
              <a:rPr lang="en-US"/>
              <a:pPr>
                <a:defRPr/>
              </a:pPr>
              <a:t>1/4/2018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F3F5907-AB72-41D9-8E6E-29DA72659D70}"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D9651E3-C778-4AAA-821B-6E4945432C75}" type="datetimeFigureOut">
              <a:rPr lang="en-US"/>
              <a:pPr>
                <a:defRPr/>
              </a:pPr>
              <a:t>1/4/2018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9F8B96E7-C393-4FDB-BA9F-5A32D8822948}"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8826168-AEE5-4AAA-81DE-E342FC7E9ACD}" type="datetimeFigureOut">
              <a:rPr lang="en-US"/>
              <a:pPr>
                <a:defRPr/>
              </a:pPr>
              <a:t>1/4/2018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F3FF546-C9F5-447A-89BF-248B9862BC00}"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C661FAF3-9871-4CA9-A823-F5DE17A4B7B3}" type="datetimeFigureOut">
              <a:rPr lang="en-US"/>
              <a:pPr>
                <a:defRPr/>
              </a:pPr>
              <a:t>1/4/2018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E75C338-F925-44F0-A05C-E039A193829B}"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idx="1"/>
          </p:nvPr>
        </p:nvSpPr>
        <p:spPr>
          <a:xfrm>
            <a:off x="457200" y="1600206"/>
            <a:ext cx="8229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16383AFD-7AAF-4D3C-A92C-D013EED6656D}" type="datetimeFigureOut">
              <a:rPr lang="en-US"/>
              <a:pPr>
                <a:defRPr/>
              </a:pPr>
              <a:t>1/4/2018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4FA1BD2-1770-49F7-BA55-807167C09724}" type="slidenum">
              <a:rPr lang="en-US"/>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AD67A0E-6C6E-4CF3-A588-0EED5DAA2AB8}" type="datetimeFigureOut">
              <a:rPr lang="en-US"/>
              <a:pPr>
                <a:defRPr/>
              </a:pPr>
              <a:t>1/4/2018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5C93CBC8-1AAA-4BA9-8F58-30CD95299BF8}" type="slidenum">
              <a:rPr 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idx="1"/>
          </p:nvPr>
        </p:nvSpPr>
        <p:spPr>
          <a:xfrm>
            <a:off x="457200" y="1600206"/>
            <a:ext cx="8229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E37643D2-8D03-4216-BE07-46F5CAEC39B7}" type="datetimeFigureOut">
              <a:rPr lang="en-US"/>
              <a:pPr>
                <a:defRPr/>
              </a:pPr>
              <a:t>1/4/2018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8A722EA-C734-4580-AFC5-2E70E6025252}"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Title 3"/>
          <p:cNvSpPr>
            <a:spLocks noGrp="1"/>
          </p:cNvSpPr>
          <p:nvPr>
            <p:ph type="title"/>
          </p:nvPr>
        </p:nvSpPr>
        <p:spPr>
          <a:xfrm>
            <a:off x="457200" y="274638"/>
            <a:ext cx="8229600" cy="1143000"/>
          </a:xfrm>
          <a:solidFill>
            <a:srgbClr val="99CCFF"/>
          </a:solidFill>
        </p:spPr>
        <p:txBody>
          <a:bodyPr>
            <a:normAutofit/>
          </a:bodyPr>
          <a:lstStyle/>
          <a:p>
            <a:r>
              <a:rPr lang="en-US"/>
              <a:t>Click to edit Master title style</a:t>
            </a:r>
            <a:endParaRPr lang="en-GB"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394F7B5-A5B3-4F5A-A83D-50711DCF5F6D}" type="datetimeFigureOut">
              <a:rPr lang="en-US"/>
              <a:pPr>
                <a:defRPr/>
              </a:pPr>
              <a:t>1/4/2018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BE3FB52-E1DD-4436-B392-C2A3F2B60E7C}" type="slidenum">
              <a:rPr lang="en-US"/>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5C31927-73DF-4D9B-AE83-747F5FBB5F95}" type="datetimeFigureOut">
              <a:rPr lang="en-US"/>
              <a:pPr>
                <a:defRPr/>
              </a:pPr>
              <a:t>1/4/2018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7257DECA-BDC1-4EE2-9DFF-DE777FF5CC20}" type="slidenum">
              <a:rPr lang="en-US"/>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336A86E-A688-4111-B710-A40ED97938DC}" type="datetimeFigureOut">
              <a:rPr lang="en-US"/>
              <a:pPr>
                <a:defRPr/>
              </a:pPr>
              <a:t>1/4/2018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5C19682-7821-4CC8-BA42-669FD2B931F2}" type="slidenum">
              <a:rPr lang="en-US"/>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DB0CDF6-2A09-4E4F-A501-B19CAF016574}" type="datetimeFigureOut">
              <a:rPr lang="en-US"/>
              <a:pPr>
                <a:defRPr/>
              </a:pPr>
              <a:t>1/4/2018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ED63C7A-D3E5-4FCE-AF34-9F6666EAFD6F}" type="slidenum">
              <a:rPr lang="en-US"/>
              <a:pPr>
                <a:defRPr/>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36980EC-41E6-47F2-A92A-6A4BC247FACC}" type="datetimeFigureOut">
              <a:rPr lang="en-US"/>
              <a:pPr>
                <a:defRPr/>
              </a:pPr>
              <a:t>1/4/2018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5E61101-504A-4998-9C76-456BD82AF040}" type="slidenum">
              <a:rPr lang="en-US"/>
              <a:pPr>
                <a:defRPr/>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rgbClr val="FF0000"/>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387352" y="6329363"/>
            <a:ext cx="1892300" cy="444500"/>
          </a:xfrm>
          <a:prstGeom prst="rect">
            <a:avLst/>
          </a:prstGeom>
          <a:ln/>
        </p:spPr>
        <p:txBody>
          <a:bodyPr/>
          <a:lstStyle>
            <a:lvl1pPr>
              <a:defRPr/>
            </a:lvl1pPr>
          </a:lstStyle>
          <a:p>
            <a:pPr algn="ctr" eaLnBrk="0" hangingPunct="0">
              <a:defRPr/>
            </a:pPr>
            <a:fld id="{F3CF0AB6-600C-480C-A5E2-EE921F17FE8E}" type="datetime2">
              <a:rPr lang="en-GB" sz="1800" smtClean="0">
                <a:solidFill>
                  <a:srgbClr val="FFFF66"/>
                </a:solidFill>
              </a:rPr>
              <a:pPr algn="ctr" eaLnBrk="0" hangingPunct="0">
                <a:defRPr/>
              </a:pPr>
              <a:t>Thursday, 04 January 2018</a:t>
            </a:fld>
            <a:endParaRPr lang="en-GB" sz="1800" dirty="0">
              <a:solidFill>
                <a:srgbClr val="FFFF66"/>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E45C5A43-2AB9-441E-9B0B-72EFA8E4AD29}" type="datetime1">
              <a:rPr lang="en-GB" smtClean="0"/>
              <a:pPr>
                <a:defRPr/>
              </a:pPr>
              <a:t>04/01/2018</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6D4D951D-91EB-45B8-B687-6F2A7DCD6CD2}" type="slidenum">
              <a:rPr lang="en-GB" smtClean="0"/>
              <a:pPr>
                <a:defRPr/>
              </a:pPr>
              <a:t>‹#›</a:t>
            </a:fld>
            <a:endParaRPr lang="en-GB"/>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pPr eaLnBrk="0" hangingPunct="0">
              <a:defRPr/>
            </a:pPr>
            <a:endParaRPr lang="en-GB" dirty="0">
              <a:solidFill>
                <a:srgbClr val="000000"/>
              </a:solidFill>
            </a:endParaRPr>
          </a:p>
        </p:txBody>
      </p:sp>
      <p:grpSp>
        <p:nvGrpSpPr>
          <p:cNvPr id="2" name="Group 8"/>
          <p:cNvGrpSpPr>
            <a:grpSpLocks/>
          </p:cNvGrpSpPr>
          <p:nvPr/>
        </p:nvGrpSpPr>
        <p:grpSpPr bwMode="auto">
          <a:xfrm>
            <a:off x="7493006" y="2992438"/>
            <a:ext cx="1338263" cy="2189162"/>
            <a:chOff x="4720" y="1885"/>
            <a:chExt cx="843" cy="1379"/>
          </a:xfrm>
        </p:grpSpPr>
        <p:sp>
          <p:nvSpPr>
            <p:cNvPr id="6" name="Oval 9"/>
            <p:cNvSpPr>
              <a:spLocks noChangeArrowheads="1"/>
            </p:cNvSpPr>
            <p:nvPr/>
          </p:nvSpPr>
          <p:spPr bwMode="auto">
            <a:xfrm>
              <a:off x="4720" y="1885"/>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7" name="Oval 10"/>
            <p:cNvSpPr>
              <a:spLocks noChangeArrowheads="1"/>
            </p:cNvSpPr>
            <p:nvPr/>
          </p:nvSpPr>
          <p:spPr bwMode="auto">
            <a:xfrm>
              <a:off x="4899" y="1885"/>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8" name="Oval 11"/>
            <p:cNvSpPr>
              <a:spLocks noChangeArrowheads="1"/>
            </p:cNvSpPr>
            <p:nvPr/>
          </p:nvSpPr>
          <p:spPr bwMode="auto">
            <a:xfrm>
              <a:off x="5078" y="1885"/>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9" name="Oval 12"/>
            <p:cNvSpPr>
              <a:spLocks noChangeArrowheads="1"/>
            </p:cNvSpPr>
            <p:nvPr/>
          </p:nvSpPr>
          <p:spPr bwMode="auto">
            <a:xfrm>
              <a:off x="4720" y="2064"/>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0" name="Oval 13"/>
            <p:cNvSpPr>
              <a:spLocks noChangeArrowheads="1"/>
            </p:cNvSpPr>
            <p:nvPr/>
          </p:nvSpPr>
          <p:spPr bwMode="auto">
            <a:xfrm>
              <a:off x="4899" y="2064"/>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1" name="Oval 14"/>
            <p:cNvSpPr>
              <a:spLocks noChangeArrowheads="1"/>
            </p:cNvSpPr>
            <p:nvPr/>
          </p:nvSpPr>
          <p:spPr bwMode="auto">
            <a:xfrm>
              <a:off x="5078" y="2064"/>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2" name="Oval 15"/>
            <p:cNvSpPr>
              <a:spLocks noChangeArrowheads="1"/>
            </p:cNvSpPr>
            <p:nvPr/>
          </p:nvSpPr>
          <p:spPr bwMode="auto">
            <a:xfrm>
              <a:off x="5257" y="2064"/>
              <a:ext cx="127" cy="127"/>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3" name="Oval 16"/>
            <p:cNvSpPr>
              <a:spLocks noChangeArrowheads="1"/>
            </p:cNvSpPr>
            <p:nvPr/>
          </p:nvSpPr>
          <p:spPr bwMode="auto">
            <a:xfrm>
              <a:off x="4720" y="2243"/>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4" name="Oval 17"/>
            <p:cNvSpPr>
              <a:spLocks noChangeArrowheads="1"/>
            </p:cNvSpPr>
            <p:nvPr/>
          </p:nvSpPr>
          <p:spPr bwMode="auto">
            <a:xfrm>
              <a:off x="4899" y="2243"/>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5" name="Oval 18"/>
            <p:cNvSpPr>
              <a:spLocks noChangeArrowheads="1"/>
            </p:cNvSpPr>
            <p:nvPr/>
          </p:nvSpPr>
          <p:spPr bwMode="auto">
            <a:xfrm>
              <a:off x="5078" y="2243"/>
              <a:ext cx="127" cy="127"/>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6" name="Oval 19"/>
            <p:cNvSpPr>
              <a:spLocks noChangeArrowheads="1"/>
            </p:cNvSpPr>
            <p:nvPr/>
          </p:nvSpPr>
          <p:spPr bwMode="auto">
            <a:xfrm>
              <a:off x="5257" y="2243"/>
              <a:ext cx="127" cy="127"/>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7" name="Oval 20"/>
            <p:cNvSpPr>
              <a:spLocks noChangeArrowheads="1"/>
            </p:cNvSpPr>
            <p:nvPr/>
          </p:nvSpPr>
          <p:spPr bwMode="auto">
            <a:xfrm>
              <a:off x="5436" y="2243"/>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8" name="Oval 21"/>
            <p:cNvSpPr>
              <a:spLocks noChangeArrowheads="1"/>
            </p:cNvSpPr>
            <p:nvPr/>
          </p:nvSpPr>
          <p:spPr bwMode="auto">
            <a:xfrm>
              <a:off x="4720" y="2421"/>
              <a:ext cx="127"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9" name="Oval 22"/>
            <p:cNvSpPr>
              <a:spLocks noChangeArrowheads="1"/>
            </p:cNvSpPr>
            <p:nvPr/>
          </p:nvSpPr>
          <p:spPr bwMode="auto">
            <a:xfrm>
              <a:off x="4899" y="2421"/>
              <a:ext cx="127"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0" name="Oval 23"/>
            <p:cNvSpPr>
              <a:spLocks noChangeArrowheads="1"/>
            </p:cNvSpPr>
            <p:nvPr/>
          </p:nvSpPr>
          <p:spPr bwMode="auto">
            <a:xfrm>
              <a:off x="5078" y="2421"/>
              <a:ext cx="127"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1" name="Oval 24"/>
            <p:cNvSpPr>
              <a:spLocks noChangeArrowheads="1"/>
            </p:cNvSpPr>
            <p:nvPr/>
          </p:nvSpPr>
          <p:spPr bwMode="auto">
            <a:xfrm>
              <a:off x="5257" y="2421"/>
              <a:ext cx="127"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2" name="Oval 25"/>
            <p:cNvSpPr>
              <a:spLocks noChangeArrowheads="1"/>
            </p:cNvSpPr>
            <p:nvPr/>
          </p:nvSpPr>
          <p:spPr bwMode="auto">
            <a:xfrm>
              <a:off x="4720" y="2600"/>
              <a:ext cx="127"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3" name="Oval 26"/>
            <p:cNvSpPr>
              <a:spLocks noChangeArrowheads="1"/>
            </p:cNvSpPr>
            <p:nvPr/>
          </p:nvSpPr>
          <p:spPr bwMode="auto">
            <a:xfrm>
              <a:off x="4899" y="2600"/>
              <a:ext cx="127"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4" name="Oval 27"/>
            <p:cNvSpPr>
              <a:spLocks noChangeArrowheads="1"/>
            </p:cNvSpPr>
            <p:nvPr/>
          </p:nvSpPr>
          <p:spPr bwMode="auto">
            <a:xfrm>
              <a:off x="5078" y="2600"/>
              <a:ext cx="127"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5" name="Oval 28"/>
            <p:cNvSpPr>
              <a:spLocks noChangeArrowheads="1"/>
            </p:cNvSpPr>
            <p:nvPr/>
          </p:nvSpPr>
          <p:spPr bwMode="auto">
            <a:xfrm>
              <a:off x="5257" y="2600"/>
              <a:ext cx="127"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6" name="Oval 29"/>
            <p:cNvSpPr>
              <a:spLocks noChangeArrowheads="1"/>
            </p:cNvSpPr>
            <p:nvPr/>
          </p:nvSpPr>
          <p:spPr bwMode="auto">
            <a:xfrm>
              <a:off x="5436" y="2600"/>
              <a:ext cx="127"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7" name="Oval 30"/>
            <p:cNvSpPr>
              <a:spLocks noChangeArrowheads="1"/>
            </p:cNvSpPr>
            <p:nvPr/>
          </p:nvSpPr>
          <p:spPr bwMode="auto">
            <a:xfrm>
              <a:off x="4720" y="2779"/>
              <a:ext cx="127" cy="127"/>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8" name="Oval 31"/>
            <p:cNvSpPr>
              <a:spLocks noChangeArrowheads="1"/>
            </p:cNvSpPr>
            <p:nvPr/>
          </p:nvSpPr>
          <p:spPr bwMode="auto">
            <a:xfrm>
              <a:off x="4899" y="2779"/>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9" name="Oval 32"/>
            <p:cNvSpPr>
              <a:spLocks noChangeArrowheads="1"/>
            </p:cNvSpPr>
            <p:nvPr/>
          </p:nvSpPr>
          <p:spPr bwMode="auto">
            <a:xfrm>
              <a:off x="5078" y="2779"/>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0" name="Oval 33"/>
            <p:cNvSpPr>
              <a:spLocks noChangeArrowheads="1"/>
            </p:cNvSpPr>
            <p:nvPr/>
          </p:nvSpPr>
          <p:spPr bwMode="auto">
            <a:xfrm>
              <a:off x="5257" y="2779"/>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1" name="Oval 34"/>
            <p:cNvSpPr>
              <a:spLocks noChangeArrowheads="1"/>
            </p:cNvSpPr>
            <p:nvPr/>
          </p:nvSpPr>
          <p:spPr bwMode="auto">
            <a:xfrm>
              <a:off x="4720" y="2958"/>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2" name="Oval 35"/>
            <p:cNvSpPr>
              <a:spLocks noChangeArrowheads="1"/>
            </p:cNvSpPr>
            <p:nvPr/>
          </p:nvSpPr>
          <p:spPr bwMode="auto">
            <a:xfrm>
              <a:off x="4899" y="2958"/>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3" name="Oval 36"/>
            <p:cNvSpPr>
              <a:spLocks noChangeArrowheads="1"/>
            </p:cNvSpPr>
            <p:nvPr/>
          </p:nvSpPr>
          <p:spPr bwMode="auto">
            <a:xfrm>
              <a:off x="5078" y="2958"/>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4" name="Oval 37"/>
            <p:cNvSpPr>
              <a:spLocks noChangeArrowheads="1"/>
            </p:cNvSpPr>
            <p:nvPr/>
          </p:nvSpPr>
          <p:spPr bwMode="auto">
            <a:xfrm>
              <a:off x="5257" y="2958"/>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5" name="Oval 38"/>
            <p:cNvSpPr>
              <a:spLocks noChangeArrowheads="1"/>
            </p:cNvSpPr>
            <p:nvPr/>
          </p:nvSpPr>
          <p:spPr bwMode="auto">
            <a:xfrm>
              <a:off x="4899" y="3137"/>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6" name="Oval 39"/>
            <p:cNvSpPr>
              <a:spLocks noChangeArrowheads="1"/>
            </p:cNvSpPr>
            <p:nvPr/>
          </p:nvSpPr>
          <p:spPr bwMode="auto">
            <a:xfrm>
              <a:off x="5257" y="3137"/>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grpSp>
      <p:sp>
        <p:nvSpPr>
          <p:cNvPr id="37" name="Line 40"/>
          <p:cNvSpPr>
            <a:spLocks noChangeShapeType="1"/>
          </p:cNvSpPr>
          <p:nvPr/>
        </p:nvSpPr>
        <p:spPr bwMode="auto">
          <a:xfrm>
            <a:off x="304800" y="2819400"/>
            <a:ext cx="8229600" cy="0"/>
          </a:xfrm>
          <a:prstGeom prst="line">
            <a:avLst/>
          </a:prstGeom>
          <a:noFill/>
          <a:ln w="6350">
            <a:solidFill>
              <a:schemeClr val="tx1"/>
            </a:solidFill>
            <a:round/>
            <a:headEnd/>
            <a:tailEnd/>
          </a:ln>
          <a:effectLst/>
        </p:spPr>
        <p:txBody>
          <a:bodyPr/>
          <a:lstStyle/>
          <a:p>
            <a:pPr eaLnBrk="0" hangingPunct="0">
              <a:defRPr/>
            </a:pPr>
            <a:endParaRPr lang="en-GB" dirty="0">
              <a:solidFill>
                <a:srgbClr val="000000"/>
              </a:solidFill>
            </a:endParaRPr>
          </a:p>
        </p:txBody>
      </p:sp>
      <p:sp>
        <p:nvSpPr>
          <p:cNvPr id="38" name="Oval 4"/>
          <p:cNvSpPr>
            <a:spLocks noChangeArrowheads="1"/>
          </p:cNvSpPr>
          <p:nvPr/>
        </p:nvSpPr>
        <p:spPr bwMode="auto">
          <a:xfrm>
            <a:off x="7686681" y="1041412"/>
            <a:ext cx="1071563" cy="1071563"/>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39" name="Oval 5"/>
          <p:cNvSpPr>
            <a:spLocks noChangeArrowheads="1"/>
          </p:cNvSpPr>
          <p:nvPr/>
        </p:nvSpPr>
        <p:spPr bwMode="auto">
          <a:xfrm>
            <a:off x="7770813" y="112871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40" name="Oval 6">
            <a:hlinkClick r:id="" action="ppaction://hlinkshowjump?jump=previousslide"/>
          </p:cNvPr>
          <p:cNvSpPr>
            <a:spLocks noChangeArrowheads="1"/>
          </p:cNvSpPr>
          <p:nvPr/>
        </p:nvSpPr>
        <p:spPr bwMode="auto">
          <a:xfrm>
            <a:off x="7858131" y="1214450"/>
            <a:ext cx="728663" cy="731837"/>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41" name="Oval 7"/>
          <p:cNvSpPr>
            <a:spLocks noChangeArrowheads="1"/>
          </p:cNvSpPr>
          <p:nvPr/>
        </p:nvSpPr>
        <p:spPr bwMode="auto">
          <a:xfrm>
            <a:off x="7947031" y="130651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42" name="Oval 8"/>
          <p:cNvSpPr>
            <a:spLocks noChangeArrowheads="1"/>
          </p:cNvSpPr>
          <p:nvPr/>
        </p:nvSpPr>
        <p:spPr bwMode="auto">
          <a:xfrm>
            <a:off x="8035931" y="1393825"/>
            <a:ext cx="403225" cy="412750"/>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43" name="Oval 9"/>
          <p:cNvSpPr>
            <a:spLocks noChangeArrowheads="1"/>
          </p:cNvSpPr>
          <p:nvPr/>
        </p:nvSpPr>
        <p:spPr bwMode="auto">
          <a:xfrm>
            <a:off x="8121651" y="1476387"/>
            <a:ext cx="230188" cy="231775"/>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44" name="TextBox 43"/>
          <p:cNvSpPr txBox="1"/>
          <p:nvPr/>
        </p:nvSpPr>
        <p:spPr>
          <a:xfrm>
            <a:off x="3500444" y="6550037"/>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www.phil-race.co.uk</a:t>
            </a:r>
          </a:p>
        </p:txBody>
      </p:sp>
      <p:sp>
        <p:nvSpPr>
          <p:cNvPr id="5123" name="Rectangle 3"/>
          <p:cNvSpPr>
            <a:spLocks noGrp="1" noChangeArrowheads="1"/>
          </p:cNvSpPr>
          <p:nvPr>
            <p:ph type="ctrTitle"/>
          </p:nvPr>
        </p:nvSpPr>
        <p:spPr>
          <a:xfrm>
            <a:off x="315913" y="466725"/>
            <a:ext cx="6781800" cy="2133600"/>
          </a:xfrm>
        </p:spPr>
        <p:txBody>
          <a:bodyPr/>
          <a:lstStyle>
            <a:lvl1pPr algn="r">
              <a:defRPr sz="4800"/>
            </a:lvl1pPr>
          </a:lstStyle>
          <a:p>
            <a:r>
              <a:rPr lang="en-US" altLang="en-US"/>
              <a:t>Click to edit Master title style</a:t>
            </a:r>
            <a:endParaRPr lang="en-GB" altLang="en-US"/>
          </a:p>
        </p:txBody>
      </p:sp>
      <p:sp>
        <p:nvSpPr>
          <p:cNvPr id="5124"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en-US" altLang="en-US"/>
              <a:t>Click to edit Master subtitle style</a:t>
            </a:r>
            <a:endParaRPr lang="en-GB" altLang="en-US"/>
          </a:p>
        </p:txBody>
      </p:sp>
      <p:pic>
        <p:nvPicPr>
          <p:cNvPr id="45" name="Picture 7" descr="Leeds Met 06" hidden="1"/>
          <p:cNvPicPr>
            <a:picLocks noChangeAspect="1" noChangeArrowheads="1"/>
          </p:cNvPicPr>
          <p:nvPr userDrawn="1"/>
        </p:nvPicPr>
        <p:blipFill>
          <a:blip r:embed="rId2" cstate="email"/>
          <a:srcRect/>
          <a:stretch>
            <a:fillRect/>
          </a:stretch>
        </p:blipFill>
        <p:spPr bwMode="auto">
          <a:xfrm>
            <a:off x="0" y="0"/>
            <a:ext cx="9144000" cy="6877050"/>
          </a:xfrm>
          <a:prstGeom prst="rect">
            <a:avLst/>
          </a:prstGeom>
          <a:noFill/>
          <a:ln w="9525">
            <a:noFill/>
            <a:miter lim="800000"/>
            <a:headEnd/>
            <a:tailEnd/>
          </a:ln>
        </p:spPr>
      </p:pic>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7"/>
          <p:cNvSpPr>
            <a:spLocks noGrp="1" noChangeArrowheads="1"/>
          </p:cNvSpPr>
          <p:nvPr>
            <p:ph type="dt" sz="half" idx="10"/>
          </p:nvPr>
        </p:nvSpPr>
        <p:spPr>
          <a:xfrm>
            <a:off x="381000" y="6323013"/>
            <a:ext cx="1905000" cy="457200"/>
          </a:xfrm>
          <a:prstGeom prst="rect">
            <a:avLst/>
          </a:prstGeom>
          <a:ln/>
        </p:spPr>
        <p:txBody>
          <a:bodyPr/>
          <a:lstStyle>
            <a:lvl1pPr>
              <a:defRPr/>
            </a:lvl1pPr>
          </a:lstStyle>
          <a:p>
            <a:pPr algn="ctr" eaLnBrk="0" hangingPunct="0">
              <a:defRPr/>
            </a:pPr>
            <a:fld id="{15D6DB75-0499-49DE-A5F6-2F76A0DD07EC}" type="datetime2">
              <a:rPr lang="en-GB" sz="2400">
                <a:solidFill>
                  <a:srgbClr val="FFFFFF"/>
                </a:solidFill>
                <a:latin typeface="Tahoma" pitchFamily="34" charset="0"/>
              </a:rPr>
              <a:pPr algn="ctr" eaLnBrk="0" hangingPunct="0">
                <a:defRPr/>
              </a:pPr>
              <a:t>Thursday, 04 January 2018</a:t>
            </a:fld>
            <a:endParaRPr lang="en-GB" sz="2400">
              <a:solidFill>
                <a:srgbClr val="FFFFFF"/>
              </a:solidFill>
              <a:latin typeface="Tahoma" pitchFamily="34" charset="0"/>
            </a:endParaRPr>
          </a:p>
        </p:txBody>
      </p:sp>
      <p:sp>
        <p:nvSpPr>
          <p:cNvPr id="3" name="Rectangle 18"/>
          <p:cNvSpPr>
            <a:spLocks noGrp="1" noChangeArrowheads="1"/>
          </p:cNvSpPr>
          <p:nvPr>
            <p:ph type="ftr" sz="quarter" idx="11"/>
          </p:nvPr>
        </p:nvSpPr>
        <p:spPr>
          <a:xfrm>
            <a:off x="3511552" y="6330962"/>
            <a:ext cx="2882900" cy="442913"/>
          </a:xfrm>
          <a:prstGeom prst="rect">
            <a:avLst/>
          </a:prstGeom>
          <a:ln/>
        </p:spPr>
        <p:txBody>
          <a:bodyPr/>
          <a:lstStyle>
            <a:lvl1pPr>
              <a:defRPr/>
            </a:lvl1pPr>
          </a:lstStyle>
          <a:p>
            <a:pPr algn="ctr" eaLnBrk="0" hangingPunct="0">
              <a:defRPr/>
            </a:pPr>
            <a:r>
              <a:rPr lang="en-GB" sz="2400">
                <a:solidFill>
                  <a:srgbClr val="FFFFFF"/>
                </a:solidFill>
                <a:latin typeface="Tahoma" pitchFamily="34" charset="0"/>
              </a:rPr>
              <a:t> (Phil Race)</a:t>
            </a:r>
          </a:p>
        </p:txBody>
      </p:sp>
      <p:sp>
        <p:nvSpPr>
          <p:cNvPr id="4" name="Rectangle 19"/>
          <p:cNvSpPr>
            <a:spLocks noGrp="1" noChangeArrowheads="1"/>
          </p:cNvSpPr>
          <p:nvPr>
            <p:ph type="sldNum" sz="quarter" idx="12"/>
          </p:nvPr>
        </p:nvSpPr>
        <p:spPr>
          <a:xfrm>
            <a:off x="6858000" y="6323013"/>
            <a:ext cx="1905000" cy="457200"/>
          </a:xfrm>
          <a:prstGeom prst="rect">
            <a:avLst/>
          </a:prstGeom>
          <a:ln/>
        </p:spPr>
        <p:txBody>
          <a:bodyPr/>
          <a:lstStyle>
            <a:lvl1pPr>
              <a:defRPr/>
            </a:lvl1pPr>
          </a:lstStyle>
          <a:p>
            <a:pPr algn="ctr" eaLnBrk="0" hangingPunct="0">
              <a:defRPr/>
            </a:pPr>
            <a:fld id="{5AD808E0-68C8-4DE2-8472-D3274C1776DA}" type="slidenum">
              <a:rPr lang="en-GB" sz="2400">
                <a:solidFill>
                  <a:srgbClr val="FFFFFF"/>
                </a:solidFill>
                <a:latin typeface="Tahoma" pitchFamily="34" charset="0"/>
              </a:rPr>
              <a:pPr algn="ctr" eaLnBrk="0" hangingPunct="0">
                <a:defRPr/>
              </a:pPr>
              <a:t>‹#›</a:t>
            </a:fld>
            <a:endParaRPr lang="en-GB" sz="2400">
              <a:solidFill>
                <a:srgbClr val="FFFFFF"/>
              </a:solidFill>
              <a:latin typeface="Tahoma" pitchFamily="34" charset="0"/>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pPr eaLnBrk="1" hangingPunct="1">
              <a:defRPr/>
            </a:pPr>
            <a:endParaRPr lang="en-GB" sz="4000" b="0" dirty="0">
              <a:solidFill>
                <a:srgbClr val="000000"/>
              </a:solidFill>
            </a:endParaRPr>
          </a:p>
        </p:txBody>
      </p:sp>
      <p:grpSp>
        <p:nvGrpSpPr>
          <p:cNvPr id="2" name="Group 8"/>
          <p:cNvGrpSpPr>
            <a:grpSpLocks/>
          </p:cNvGrpSpPr>
          <p:nvPr/>
        </p:nvGrpSpPr>
        <p:grpSpPr bwMode="auto">
          <a:xfrm>
            <a:off x="7493006" y="2992438"/>
            <a:ext cx="1338263" cy="2189162"/>
            <a:chOff x="4720" y="1885"/>
            <a:chExt cx="843" cy="1379"/>
          </a:xfrm>
        </p:grpSpPr>
        <p:sp>
          <p:nvSpPr>
            <p:cNvPr id="6" name="Oval 9"/>
            <p:cNvSpPr>
              <a:spLocks noChangeArrowheads="1"/>
            </p:cNvSpPr>
            <p:nvPr/>
          </p:nvSpPr>
          <p:spPr bwMode="auto">
            <a:xfrm>
              <a:off x="4720" y="1885"/>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7" name="Oval 10"/>
            <p:cNvSpPr>
              <a:spLocks noChangeArrowheads="1"/>
            </p:cNvSpPr>
            <p:nvPr/>
          </p:nvSpPr>
          <p:spPr bwMode="auto">
            <a:xfrm>
              <a:off x="4899" y="1885"/>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8" name="Oval 11"/>
            <p:cNvSpPr>
              <a:spLocks noChangeArrowheads="1"/>
            </p:cNvSpPr>
            <p:nvPr/>
          </p:nvSpPr>
          <p:spPr bwMode="auto">
            <a:xfrm>
              <a:off x="5078" y="1885"/>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9" name="Oval 12"/>
            <p:cNvSpPr>
              <a:spLocks noChangeArrowheads="1"/>
            </p:cNvSpPr>
            <p:nvPr/>
          </p:nvSpPr>
          <p:spPr bwMode="auto">
            <a:xfrm>
              <a:off x="4720" y="2064"/>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0" name="Oval 13"/>
            <p:cNvSpPr>
              <a:spLocks noChangeArrowheads="1"/>
            </p:cNvSpPr>
            <p:nvPr/>
          </p:nvSpPr>
          <p:spPr bwMode="auto">
            <a:xfrm>
              <a:off x="4899" y="2064"/>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1" name="Oval 14"/>
            <p:cNvSpPr>
              <a:spLocks noChangeArrowheads="1"/>
            </p:cNvSpPr>
            <p:nvPr/>
          </p:nvSpPr>
          <p:spPr bwMode="auto">
            <a:xfrm>
              <a:off x="5078" y="2064"/>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2" name="Oval 15"/>
            <p:cNvSpPr>
              <a:spLocks noChangeArrowheads="1"/>
            </p:cNvSpPr>
            <p:nvPr/>
          </p:nvSpPr>
          <p:spPr bwMode="auto">
            <a:xfrm>
              <a:off x="5257" y="2064"/>
              <a:ext cx="127" cy="127"/>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3" name="Oval 16"/>
            <p:cNvSpPr>
              <a:spLocks noChangeArrowheads="1"/>
            </p:cNvSpPr>
            <p:nvPr/>
          </p:nvSpPr>
          <p:spPr bwMode="auto">
            <a:xfrm>
              <a:off x="4720" y="2243"/>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4" name="Oval 17"/>
            <p:cNvSpPr>
              <a:spLocks noChangeArrowheads="1"/>
            </p:cNvSpPr>
            <p:nvPr/>
          </p:nvSpPr>
          <p:spPr bwMode="auto">
            <a:xfrm>
              <a:off x="4899" y="2243"/>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5" name="Oval 18"/>
            <p:cNvSpPr>
              <a:spLocks noChangeArrowheads="1"/>
            </p:cNvSpPr>
            <p:nvPr/>
          </p:nvSpPr>
          <p:spPr bwMode="auto">
            <a:xfrm>
              <a:off x="5078" y="2243"/>
              <a:ext cx="127" cy="127"/>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6" name="Oval 19"/>
            <p:cNvSpPr>
              <a:spLocks noChangeArrowheads="1"/>
            </p:cNvSpPr>
            <p:nvPr/>
          </p:nvSpPr>
          <p:spPr bwMode="auto">
            <a:xfrm>
              <a:off x="5257" y="2243"/>
              <a:ext cx="127" cy="127"/>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7" name="Oval 20"/>
            <p:cNvSpPr>
              <a:spLocks noChangeArrowheads="1"/>
            </p:cNvSpPr>
            <p:nvPr/>
          </p:nvSpPr>
          <p:spPr bwMode="auto">
            <a:xfrm>
              <a:off x="5436" y="2243"/>
              <a:ext cx="127" cy="127"/>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8" name="Oval 21"/>
            <p:cNvSpPr>
              <a:spLocks noChangeArrowheads="1"/>
            </p:cNvSpPr>
            <p:nvPr/>
          </p:nvSpPr>
          <p:spPr bwMode="auto">
            <a:xfrm>
              <a:off x="4720" y="2421"/>
              <a:ext cx="127"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9" name="Oval 22"/>
            <p:cNvSpPr>
              <a:spLocks noChangeArrowheads="1"/>
            </p:cNvSpPr>
            <p:nvPr/>
          </p:nvSpPr>
          <p:spPr bwMode="auto">
            <a:xfrm>
              <a:off x="4899" y="2421"/>
              <a:ext cx="127"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0" name="Oval 23"/>
            <p:cNvSpPr>
              <a:spLocks noChangeArrowheads="1"/>
            </p:cNvSpPr>
            <p:nvPr/>
          </p:nvSpPr>
          <p:spPr bwMode="auto">
            <a:xfrm>
              <a:off x="5078" y="2421"/>
              <a:ext cx="127"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1" name="Oval 24"/>
            <p:cNvSpPr>
              <a:spLocks noChangeArrowheads="1"/>
            </p:cNvSpPr>
            <p:nvPr/>
          </p:nvSpPr>
          <p:spPr bwMode="auto">
            <a:xfrm>
              <a:off x="5257" y="2421"/>
              <a:ext cx="127"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2" name="Oval 25"/>
            <p:cNvSpPr>
              <a:spLocks noChangeArrowheads="1"/>
            </p:cNvSpPr>
            <p:nvPr/>
          </p:nvSpPr>
          <p:spPr bwMode="auto">
            <a:xfrm>
              <a:off x="4720" y="2600"/>
              <a:ext cx="127"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3" name="Oval 26"/>
            <p:cNvSpPr>
              <a:spLocks noChangeArrowheads="1"/>
            </p:cNvSpPr>
            <p:nvPr/>
          </p:nvSpPr>
          <p:spPr bwMode="auto">
            <a:xfrm>
              <a:off x="4899" y="2600"/>
              <a:ext cx="127"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4" name="Oval 27"/>
            <p:cNvSpPr>
              <a:spLocks noChangeArrowheads="1"/>
            </p:cNvSpPr>
            <p:nvPr/>
          </p:nvSpPr>
          <p:spPr bwMode="auto">
            <a:xfrm>
              <a:off x="5078" y="2600"/>
              <a:ext cx="127"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5" name="Oval 28"/>
            <p:cNvSpPr>
              <a:spLocks noChangeArrowheads="1"/>
            </p:cNvSpPr>
            <p:nvPr/>
          </p:nvSpPr>
          <p:spPr bwMode="auto">
            <a:xfrm>
              <a:off x="5257" y="2600"/>
              <a:ext cx="127"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6" name="Oval 29"/>
            <p:cNvSpPr>
              <a:spLocks noChangeArrowheads="1"/>
            </p:cNvSpPr>
            <p:nvPr/>
          </p:nvSpPr>
          <p:spPr bwMode="auto">
            <a:xfrm>
              <a:off x="5436" y="2600"/>
              <a:ext cx="127"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7" name="Oval 30"/>
            <p:cNvSpPr>
              <a:spLocks noChangeArrowheads="1"/>
            </p:cNvSpPr>
            <p:nvPr/>
          </p:nvSpPr>
          <p:spPr bwMode="auto">
            <a:xfrm>
              <a:off x="4720" y="2779"/>
              <a:ext cx="127" cy="127"/>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8" name="Oval 31"/>
            <p:cNvSpPr>
              <a:spLocks noChangeArrowheads="1"/>
            </p:cNvSpPr>
            <p:nvPr/>
          </p:nvSpPr>
          <p:spPr bwMode="auto">
            <a:xfrm>
              <a:off x="4899" y="2779"/>
              <a:ext cx="127" cy="127"/>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9" name="Oval 32"/>
            <p:cNvSpPr>
              <a:spLocks noChangeArrowheads="1"/>
            </p:cNvSpPr>
            <p:nvPr/>
          </p:nvSpPr>
          <p:spPr bwMode="auto">
            <a:xfrm>
              <a:off x="5078" y="2779"/>
              <a:ext cx="127" cy="127"/>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0" name="Oval 33"/>
            <p:cNvSpPr>
              <a:spLocks noChangeArrowheads="1"/>
            </p:cNvSpPr>
            <p:nvPr/>
          </p:nvSpPr>
          <p:spPr bwMode="auto">
            <a:xfrm>
              <a:off x="5257" y="2779"/>
              <a:ext cx="127" cy="127"/>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1" name="Oval 34"/>
            <p:cNvSpPr>
              <a:spLocks noChangeArrowheads="1"/>
            </p:cNvSpPr>
            <p:nvPr/>
          </p:nvSpPr>
          <p:spPr bwMode="auto">
            <a:xfrm>
              <a:off x="4720" y="2958"/>
              <a:ext cx="127" cy="127"/>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2" name="Oval 35"/>
            <p:cNvSpPr>
              <a:spLocks noChangeArrowheads="1"/>
            </p:cNvSpPr>
            <p:nvPr/>
          </p:nvSpPr>
          <p:spPr bwMode="auto">
            <a:xfrm>
              <a:off x="4899" y="2958"/>
              <a:ext cx="127" cy="127"/>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3" name="Oval 36"/>
            <p:cNvSpPr>
              <a:spLocks noChangeArrowheads="1"/>
            </p:cNvSpPr>
            <p:nvPr/>
          </p:nvSpPr>
          <p:spPr bwMode="auto">
            <a:xfrm>
              <a:off x="5078" y="2958"/>
              <a:ext cx="127" cy="127"/>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4" name="Oval 37"/>
            <p:cNvSpPr>
              <a:spLocks noChangeArrowheads="1"/>
            </p:cNvSpPr>
            <p:nvPr/>
          </p:nvSpPr>
          <p:spPr bwMode="auto">
            <a:xfrm>
              <a:off x="5257" y="2958"/>
              <a:ext cx="127" cy="127"/>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5" name="Oval 38"/>
            <p:cNvSpPr>
              <a:spLocks noChangeArrowheads="1"/>
            </p:cNvSpPr>
            <p:nvPr/>
          </p:nvSpPr>
          <p:spPr bwMode="auto">
            <a:xfrm>
              <a:off x="4899" y="3137"/>
              <a:ext cx="127" cy="127"/>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6" name="Oval 39"/>
            <p:cNvSpPr>
              <a:spLocks noChangeArrowheads="1"/>
            </p:cNvSpPr>
            <p:nvPr/>
          </p:nvSpPr>
          <p:spPr bwMode="auto">
            <a:xfrm>
              <a:off x="5257" y="3137"/>
              <a:ext cx="127" cy="127"/>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grpSp>
      <p:sp>
        <p:nvSpPr>
          <p:cNvPr id="37" name="Line 40"/>
          <p:cNvSpPr>
            <a:spLocks noChangeShapeType="1"/>
          </p:cNvSpPr>
          <p:nvPr/>
        </p:nvSpPr>
        <p:spPr bwMode="auto">
          <a:xfrm>
            <a:off x="323528" y="3429000"/>
            <a:ext cx="8229600" cy="0"/>
          </a:xfrm>
          <a:prstGeom prst="line">
            <a:avLst/>
          </a:prstGeom>
          <a:noFill/>
          <a:ln w="6350">
            <a:solidFill>
              <a:schemeClr val="tx1"/>
            </a:solidFill>
            <a:round/>
            <a:headEnd/>
            <a:tailEnd/>
          </a:ln>
          <a:effectLst/>
        </p:spPr>
        <p:txBody>
          <a:bodyPr/>
          <a:lstStyle/>
          <a:p>
            <a:pPr eaLnBrk="1" hangingPunct="1">
              <a:defRPr/>
            </a:pPr>
            <a:endParaRPr lang="en-GB" sz="4000" b="0" dirty="0">
              <a:solidFill>
                <a:srgbClr val="000000"/>
              </a:solidFill>
            </a:endParaRPr>
          </a:p>
        </p:txBody>
      </p:sp>
      <p:sp>
        <p:nvSpPr>
          <p:cNvPr id="38" name="Oval 4"/>
          <p:cNvSpPr>
            <a:spLocks noChangeArrowheads="1"/>
          </p:cNvSpPr>
          <p:nvPr/>
        </p:nvSpPr>
        <p:spPr bwMode="auto">
          <a:xfrm>
            <a:off x="7686681" y="1041412"/>
            <a:ext cx="1071563" cy="1071563"/>
          </a:xfrm>
          <a:prstGeom prst="ellipse">
            <a:avLst/>
          </a:prstGeom>
          <a:solidFill>
            <a:srgbClr val="33CC33"/>
          </a:solidFill>
          <a:ln w="12700">
            <a:noFill/>
            <a:round/>
            <a:headEnd type="none" w="sm" len="sm"/>
            <a:tailEnd type="none" w="sm" len="sm"/>
          </a:ln>
        </p:spPr>
        <p:txBody>
          <a:bodyPr wrap="none" anchor="ctr"/>
          <a:lstStyle/>
          <a:p>
            <a:pPr algn="ctr">
              <a:defRPr/>
            </a:pPr>
            <a:endParaRPr lang="en-US" sz="4000" b="0" dirty="0">
              <a:solidFill>
                <a:srgbClr val="000000"/>
              </a:solidFill>
            </a:endParaRPr>
          </a:p>
        </p:txBody>
      </p:sp>
      <p:sp>
        <p:nvSpPr>
          <p:cNvPr id="39" name="Oval 5"/>
          <p:cNvSpPr>
            <a:spLocks noChangeArrowheads="1"/>
          </p:cNvSpPr>
          <p:nvPr/>
        </p:nvSpPr>
        <p:spPr bwMode="auto">
          <a:xfrm>
            <a:off x="7770813" y="112871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4000" dirty="0">
              <a:solidFill>
                <a:srgbClr val="000000"/>
              </a:solidFill>
            </a:endParaRPr>
          </a:p>
        </p:txBody>
      </p:sp>
      <p:sp>
        <p:nvSpPr>
          <p:cNvPr id="40" name="Oval 6">
            <a:hlinkClick r:id="" action="ppaction://hlinkshowjump?jump=previousslide"/>
          </p:cNvPr>
          <p:cNvSpPr>
            <a:spLocks noChangeArrowheads="1"/>
          </p:cNvSpPr>
          <p:nvPr/>
        </p:nvSpPr>
        <p:spPr bwMode="auto">
          <a:xfrm>
            <a:off x="7858131" y="1214450"/>
            <a:ext cx="728663" cy="731837"/>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4000" b="0" dirty="0">
              <a:solidFill>
                <a:srgbClr val="000000"/>
              </a:solidFill>
            </a:endParaRPr>
          </a:p>
        </p:txBody>
      </p:sp>
      <p:sp>
        <p:nvSpPr>
          <p:cNvPr id="41" name="Oval 7"/>
          <p:cNvSpPr>
            <a:spLocks noChangeArrowheads="1"/>
          </p:cNvSpPr>
          <p:nvPr/>
        </p:nvSpPr>
        <p:spPr bwMode="auto">
          <a:xfrm>
            <a:off x="7947031" y="1306513"/>
            <a:ext cx="568325" cy="577850"/>
          </a:xfrm>
          <a:prstGeom prst="ellipse">
            <a:avLst/>
          </a:prstGeom>
          <a:solidFill>
            <a:srgbClr val="FF99FF"/>
          </a:solidFill>
          <a:ln w="50800">
            <a:noFill/>
            <a:round/>
            <a:headEnd/>
            <a:tailEnd/>
          </a:ln>
        </p:spPr>
        <p:txBody>
          <a:bodyPr wrap="none" anchor="ctr"/>
          <a:lstStyle/>
          <a:p>
            <a:pPr algn="ctr">
              <a:defRPr/>
            </a:pPr>
            <a:endParaRPr lang="en-US" sz="4000" b="0" dirty="0">
              <a:solidFill>
                <a:srgbClr val="000000"/>
              </a:solidFill>
            </a:endParaRPr>
          </a:p>
        </p:txBody>
      </p:sp>
      <p:sp>
        <p:nvSpPr>
          <p:cNvPr id="42" name="Oval 8"/>
          <p:cNvSpPr>
            <a:spLocks noChangeArrowheads="1"/>
          </p:cNvSpPr>
          <p:nvPr/>
        </p:nvSpPr>
        <p:spPr bwMode="auto">
          <a:xfrm>
            <a:off x="8035931" y="1393825"/>
            <a:ext cx="403225" cy="412750"/>
          </a:xfrm>
          <a:prstGeom prst="ellipse">
            <a:avLst/>
          </a:prstGeom>
          <a:solidFill>
            <a:srgbClr val="FF3300"/>
          </a:solidFill>
          <a:ln w="50800">
            <a:noFill/>
            <a:round/>
            <a:headEnd/>
            <a:tailEnd/>
          </a:ln>
        </p:spPr>
        <p:txBody>
          <a:bodyPr wrap="none" anchor="ctr"/>
          <a:lstStyle/>
          <a:p>
            <a:pPr algn="ctr">
              <a:defRPr/>
            </a:pPr>
            <a:endParaRPr lang="en-US" sz="4000" b="0" dirty="0">
              <a:solidFill>
                <a:srgbClr val="000000"/>
              </a:solidFill>
            </a:endParaRPr>
          </a:p>
        </p:txBody>
      </p:sp>
      <p:sp>
        <p:nvSpPr>
          <p:cNvPr id="43" name="Oval 9"/>
          <p:cNvSpPr>
            <a:spLocks noChangeArrowheads="1"/>
          </p:cNvSpPr>
          <p:nvPr/>
        </p:nvSpPr>
        <p:spPr bwMode="auto">
          <a:xfrm>
            <a:off x="8121651" y="1476387"/>
            <a:ext cx="230188" cy="231775"/>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44" name="TextBox 43"/>
          <p:cNvSpPr txBox="1"/>
          <p:nvPr/>
        </p:nvSpPr>
        <p:spPr>
          <a:xfrm>
            <a:off x="3500444" y="6550025"/>
            <a:ext cx="2643187" cy="553998"/>
          </a:xfrm>
          <a:prstGeom prst="rect">
            <a:avLst/>
          </a:prstGeom>
          <a:noFill/>
        </p:spPr>
        <p:txBody>
          <a:bodyPr>
            <a:spAutoFit/>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GB" sz="1600" dirty="0">
                <a:solidFill>
                  <a:srgbClr val="FF0000"/>
                </a:solidFill>
                <a:latin typeface="Calibri" pitchFamily="34" charset="0"/>
              </a:rPr>
              <a:t>http://phil-race.co.uk</a:t>
            </a:r>
            <a:r>
              <a:rPr lang="en-GB" sz="1400" dirty="0">
                <a:solidFill>
                  <a:srgbClr val="FF0000"/>
                </a:solidFill>
                <a:latin typeface="Calibri" pitchFamily="34" charset="0"/>
              </a:rPr>
              <a:t>/</a:t>
            </a:r>
          </a:p>
          <a:p>
            <a:pPr eaLnBrk="1" hangingPunct="1">
              <a:defRPr/>
            </a:pPr>
            <a:endParaRPr lang="en-GB" sz="1400" dirty="0">
              <a:solidFill>
                <a:srgbClr val="FF0000"/>
              </a:solidFill>
              <a:latin typeface="Arial Rounded MT Bold"/>
            </a:endParaRPr>
          </a:p>
        </p:txBody>
      </p:sp>
      <p:sp>
        <p:nvSpPr>
          <p:cNvPr id="5123" name="Rectangle 3"/>
          <p:cNvSpPr>
            <a:spLocks noGrp="1" noChangeArrowheads="1"/>
          </p:cNvSpPr>
          <p:nvPr>
            <p:ph type="ctrTitle"/>
          </p:nvPr>
        </p:nvSpPr>
        <p:spPr>
          <a:xfrm>
            <a:off x="315913" y="466725"/>
            <a:ext cx="6781800" cy="2133600"/>
          </a:xfrm>
        </p:spPr>
        <p:txBody>
          <a:bodyPr/>
          <a:lstStyle>
            <a:lvl1pPr algn="r">
              <a:defRPr sz="4800"/>
            </a:lvl1pPr>
          </a:lstStyle>
          <a:p>
            <a:r>
              <a:rPr lang="en-US" altLang="en-US"/>
              <a:t>Click to edit Master title style</a:t>
            </a:r>
            <a:endParaRPr lang="en-GB" altLang="en-US"/>
          </a:p>
        </p:txBody>
      </p:sp>
      <p:sp>
        <p:nvSpPr>
          <p:cNvPr id="5124"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en-US" altLang="en-US"/>
              <a:t>Click to edit Master subtitle style</a:t>
            </a:r>
            <a:endParaRPr lang="en-GB" altLang="en-US"/>
          </a:p>
        </p:txBody>
      </p:sp>
      <p:pic>
        <p:nvPicPr>
          <p:cNvPr id="45" name="Picture 7" descr="Leeds Met 06" hidden="1"/>
          <p:cNvPicPr>
            <a:picLocks noChangeAspect="1" noChangeArrowheads="1"/>
          </p:cNvPicPr>
          <p:nvPr/>
        </p:nvPicPr>
        <p:blipFill>
          <a:blip r:embed="rId2" cstate="email"/>
          <a:srcRect/>
          <a:stretch>
            <a:fillRect/>
          </a:stretch>
        </p:blipFill>
        <p:spPr bwMode="auto">
          <a:xfrm>
            <a:off x="0" y="0"/>
            <a:ext cx="9144000" cy="6877050"/>
          </a:xfrm>
          <a:prstGeom prst="rect">
            <a:avLst/>
          </a:prstGeom>
          <a:noFill/>
          <a:ln w="9525">
            <a:noFill/>
            <a:miter lim="800000"/>
            <a:headEnd/>
            <a:tailEnd/>
          </a:ln>
        </p:spPr>
      </p:pic>
      <p:pic>
        <p:nvPicPr>
          <p:cNvPr id="46" name="Picture 7" descr="Leeds Met 06" hidden="1"/>
          <p:cNvPicPr>
            <a:picLocks noChangeAspect="1" noChangeArrowheads="1"/>
          </p:cNvPicPr>
          <p:nvPr userDrawn="1"/>
        </p:nvPicPr>
        <p:blipFill>
          <a:blip r:embed="rId2" cstate="email"/>
          <a:srcRect/>
          <a:stretch>
            <a:fillRect/>
          </a:stretch>
        </p:blipFill>
        <p:spPr bwMode="auto">
          <a:xfrm>
            <a:off x="0" y="0"/>
            <a:ext cx="9144000" cy="6877050"/>
          </a:xfrm>
          <a:prstGeom prst="rect">
            <a:avLst/>
          </a:prstGeom>
          <a:noFill/>
          <a:ln w="9525">
            <a:noFill/>
            <a:miter lim="800000"/>
            <a:headEnd/>
            <a:tailEnd/>
          </a:ln>
        </p:spPr>
      </p:pic>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44551" y="1758950"/>
            <a:ext cx="3803650" cy="4102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800600" y="1758950"/>
            <a:ext cx="3803650" cy="4102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17"/>
          <p:cNvSpPr>
            <a:spLocks noGrp="1" noChangeArrowheads="1"/>
          </p:cNvSpPr>
          <p:nvPr>
            <p:ph type="dt" sz="half" idx="10"/>
          </p:nvPr>
        </p:nvSpPr>
        <p:spPr>
          <a:ln/>
        </p:spPr>
        <p:txBody>
          <a:bodyPr/>
          <a:lstStyle>
            <a:lvl1pPr>
              <a:defRPr/>
            </a:lvl1pPr>
          </a:lstStyle>
          <a:p>
            <a:pPr>
              <a:defRPr/>
            </a:pPr>
            <a:endParaRPr lang="en-US">
              <a:solidFill>
                <a:srgbClr val="6600FF"/>
              </a:solidFill>
            </a:endParaRPr>
          </a:p>
        </p:txBody>
      </p:sp>
      <p:sp>
        <p:nvSpPr>
          <p:cNvPr id="6" name="Rectangle 18"/>
          <p:cNvSpPr>
            <a:spLocks noGrp="1" noChangeArrowheads="1"/>
          </p:cNvSpPr>
          <p:nvPr>
            <p:ph type="ftr" sz="quarter" idx="11"/>
          </p:nvPr>
        </p:nvSpPr>
        <p:spPr>
          <a:ln/>
        </p:spPr>
        <p:txBody>
          <a:bodyPr/>
          <a:lstStyle>
            <a:lvl1pPr>
              <a:defRPr/>
            </a:lvl1pPr>
          </a:lstStyle>
          <a:p>
            <a:pPr>
              <a:defRPr/>
            </a:pPr>
            <a:endParaRPr lang="en-US"/>
          </a:p>
        </p:txBody>
      </p:sp>
      <p:sp>
        <p:nvSpPr>
          <p:cNvPr id="7" name="Rectangle 19"/>
          <p:cNvSpPr>
            <a:spLocks noGrp="1" noChangeArrowheads="1"/>
          </p:cNvSpPr>
          <p:nvPr>
            <p:ph type="sldNum" sz="quarter" idx="12"/>
          </p:nvPr>
        </p:nvSpPr>
        <p:spPr>
          <a:ln/>
        </p:spPr>
        <p:txBody>
          <a:bodyPr/>
          <a:lstStyle>
            <a:lvl1pPr>
              <a:defRPr/>
            </a:lvl1pPr>
          </a:lstStyle>
          <a:p>
            <a:pPr>
              <a:defRPr/>
            </a:pPr>
            <a:endParaRPr lang="en-US">
              <a:solidFill>
                <a:srgbClr val="000000"/>
              </a:soli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rgbClr val="FF0000"/>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828830906"/>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8FE27BEB-A735-4F64-BBA5-D56B28FF2EB9}" type="datetime1">
              <a:rPr lang="en-GB" smtClean="0"/>
              <a:pPr>
                <a:defRPr/>
              </a:pPr>
              <a:t>04/01/2018</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9BEECF6E-1187-4E52-9544-539E1D9881A9}" type="slidenum">
              <a:rPr lang="en-GB" smtClean="0"/>
              <a:pPr>
                <a:defRPr/>
              </a:pPr>
              <a:t>‹#›</a:t>
            </a:fld>
            <a:endParaRPr lang="en-GB"/>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846360801"/>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703816365"/>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62"/>
            <a:ext cx="2133600" cy="365125"/>
          </a:xfrm>
          <a:prstGeom prst="rect">
            <a:avLst/>
          </a:prstGeom>
        </p:spPr>
        <p:txBody>
          <a:bodyPr/>
          <a:lstStyle/>
          <a:p>
            <a:fld id="{1D8BD707-D9CF-40AE-B4C6-C98DA3205C09}" type="datetimeFigureOut">
              <a:rPr lang="en-US" smtClean="0">
                <a:solidFill>
                  <a:prstClr val="white">
                    <a:tint val="75000"/>
                  </a:prstClr>
                </a:solidFill>
              </a:rPr>
              <a:pPr/>
              <a:t>1/4/2018</a:t>
            </a:fld>
            <a:endParaRPr lang="en-US">
              <a:solidFill>
                <a:prstClr val="white">
                  <a:tint val="75000"/>
                </a:prstClr>
              </a:solidFill>
            </a:endParaRPr>
          </a:p>
        </p:txBody>
      </p:sp>
      <p:sp>
        <p:nvSpPr>
          <p:cNvPr id="3" name="Footer Placeholder 2"/>
          <p:cNvSpPr>
            <a:spLocks noGrp="1"/>
          </p:cNvSpPr>
          <p:nvPr>
            <p:ph type="ftr" sz="quarter" idx="11"/>
          </p:nvPr>
        </p:nvSpPr>
        <p:spPr>
          <a:xfrm>
            <a:off x="3124200" y="6356362"/>
            <a:ext cx="2895600" cy="365125"/>
          </a:xfrm>
          <a:prstGeom prst="rect">
            <a:avLst/>
          </a:prstGeom>
        </p:spPr>
        <p:txBody>
          <a:bodyPr/>
          <a:lstStyle/>
          <a:p>
            <a:endParaRPr lang="en-US">
              <a:solidFill>
                <a:prstClr val="white">
                  <a:tint val="75000"/>
                </a:prstClr>
              </a:solidFill>
            </a:endParaRPr>
          </a:p>
        </p:txBody>
      </p:sp>
      <p:sp>
        <p:nvSpPr>
          <p:cNvPr id="4" name="Slide Number Placeholder 3"/>
          <p:cNvSpPr>
            <a:spLocks noGrp="1"/>
          </p:cNvSpPr>
          <p:nvPr>
            <p:ph type="sldNum" sz="quarter" idx="12"/>
          </p:nvPr>
        </p:nvSpPr>
        <p:spPr>
          <a:xfrm>
            <a:off x="6553200" y="6356362"/>
            <a:ext cx="2133600" cy="365125"/>
          </a:xfrm>
          <a:prstGeom prst="rect">
            <a:avLst/>
          </a:prstGeom>
        </p:spPr>
        <p:txBody>
          <a:bodyPr/>
          <a:lstStyle/>
          <a:p>
            <a:fld id="{B6F15528-21DE-4FAA-801E-634DDDAF4B2B}" type="slidenum">
              <a:rPr lang="en-US" smtClean="0">
                <a:solidFill>
                  <a:prstClr val="white">
                    <a:tint val="75000"/>
                  </a:prstClr>
                </a:solidFill>
              </a:rPr>
              <a:pPr/>
              <a:t>‹#›</a:t>
            </a:fld>
            <a:endParaRPr lang="en-US">
              <a:solidFill>
                <a:prstClr val="white">
                  <a:tint val="75000"/>
                </a:prstClr>
              </a:solidFil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rgbClr val="FF0000"/>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690173559"/>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32"/>
          <p:cNvSpPr>
            <a:spLocks noGrp="1" noChangeArrowheads="1"/>
          </p:cNvSpPr>
          <p:nvPr>
            <p:ph type="dt" sz="half" idx="10"/>
          </p:nvPr>
        </p:nvSpPr>
        <p:spPr>
          <a:ln/>
        </p:spPr>
        <p:txBody>
          <a:bodyPr/>
          <a:lstStyle>
            <a:lvl1pPr>
              <a:defRPr/>
            </a:lvl1pPr>
          </a:lstStyle>
          <a:p>
            <a:pPr>
              <a:defRPr/>
            </a:pPr>
            <a:endParaRPr lang="en-GB">
              <a:solidFill>
                <a:srgbClr val="FFFFFF"/>
              </a:solidFill>
            </a:endParaRPr>
          </a:p>
        </p:txBody>
      </p:sp>
      <p:sp>
        <p:nvSpPr>
          <p:cNvPr id="3" name="Rectangle 33"/>
          <p:cNvSpPr>
            <a:spLocks noGrp="1" noChangeArrowheads="1"/>
          </p:cNvSpPr>
          <p:nvPr>
            <p:ph type="ftr" sz="quarter" idx="11"/>
          </p:nvPr>
        </p:nvSpPr>
        <p:spPr>
          <a:ln/>
        </p:spPr>
        <p:txBody>
          <a:bodyPr/>
          <a:lstStyle>
            <a:lvl1pPr>
              <a:defRPr/>
            </a:lvl1pPr>
          </a:lstStyle>
          <a:p>
            <a:pPr>
              <a:defRPr/>
            </a:pPr>
            <a:endParaRPr lang="en-GB">
              <a:solidFill>
                <a:srgbClr val="FFFFFF"/>
              </a:solidFill>
            </a:endParaRPr>
          </a:p>
        </p:txBody>
      </p:sp>
      <p:sp>
        <p:nvSpPr>
          <p:cNvPr id="4" name="Rectangle 34"/>
          <p:cNvSpPr>
            <a:spLocks noGrp="1" noChangeArrowheads="1"/>
          </p:cNvSpPr>
          <p:nvPr>
            <p:ph type="sldNum" sz="quarter" idx="12"/>
          </p:nvPr>
        </p:nvSpPr>
        <p:spPr>
          <a:ln/>
        </p:spPr>
        <p:txBody>
          <a:bodyPr/>
          <a:lstStyle>
            <a:lvl1pPr>
              <a:defRPr/>
            </a:lvl1pPr>
          </a:lstStyle>
          <a:p>
            <a:pPr>
              <a:defRPr/>
            </a:pPr>
            <a:fld id="{EB001800-297B-4005-8067-7248663263B0}" type="slidenum">
              <a:rPr lang="en-GB">
                <a:solidFill>
                  <a:srgbClr val="FFFFFF"/>
                </a:solidFill>
              </a:rPr>
              <a:pPr>
                <a:defRPr/>
              </a:pPr>
              <a:t>‹#›</a:t>
            </a:fld>
            <a:endParaRPr lang="en-GB">
              <a:solidFill>
                <a:srgbClr val="FFFFFF"/>
              </a:solidFil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32"/>
          <p:cNvSpPr>
            <a:spLocks noGrp="1" noChangeArrowheads="1"/>
          </p:cNvSpPr>
          <p:nvPr>
            <p:ph type="dt" sz="half" idx="10"/>
          </p:nvPr>
        </p:nvSpPr>
        <p:spPr>
          <a:ln/>
        </p:spPr>
        <p:txBody>
          <a:bodyPr/>
          <a:lstStyle>
            <a:lvl1pPr>
              <a:defRPr/>
            </a:lvl1pPr>
          </a:lstStyle>
          <a:p>
            <a:pPr>
              <a:defRPr/>
            </a:pPr>
            <a:endParaRPr lang="en-GB">
              <a:solidFill>
                <a:srgbClr val="FFFFFF"/>
              </a:solidFill>
            </a:endParaRPr>
          </a:p>
        </p:txBody>
      </p:sp>
      <p:sp>
        <p:nvSpPr>
          <p:cNvPr id="3" name="Rectangle 33"/>
          <p:cNvSpPr>
            <a:spLocks noGrp="1" noChangeArrowheads="1"/>
          </p:cNvSpPr>
          <p:nvPr>
            <p:ph type="ftr" sz="quarter" idx="11"/>
          </p:nvPr>
        </p:nvSpPr>
        <p:spPr>
          <a:ln/>
        </p:spPr>
        <p:txBody>
          <a:bodyPr/>
          <a:lstStyle>
            <a:lvl1pPr>
              <a:defRPr/>
            </a:lvl1pPr>
          </a:lstStyle>
          <a:p>
            <a:pPr>
              <a:defRPr/>
            </a:pPr>
            <a:endParaRPr lang="en-GB">
              <a:solidFill>
                <a:srgbClr val="FFFFFF"/>
              </a:solidFill>
            </a:endParaRPr>
          </a:p>
        </p:txBody>
      </p:sp>
      <p:sp>
        <p:nvSpPr>
          <p:cNvPr id="4" name="Rectangle 34"/>
          <p:cNvSpPr>
            <a:spLocks noGrp="1" noChangeArrowheads="1"/>
          </p:cNvSpPr>
          <p:nvPr>
            <p:ph type="sldNum" sz="quarter" idx="12"/>
          </p:nvPr>
        </p:nvSpPr>
        <p:spPr>
          <a:ln/>
        </p:spPr>
        <p:txBody>
          <a:bodyPr/>
          <a:lstStyle>
            <a:lvl1pPr>
              <a:defRPr/>
            </a:lvl1pPr>
          </a:lstStyle>
          <a:p>
            <a:pPr>
              <a:defRPr/>
            </a:pPr>
            <a:fld id="{D5C67E5A-8D21-44FB-97A5-CC0DAF78C67C}" type="slidenum">
              <a:rPr lang="en-GB">
                <a:solidFill>
                  <a:srgbClr val="FFFFFF"/>
                </a:solidFill>
              </a:rPr>
              <a:pPr>
                <a:defRPr/>
              </a:pPr>
              <a:t>‹#›</a:t>
            </a:fld>
            <a:endParaRPr lang="en-GB">
              <a:solidFill>
                <a:srgbClr val="FFFFFF"/>
              </a:solidFil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770602783"/>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rgbClr val="FF0000"/>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636476892"/>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pPr eaLnBrk="0" hangingPunct="0">
              <a:defRPr/>
            </a:pPr>
            <a:endParaRPr lang="en-GB" dirty="0">
              <a:solidFill>
                <a:srgbClr val="000000"/>
              </a:solidFill>
            </a:endParaRPr>
          </a:p>
        </p:txBody>
      </p:sp>
      <p:grpSp>
        <p:nvGrpSpPr>
          <p:cNvPr id="2" name="Group 8"/>
          <p:cNvGrpSpPr>
            <a:grpSpLocks/>
          </p:cNvGrpSpPr>
          <p:nvPr/>
        </p:nvGrpSpPr>
        <p:grpSpPr bwMode="auto">
          <a:xfrm>
            <a:off x="7493000" y="2992438"/>
            <a:ext cx="1338263" cy="2189162"/>
            <a:chOff x="4720" y="1885"/>
            <a:chExt cx="843" cy="1379"/>
          </a:xfrm>
        </p:grpSpPr>
        <p:sp>
          <p:nvSpPr>
            <p:cNvPr id="6" name="Oval 9"/>
            <p:cNvSpPr>
              <a:spLocks noChangeArrowheads="1"/>
            </p:cNvSpPr>
            <p:nvPr/>
          </p:nvSpPr>
          <p:spPr bwMode="auto">
            <a:xfrm>
              <a:off x="4720" y="1885"/>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7" name="Oval 10"/>
            <p:cNvSpPr>
              <a:spLocks noChangeArrowheads="1"/>
            </p:cNvSpPr>
            <p:nvPr/>
          </p:nvSpPr>
          <p:spPr bwMode="auto">
            <a:xfrm>
              <a:off x="4899" y="1885"/>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8" name="Oval 11"/>
            <p:cNvSpPr>
              <a:spLocks noChangeArrowheads="1"/>
            </p:cNvSpPr>
            <p:nvPr/>
          </p:nvSpPr>
          <p:spPr bwMode="auto">
            <a:xfrm>
              <a:off x="5078" y="1885"/>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9" name="Oval 12"/>
            <p:cNvSpPr>
              <a:spLocks noChangeArrowheads="1"/>
            </p:cNvSpPr>
            <p:nvPr/>
          </p:nvSpPr>
          <p:spPr bwMode="auto">
            <a:xfrm>
              <a:off x="4720" y="2064"/>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0" name="Oval 13"/>
            <p:cNvSpPr>
              <a:spLocks noChangeArrowheads="1"/>
            </p:cNvSpPr>
            <p:nvPr/>
          </p:nvSpPr>
          <p:spPr bwMode="auto">
            <a:xfrm>
              <a:off x="4899" y="2064"/>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1" name="Oval 14"/>
            <p:cNvSpPr>
              <a:spLocks noChangeArrowheads="1"/>
            </p:cNvSpPr>
            <p:nvPr/>
          </p:nvSpPr>
          <p:spPr bwMode="auto">
            <a:xfrm>
              <a:off x="5078" y="2064"/>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2" name="Oval 15"/>
            <p:cNvSpPr>
              <a:spLocks noChangeArrowheads="1"/>
            </p:cNvSpPr>
            <p:nvPr/>
          </p:nvSpPr>
          <p:spPr bwMode="auto">
            <a:xfrm>
              <a:off x="5257" y="2064"/>
              <a:ext cx="127" cy="127"/>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3" name="Oval 16"/>
            <p:cNvSpPr>
              <a:spLocks noChangeArrowheads="1"/>
            </p:cNvSpPr>
            <p:nvPr/>
          </p:nvSpPr>
          <p:spPr bwMode="auto">
            <a:xfrm>
              <a:off x="4720" y="2243"/>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4" name="Oval 17"/>
            <p:cNvSpPr>
              <a:spLocks noChangeArrowheads="1"/>
            </p:cNvSpPr>
            <p:nvPr/>
          </p:nvSpPr>
          <p:spPr bwMode="auto">
            <a:xfrm>
              <a:off x="4899" y="2243"/>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5" name="Oval 18"/>
            <p:cNvSpPr>
              <a:spLocks noChangeArrowheads="1"/>
            </p:cNvSpPr>
            <p:nvPr/>
          </p:nvSpPr>
          <p:spPr bwMode="auto">
            <a:xfrm>
              <a:off x="5078" y="2243"/>
              <a:ext cx="127" cy="127"/>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6" name="Oval 19"/>
            <p:cNvSpPr>
              <a:spLocks noChangeArrowheads="1"/>
            </p:cNvSpPr>
            <p:nvPr/>
          </p:nvSpPr>
          <p:spPr bwMode="auto">
            <a:xfrm>
              <a:off x="5257" y="2243"/>
              <a:ext cx="127" cy="127"/>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7" name="Oval 20"/>
            <p:cNvSpPr>
              <a:spLocks noChangeArrowheads="1"/>
            </p:cNvSpPr>
            <p:nvPr/>
          </p:nvSpPr>
          <p:spPr bwMode="auto">
            <a:xfrm>
              <a:off x="5436" y="2243"/>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8" name="Oval 21"/>
            <p:cNvSpPr>
              <a:spLocks noChangeArrowheads="1"/>
            </p:cNvSpPr>
            <p:nvPr/>
          </p:nvSpPr>
          <p:spPr bwMode="auto">
            <a:xfrm>
              <a:off x="4720" y="2421"/>
              <a:ext cx="127"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9" name="Oval 22"/>
            <p:cNvSpPr>
              <a:spLocks noChangeArrowheads="1"/>
            </p:cNvSpPr>
            <p:nvPr/>
          </p:nvSpPr>
          <p:spPr bwMode="auto">
            <a:xfrm>
              <a:off x="4899" y="2421"/>
              <a:ext cx="127"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0" name="Oval 23"/>
            <p:cNvSpPr>
              <a:spLocks noChangeArrowheads="1"/>
            </p:cNvSpPr>
            <p:nvPr/>
          </p:nvSpPr>
          <p:spPr bwMode="auto">
            <a:xfrm>
              <a:off x="5078" y="2421"/>
              <a:ext cx="127"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1" name="Oval 24"/>
            <p:cNvSpPr>
              <a:spLocks noChangeArrowheads="1"/>
            </p:cNvSpPr>
            <p:nvPr/>
          </p:nvSpPr>
          <p:spPr bwMode="auto">
            <a:xfrm>
              <a:off x="5257" y="2421"/>
              <a:ext cx="127"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2" name="Oval 25"/>
            <p:cNvSpPr>
              <a:spLocks noChangeArrowheads="1"/>
            </p:cNvSpPr>
            <p:nvPr/>
          </p:nvSpPr>
          <p:spPr bwMode="auto">
            <a:xfrm>
              <a:off x="4720" y="2600"/>
              <a:ext cx="127"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3" name="Oval 26"/>
            <p:cNvSpPr>
              <a:spLocks noChangeArrowheads="1"/>
            </p:cNvSpPr>
            <p:nvPr/>
          </p:nvSpPr>
          <p:spPr bwMode="auto">
            <a:xfrm>
              <a:off x="4899" y="2600"/>
              <a:ext cx="127"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4" name="Oval 27"/>
            <p:cNvSpPr>
              <a:spLocks noChangeArrowheads="1"/>
            </p:cNvSpPr>
            <p:nvPr/>
          </p:nvSpPr>
          <p:spPr bwMode="auto">
            <a:xfrm>
              <a:off x="5078" y="2600"/>
              <a:ext cx="127"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5" name="Oval 28"/>
            <p:cNvSpPr>
              <a:spLocks noChangeArrowheads="1"/>
            </p:cNvSpPr>
            <p:nvPr/>
          </p:nvSpPr>
          <p:spPr bwMode="auto">
            <a:xfrm>
              <a:off x="5257" y="2600"/>
              <a:ext cx="127"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6" name="Oval 29"/>
            <p:cNvSpPr>
              <a:spLocks noChangeArrowheads="1"/>
            </p:cNvSpPr>
            <p:nvPr/>
          </p:nvSpPr>
          <p:spPr bwMode="auto">
            <a:xfrm>
              <a:off x="5436" y="2600"/>
              <a:ext cx="127"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7" name="Oval 30"/>
            <p:cNvSpPr>
              <a:spLocks noChangeArrowheads="1"/>
            </p:cNvSpPr>
            <p:nvPr/>
          </p:nvSpPr>
          <p:spPr bwMode="auto">
            <a:xfrm>
              <a:off x="4720" y="2779"/>
              <a:ext cx="127" cy="127"/>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8" name="Oval 31"/>
            <p:cNvSpPr>
              <a:spLocks noChangeArrowheads="1"/>
            </p:cNvSpPr>
            <p:nvPr/>
          </p:nvSpPr>
          <p:spPr bwMode="auto">
            <a:xfrm>
              <a:off x="4899" y="2779"/>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9" name="Oval 32"/>
            <p:cNvSpPr>
              <a:spLocks noChangeArrowheads="1"/>
            </p:cNvSpPr>
            <p:nvPr/>
          </p:nvSpPr>
          <p:spPr bwMode="auto">
            <a:xfrm>
              <a:off x="5078" y="2779"/>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0" name="Oval 33"/>
            <p:cNvSpPr>
              <a:spLocks noChangeArrowheads="1"/>
            </p:cNvSpPr>
            <p:nvPr/>
          </p:nvSpPr>
          <p:spPr bwMode="auto">
            <a:xfrm>
              <a:off x="5257" y="2779"/>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1" name="Oval 34"/>
            <p:cNvSpPr>
              <a:spLocks noChangeArrowheads="1"/>
            </p:cNvSpPr>
            <p:nvPr/>
          </p:nvSpPr>
          <p:spPr bwMode="auto">
            <a:xfrm>
              <a:off x="4720" y="2958"/>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2" name="Oval 35"/>
            <p:cNvSpPr>
              <a:spLocks noChangeArrowheads="1"/>
            </p:cNvSpPr>
            <p:nvPr/>
          </p:nvSpPr>
          <p:spPr bwMode="auto">
            <a:xfrm>
              <a:off x="4899" y="2958"/>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3" name="Oval 36"/>
            <p:cNvSpPr>
              <a:spLocks noChangeArrowheads="1"/>
            </p:cNvSpPr>
            <p:nvPr/>
          </p:nvSpPr>
          <p:spPr bwMode="auto">
            <a:xfrm>
              <a:off x="5078" y="2958"/>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4" name="Oval 37"/>
            <p:cNvSpPr>
              <a:spLocks noChangeArrowheads="1"/>
            </p:cNvSpPr>
            <p:nvPr/>
          </p:nvSpPr>
          <p:spPr bwMode="auto">
            <a:xfrm>
              <a:off x="5257" y="2958"/>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5" name="Oval 38"/>
            <p:cNvSpPr>
              <a:spLocks noChangeArrowheads="1"/>
            </p:cNvSpPr>
            <p:nvPr/>
          </p:nvSpPr>
          <p:spPr bwMode="auto">
            <a:xfrm>
              <a:off x="4899" y="3137"/>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6" name="Oval 39"/>
            <p:cNvSpPr>
              <a:spLocks noChangeArrowheads="1"/>
            </p:cNvSpPr>
            <p:nvPr/>
          </p:nvSpPr>
          <p:spPr bwMode="auto">
            <a:xfrm>
              <a:off x="5257" y="3137"/>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grpSp>
      <p:sp>
        <p:nvSpPr>
          <p:cNvPr id="37" name="Line 40"/>
          <p:cNvSpPr>
            <a:spLocks noChangeShapeType="1"/>
          </p:cNvSpPr>
          <p:nvPr/>
        </p:nvSpPr>
        <p:spPr bwMode="auto">
          <a:xfrm>
            <a:off x="304800" y="2819400"/>
            <a:ext cx="8229600" cy="0"/>
          </a:xfrm>
          <a:prstGeom prst="line">
            <a:avLst/>
          </a:prstGeom>
          <a:noFill/>
          <a:ln w="6350">
            <a:solidFill>
              <a:schemeClr val="tx1"/>
            </a:solidFill>
            <a:round/>
            <a:headEnd/>
            <a:tailEnd/>
          </a:ln>
          <a:effectLst/>
        </p:spPr>
        <p:txBody>
          <a:bodyPr/>
          <a:lstStyle/>
          <a:p>
            <a:pPr eaLnBrk="0" hangingPunct="0">
              <a:defRPr/>
            </a:pPr>
            <a:endParaRPr lang="en-GB" dirty="0">
              <a:solidFill>
                <a:srgbClr val="000000"/>
              </a:solidFill>
            </a:endParaRPr>
          </a:p>
        </p:txBody>
      </p:sp>
      <p:sp>
        <p:nvSpPr>
          <p:cNvPr id="38" name="Oval 4"/>
          <p:cNvSpPr>
            <a:spLocks noChangeArrowheads="1"/>
          </p:cNvSpPr>
          <p:nvPr/>
        </p:nvSpPr>
        <p:spPr bwMode="auto">
          <a:xfrm>
            <a:off x="7686675" y="1041400"/>
            <a:ext cx="1071563" cy="1071563"/>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39" name="Oval 5"/>
          <p:cNvSpPr>
            <a:spLocks noChangeArrowheads="1"/>
          </p:cNvSpPr>
          <p:nvPr/>
        </p:nvSpPr>
        <p:spPr bwMode="auto">
          <a:xfrm>
            <a:off x="7770813" y="112871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40" name="Oval 6">
            <a:hlinkClick r:id="" action="ppaction://hlinkshowjump?jump=previousslide"/>
          </p:cNvPr>
          <p:cNvSpPr>
            <a:spLocks noChangeArrowheads="1"/>
          </p:cNvSpPr>
          <p:nvPr/>
        </p:nvSpPr>
        <p:spPr bwMode="auto">
          <a:xfrm>
            <a:off x="7858125" y="1214438"/>
            <a:ext cx="728663" cy="731837"/>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41" name="Oval 7"/>
          <p:cNvSpPr>
            <a:spLocks noChangeArrowheads="1"/>
          </p:cNvSpPr>
          <p:nvPr/>
        </p:nvSpPr>
        <p:spPr bwMode="auto">
          <a:xfrm>
            <a:off x="7947025" y="130651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42" name="Oval 8"/>
          <p:cNvSpPr>
            <a:spLocks noChangeArrowheads="1"/>
          </p:cNvSpPr>
          <p:nvPr/>
        </p:nvSpPr>
        <p:spPr bwMode="auto">
          <a:xfrm>
            <a:off x="8035925" y="1393825"/>
            <a:ext cx="403225" cy="412750"/>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43" name="Oval 9"/>
          <p:cNvSpPr>
            <a:spLocks noChangeArrowheads="1"/>
          </p:cNvSpPr>
          <p:nvPr/>
        </p:nvSpPr>
        <p:spPr bwMode="auto">
          <a:xfrm>
            <a:off x="8121650" y="1476375"/>
            <a:ext cx="230188" cy="231775"/>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44" name="TextBox 43"/>
          <p:cNvSpPr txBox="1"/>
          <p:nvPr/>
        </p:nvSpPr>
        <p:spPr>
          <a:xfrm>
            <a:off x="3500438" y="6550025"/>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www.phil-race.co.uk</a:t>
            </a:r>
          </a:p>
        </p:txBody>
      </p:sp>
      <p:sp>
        <p:nvSpPr>
          <p:cNvPr id="5123" name="Rectangle 3"/>
          <p:cNvSpPr>
            <a:spLocks noGrp="1" noChangeArrowheads="1"/>
          </p:cNvSpPr>
          <p:nvPr>
            <p:ph type="ctrTitle"/>
          </p:nvPr>
        </p:nvSpPr>
        <p:spPr>
          <a:xfrm>
            <a:off x="315913" y="466725"/>
            <a:ext cx="6781800" cy="2133600"/>
          </a:xfrm>
        </p:spPr>
        <p:txBody>
          <a:bodyPr/>
          <a:lstStyle>
            <a:lvl1pPr algn="r">
              <a:defRPr sz="4800"/>
            </a:lvl1pPr>
          </a:lstStyle>
          <a:p>
            <a:r>
              <a:rPr lang="en-US" altLang="en-US"/>
              <a:t>Click to edit Master title style</a:t>
            </a:r>
            <a:endParaRPr lang="en-GB" altLang="en-US"/>
          </a:p>
        </p:txBody>
      </p:sp>
      <p:sp>
        <p:nvSpPr>
          <p:cNvPr id="5124"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en-US" altLang="en-US"/>
              <a:t>Click to edit Master subtitle style</a:t>
            </a:r>
            <a:endParaRPr lang="en-GB" altLang="en-US"/>
          </a:p>
        </p:txBody>
      </p:sp>
      <p:pic>
        <p:nvPicPr>
          <p:cNvPr id="45" name="Picture 7" descr="Leeds Met 06" hidden="1"/>
          <p:cNvPicPr>
            <a:picLocks noChangeAspect="1" noChangeArrowheads="1"/>
          </p:cNvPicPr>
          <p:nvPr userDrawn="1"/>
        </p:nvPicPr>
        <p:blipFill>
          <a:blip r:embed="rId2" cstate="email"/>
          <a:srcRect/>
          <a:stretch>
            <a:fillRect/>
          </a:stretch>
        </p:blipFill>
        <p:spPr bwMode="auto">
          <a:xfrm>
            <a:off x="0" y="0"/>
            <a:ext cx="9144000" cy="6877050"/>
          </a:xfrm>
          <a:prstGeom prst="rect">
            <a:avLst/>
          </a:prstGeom>
          <a:noFill/>
          <a:ln w="9525">
            <a:noFill/>
            <a:miter lim="800000"/>
            <a:headEnd/>
            <a:tailEnd/>
          </a:ln>
        </p:spPr>
      </p:pic>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FD54AAD9-1006-4C9C-9396-36200C874402}" type="datetime1">
              <a:rPr lang="en-GB" smtClean="0"/>
              <a:pPr>
                <a:defRPr/>
              </a:pPr>
              <a:t>04/01/2018</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239D696D-85EA-43AB-AD94-6DC9EF94FAAC}" type="slidenum">
              <a:rPr lang="en-GB" smtClean="0"/>
              <a:pPr>
                <a:defRPr/>
              </a:pPr>
              <a:t>‹#›</a:t>
            </a:fld>
            <a:endParaRPr lang="en-GB"/>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rgbClr val="FF0000"/>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pPr>
              <a:defRPr/>
            </a:pPr>
            <a:endParaRPr lang="en-GB">
              <a:solidFill>
                <a:srgbClr val="000000"/>
              </a:solidFill>
            </a:endParaRPr>
          </a:p>
        </p:txBody>
      </p:sp>
      <p:grpSp>
        <p:nvGrpSpPr>
          <p:cNvPr id="2" name="Group 8"/>
          <p:cNvGrpSpPr>
            <a:grpSpLocks/>
          </p:cNvGrpSpPr>
          <p:nvPr/>
        </p:nvGrpSpPr>
        <p:grpSpPr bwMode="auto">
          <a:xfrm>
            <a:off x="7493000" y="2992438"/>
            <a:ext cx="1338263" cy="2189162"/>
            <a:chOff x="4720" y="1885"/>
            <a:chExt cx="843" cy="1379"/>
          </a:xfrm>
        </p:grpSpPr>
        <p:sp>
          <p:nvSpPr>
            <p:cNvPr id="6" name="Oval 9"/>
            <p:cNvSpPr>
              <a:spLocks noChangeArrowheads="1"/>
            </p:cNvSpPr>
            <p:nvPr/>
          </p:nvSpPr>
          <p:spPr bwMode="auto">
            <a:xfrm>
              <a:off x="4720" y="1885"/>
              <a:ext cx="127" cy="127"/>
            </a:xfrm>
            <a:prstGeom prst="ellipse">
              <a:avLst/>
            </a:prstGeom>
            <a:solidFill>
              <a:srgbClr val="8A00C0"/>
            </a:solidFill>
            <a:ln w="9525">
              <a:noFill/>
              <a:round/>
              <a:headEnd/>
              <a:tailEnd/>
            </a:ln>
            <a:effectLst/>
          </p:spPr>
          <p:txBody>
            <a:bodyPr wrap="none" anchor="ctr"/>
            <a:lstStyle/>
            <a:p>
              <a:pPr>
                <a:defRPr/>
              </a:pPr>
              <a:endParaRPr lang="en-GB">
                <a:solidFill>
                  <a:srgbClr val="000000"/>
                </a:solidFill>
              </a:endParaRPr>
            </a:p>
          </p:txBody>
        </p:sp>
        <p:sp>
          <p:nvSpPr>
            <p:cNvPr id="7" name="Oval 10"/>
            <p:cNvSpPr>
              <a:spLocks noChangeArrowheads="1"/>
            </p:cNvSpPr>
            <p:nvPr/>
          </p:nvSpPr>
          <p:spPr bwMode="auto">
            <a:xfrm>
              <a:off x="4899" y="1885"/>
              <a:ext cx="127" cy="127"/>
            </a:xfrm>
            <a:prstGeom prst="ellipse">
              <a:avLst/>
            </a:prstGeom>
            <a:solidFill>
              <a:srgbClr val="8A00C0"/>
            </a:solidFill>
            <a:ln w="9525">
              <a:noFill/>
              <a:round/>
              <a:headEnd/>
              <a:tailEnd/>
            </a:ln>
            <a:effectLst/>
          </p:spPr>
          <p:txBody>
            <a:bodyPr wrap="none" anchor="ctr"/>
            <a:lstStyle/>
            <a:p>
              <a:pPr>
                <a:defRPr/>
              </a:pPr>
              <a:endParaRPr lang="en-GB">
                <a:solidFill>
                  <a:srgbClr val="000000"/>
                </a:solidFill>
              </a:endParaRPr>
            </a:p>
          </p:txBody>
        </p:sp>
        <p:sp>
          <p:nvSpPr>
            <p:cNvPr id="8" name="Oval 11"/>
            <p:cNvSpPr>
              <a:spLocks noChangeArrowheads="1"/>
            </p:cNvSpPr>
            <p:nvPr/>
          </p:nvSpPr>
          <p:spPr bwMode="auto">
            <a:xfrm>
              <a:off x="5078" y="1885"/>
              <a:ext cx="127" cy="127"/>
            </a:xfrm>
            <a:prstGeom prst="ellipse">
              <a:avLst/>
            </a:prstGeom>
            <a:solidFill>
              <a:srgbClr val="8A00C0"/>
            </a:solidFill>
            <a:ln w="9525">
              <a:noFill/>
              <a:round/>
              <a:headEnd/>
              <a:tailEnd/>
            </a:ln>
            <a:effectLst/>
          </p:spPr>
          <p:txBody>
            <a:bodyPr wrap="none" anchor="ctr"/>
            <a:lstStyle/>
            <a:p>
              <a:pPr>
                <a:defRPr/>
              </a:pPr>
              <a:endParaRPr lang="en-GB">
                <a:solidFill>
                  <a:srgbClr val="000000"/>
                </a:solidFill>
              </a:endParaRPr>
            </a:p>
          </p:txBody>
        </p:sp>
        <p:sp>
          <p:nvSpPr>
            <p:cNvPr id="9" name="Oval 12"/>
            <p:cNvSpPr>
              <a:spLocks noChangeArrowheads="1"/>
            </p:cNvSpPr>
            <p:nvPr/>
          </p:nvSpPr>
          <p:spPr bwMode="auto">
            <a:xfrm>
              <a:off x="4720" y="2064"/>
              <a:ext cx="127" cy="127"/>
            </a:xfrm>
            <a:prstGeom prst="ellipse">
              <a:avLst/>
            </a:prstGeom>
            <a:solidFill>
              <a:srgbClr val="8A00C0"/>
            </a:solidFill>
            <a:ln w="9525">
              <a:noFill/>
              <a:round/>
              <a:headEnd/>
              <a:tailEnd/>
            </a:ln>
            <a:effectLst/>
          </p:spPr>
          <p:txBody>
            <a:bodyPr wrap="none" anchor="ctr"/>
            <a:lstStyle/>
            <a:p>
              <a:pPr>
                <a:defRPr/>
              </a:pPr>
              <a:endParaRPr lang="en-GB">
                <a:solidFill>
                  <a:srgbClr val="000000"/>
                </a:solidFill>
              </a:endParaRPr>
            </a:p>
          </p:txBody>
        </p:sp>
        <p:sp>
          <p:nvSpPr>
            <p:cNvPr id="10" name="Oval 13"/>
            <p:cNvSpPr>
              <a:spLocks noChangeArrowheads="1"/>
            </p:cNvSpPr>
            <p:nvPr/>
          </p:nvSpPr>
          <p:spPr bwMode="auto">
            <a:xfrm>
              <a:off x="4899" y="2064"/>
              <a:ext cx="127" cy="127"/>
            </a:xfrm>
            <a:prstGeom prst="ellipse">
              <a:avLst/>
            </a:prstGeom>
            <a:solidFill>
              <a:srgbClr val="8A00C0"/>
            </a:solidFill>
            <a:ln w="9525">
              <a:noFill/>
              <a:round/>
              <a:headEnd/>
              <a:tailEnd/>
            </a:ln>
            <a:effectLst/>
          </p:spPr>
          <p:txBody>
            <a:bodyPr wrap="none" anchor="ctr"/>
            <a:lstStyle/>
            <a:p>
              <a:pPr>
                <a:defRPr/>
              </a:pPr>
              <a:endParaRPr lang="en-GB">
                <a:solidFill>
                  <a:srgbClr val="000000"/>
                </a:solidFill>
              </a:endParaRPr>
            </a:p>
          </p:txBody>
        </p:sp>
        <p:sp>
          <p:nvSpPr>
            <p:cNvPr id="11" name="Oval 14"/>
            <p:cNvSpPr>
              <a:spLocks noChangeArrowheads="1"/>
            </p:cNvSpPr>
            <p:nvPr/>
          </p:nvSpPr>
          <p:spPr bwMode="auto">
            <a:xfrm>
              <a:off x="5078" y="2064"/>
              <a:ext cx="127" cy="127"/>
            </a:xfrm>
            <a:prstGeom prst="ellipse">
              <a:avLst/>
            </a:prstGeom>
            <a:solidFill>
              <a:srgbClr val="8A00C0"/>
            </a:solidFill>
            <a:ln w="9525">
              <a:noFill/>
              <a:round/>
              <a:headEnd/>
              <a:tailEnd/>
            </a:ln>
            <a:effectLst/>
          </p:spPr>
          <p:txBody>
            <a:bodyPr wrap="none" anchor="ctr"/>
            <a:lstStyle/>
            <a:p>
              <a:pPr>
                <a:defRPr/>
              </a:pPr>
              <a:endParaRPr lang="en-GB">
                <a:solidFill>
                  <a:srgbClr val="000000"/>
                </a:solidFill>
              </a:endParaRPr>
            </a:p>
          </p:txBody>
        </p:sp>
        <p:sp>
          <p:nvSpPr>
            <p:cNvPr id="12" name="Oval 15"/>
            <p:cNvSpPr>
              <a:spLocks noChangeArrowheads="1"/>
            </p:cNvSpPr>
            <p:nvPr/>
          </p:nvSpPr>
          <p:spPr bwMode="auto">
            <a:xfrm>
              <a:off x="5257" y="2064"/>
              <a:ext cx="127" cy="127"/>
            </a:xfrm>
            <a:prstGeom prst="ellipse">
              <a:avLst/>
            </a:prstGeom>
            <a:solidFill>
              <a:srgbClr val="339966"/>
            </a:solidFill>
            <a:ln w="9525">
              <a:noFill/>
              <a:round/>
              <a:headEnd/>
              <a:tailEnd/>
            </a:ln>
            <a:effectLst/>
          </p:spPr>
          <p:txBody>
            <a:bodyPr wrap="none" anchor="ctr"/>
            <a:lstStyle/>
            <a:p>
              <a:pPr>
                <a:defRPr/>
              </a:pPr>
              <a:endParaRPr lang="en-GB">
                <a:solidFill>
                  <a:srgbClr val="000000"/>
                </a:solidFill>
              </a:endParaRPr>
            </a:p>
          </p:txBody>
        </p:sp>
        <p:sp>
          <p:nvSpPr>
            <p:cNvPr id="13" name="Oval 16"/>
            <p:cNvSpPr>
              <a:spLocks noChangeArrowheads="1"/>
            </p:cNvSpPr>
            <p:nvPr/>
          </p:nvSpPr>
          <p:spPr bwMode="auto">
            <a:xfrm>
              <a:off x="4720" y="2243"/>
              <a:ext cx="127" cy="127"/>
            </a:xfrm>
            <a:prstGeom prst="ellipse">
              <a:avLst/>
            </a:prstGeom>
            <a:solidFill>
              <a:srgbClr val="8A00C0"/>
            </a:solidFill>
            <a:ln w="9525">
              <a:noFill/>
              <a:round/>
              <a:headEnd/>
              <a:tailEnd/>
            </a:ln>
            <a:effectLst/>
          </p:spPr>
          <p:txBody>
            <a:bodyPr wrap="none" anchor="ctr"/>
            <a:lstStyle/>
            <a:p>
              <a:pPr>
                <a:defRPr/>
              </a:pPr>
              <a:endParaRPr lang="en-GB">
                <a:solidFill>
                  <a:srgbClr val="000000"/>
                </a:solidFill>
              </a:endParaRPr>
            </a:p>
          </p:txBody>
        </p:sp>
        <p:sp>
          <p:nvSpPr>
            <p:cNvPr id="14" name="Oval 17"/>
            <p:cNvSpPr>
              <a:spLocks noChangeArrowheads="1"/>
            </p:cNvSpPr>
            <p:nvPr/>
          </p:nvSpPr>
          <p:spPr bwMode="auto">
            <a:xfrm>
              <a:off x="4899" y="2243"/>
              <a:ext cx="127" cy="127"/>
            </a:xfrm>
            <a:prstGeom prst="ellipse">
              <a:avLst/>
            </a:prstGeom>
            <a:solidFill>
              <a:srgbClr val="8A00C0"/>
            </a:solidFill>
            <a:ln w="9525">
              <a:noFill/>
              <a:round/>
              <a:headEnd/>
              <a:tailEnd/>
            </a:ln>
            <a:effectLst/>
          </p:spPr>
          <p:txBody>
            <a:bodyPr wrap="none" anchor="ctr"/>
            <a:lstStyle/>
            <a:p>
              <a:pPr>
                <a:defRPr/>
              </a:pPr>
              <a:endParaRPr lang="en-GB">
                <a:solidFill>
                  <a:srgbClr val="000000"/>
                </a:solidFill>
              </a:endParaRPr>
            </a:p>
          </p:txBody>
        </p:sp>
        <p:sp>
          <p:nvSpPr>
            <p:cNvPr id="15" name="Oval 18"/>
            <p:cNvSpPr>
              <a:spLocks noChangeArrowheads="1"/>
            </p:cNvSpPr>
            <p:nvPr/>
          </p:nvSpPr>
          <p:spPr bwMode="auto">
            <a:xfrm>
              <a:off x="5078" y="2243"/>
              <a:ext cx="127" cy="127"/>
            </a:xfrm>
            <a:prstGeom prst="ellipse">
              <a:avLst/>
            </a:prstGeom>
            <a:solidFill>
              <a:srgbClr val="339966"/>
            </a:solidFill>
            <a:ln w="9525">
              <a:noFill/>
              <a:round/>
              <a:headEnd/>
              <a:tailEnd/>
            </a:ln>
            <a:effectLst/>
          </p:spPr>
          <p:txBody>
            <a:bodyPr wrap="none" anchor="ctr"/>
            <a:lstStyle/>
            <a:p>
              <a:pPr>
                <a:defRPr/>
              </a:pPr>
              <a:endParaRPr lang="en-GB">
                <a:solidFill>
                  <a:srgbClr val="000000"/>
                </a:solidFill>
              </a:endParaRPr>
            </a:p>
          </p:txBody>
        </p:sp>
        <p:sp>
          <p:nvSpPr>
            <p:cNvPr id="16" name="Oval 19"/>
            <p:cNvSpPr>
              <a:spLocks noChangeArrowheads="1"/>
            </p:cNvSpPr>
            <p:nvPr/>
          </p:nvSpPr>
          <p:spPr bwMode="auto">
            <a:xfrm>
              <a:off x="5257" y="2243"/>
              <a:ext cx="127" cy="127"/>
            </a:xfrm>
            <a:prstGeom prst="ellipse">
              <a:avLst/>
            </a:prstGeom>
            <a:solidFill>
              <a:srgbClr val="339966"/>
            </a:solidFill>
            <a:ln w="9525">
              <a:noFill/>
              <a:round/>
              <a:headEnd/>
              <a:tailEnd/>
            </a:ln>
            <a:effectLst/>
          </p:spPr>
          <p:txBody>
            <a:bodyPr wrap="none" anchor="ctr"/>
            <a:lstStyle/>
            <a:p>
              <a:pPr>
                <a:defRPr/>
              </a:pPr>
              <a:endParaRPr lang="en-GB">
                <a:solidFill>
                  <a:srgbClr val="000000"/>
                </a:solidFill>
              </a:endParaRPr>
            </a:p>
          </p:txBody>
        </p:sp>
        <p:sp>
          <p:nvSpPr>
            <p:cNvPr id="17" name="Oval 20"/>
            <p:cNvSpPr>
              <a:spLocks noChangeArrowheads="1"/>
            </p:cNvSpPr>
            <p:nvPr/>
          </p:nvSpPr>
          <p:spPr bwMode="auto">
            <a:xfrm>
              <a:off x="5436" y="2243"/>
              <a:ext cx="127" cy="127"/>
            </a:xfrm>
            <a:prstGeom prst="ellipse">
              <a:avLst/>
            </a:prstGeom>
            <a:solidFill>
              <a:srgbClr val="99CC91"/>
            </a:solidFill>
            <a:ln w="9525">
              <a:noFill/>
              <a:round/>
              <a:headEnd/>
              <a:tailEnd/>
            </a:ln>
            <a:effectLst/>
          </p:spPr>
          <p:txBody>
            <a:bodyPr wrap="none" anchor="ctr"/>
            <a:lstStyle/>
            <a:p>
              <a:pPr>
                <a:defRPr/>
              </a:pPr>
              <a:endParaRPr lang="en-GB">
                <a:solidFill>
                  <a:srgbClr val="000000"/>
                </a:solidFill>
              </a:endParaRPr>
            </a:p>
          </p:txBody>
        </p:sp>
        <p:sp>
          <p:nvSpPr>
            <p:cNvPr id="18" name="Oval 21"/>
            <p:cNvSpPr>
              <a:spLocks noChangeArrowheads="1"/>
            </p:cNvSpPr>
            <p:nvPr/>
          </p:nvSpPr>
          <p:spPr bwMode="auto">
            <a:xfrm>
              <a:off x="4720" y="2421"/>
              <a:ext cx="127" cy="128"/>
            </a:xfrm>
            <a:prstGeom prst="ellipse">
              <a:avLst/>
            </a:prstGeom>
            <a:solidFill>
              <a:srgbClr val="8A00C0"/>
            </a:solidFill>
            <a:ln w="9525">
              <a:noFill/>
              <a:round/>
              <a:headEnd/>
              <a:tailEnd/>
            </a:ln>
            <a:effectLst/>
          </p:spPr>
          <p:txBody>
            <a:bodyPr wrap="none" anchor="ctr"/>
            <a:lstStyle/>
            <a:p>
              <a:pPr>
                <a:defRPr/>
              </a:pPr>
              <a:endParaRPr lang="en-GB">
                <a:solidFill>
                  <a:srgbClr val="000000"/>
                </a:solidFill>
              </a:endParaRPr>
            </a:p>
          </p:txBody>
        </p:sp>
        <p:sp>
          <p:nvSpPr>
            <p:cNvPr id="19" name="Oval 22"/>
            <p:cNvSpPr>
              <a:spLocks noChangeArrowheads="1"/>
            </p:cNvSpPr>
            <p:nvPr/>
          </p:nvSpPr>
          <p:spPr bwMode="auto">
            <a:xfrm>
              <a:off x="4899" y="2421"/>
              <a:ext cx="127" cy="128"/>
            </a:xfrm>
            <a:prstGeom prst="ellipse">
              <a:avLst/>
            </a:prstGeom>
            <a:solidFill>
              <a:srgbClr val="339966"/>
            </a:solidFill>
            <a:ln w="9525">
              <a:noFill/>
              <a:round/>
              <a:headEnd/>
              <a:tailEnd/>
            </a:ln>
            <a:effectLst/>
          </p:spPr>
          <p:txBody>
            <a:bodyPr wrap="none" anchor="ctr"/>
            <a:lstStyle/>
            <a:p>
              <a:pPr>
                <a:defRPr/>
              </a:pPr>
              <a:endParaRPr lang="en-GB">
                <a:solidFill>
                  <a:srgbClr val="000000"/>
                </a:solidFill>
              </a:endParaRPr>
            </a:p>
          </p:txBody>
        </p:sp>
        <p:sp>
          <p:nvSpPr>
            <p:cNvPr id="20" name="Oval 23"/>
            <p:cNvSpPr>
              <a:spLocks noChangeArrowheads="1"/>
            </p:cNvSpPr>
            <p:nvPr/>
          </p:nvSpPr>
          <p:spPr bwMode="auto">
            <a:xfrm>
              <a:off x="5078" y="2421"/>
              <a:ext cx="127" cy="128"/>
            </a:xfrm>
            <a:prstGeom prst="ellipse">
              <a:avLst/>
            </a:prstGeom>
            <a:solidFill>
              <a:srgbClr val="339966"/>
            </a:solidFill>
            <a:ln w="9525">
              <a:noFill/>
              <a:round/>
              <a:headEnd/>
              <a:tailEnd/>
            </a:ln>
            <a:effectLst/>
          </p:spPr>
          <p:txBody>
            <a:bodyPr wrap="none" anchor="ctr"/>
            <a:lstStyle/>
            <a:p>
              <a:pPr>
                <a:defRPr/>
              </a:pPr>
              <a:endParaRPr lang="en-GB">
                <a:solidFill>
                  <a:srgbClr val="000000"/>
                </a:solidFill>
              </a:endParaRPr>
            </a:p>
          </p:txBody>
        </p:sp>
        <p:sp>
          <p:nvSpPr>
            <p:cNvPr id="21" name="Oval 24"/>
            <p:cNvSpPr>
              <a:spLocks noChangeArrowheads="1"/>
            </p:cNvSpPr>
            <p:nvPr/>
          </p:nvSpPr>
          <p:spPr bwMode="auto">
            <a:xfrm>
              <a:off x="5257" y="2421"/>
              <a:ext cx="127" cy="128"/>
            </a:xfrm>
            <a:prstGeom prst="ellipse">
              <a:avLst/>
            </a:prstGeom>
            <a:solidFill>
              <a:srgbClr val="99CC91"/>
            </a:solidFill>
            <a:ln w="9525">
              <a:noFill/>
              <a:round/>
              <a:headEnd/>
              <a:tailEnd/>
            </a:ln>
            <a:effectLst/>
          </p:spPr>
          <p:txBody>
            <a:bodyPr wrap="none" anchor="ctr"/>
            <a:lstStyle/>
            <a:p>
              <a:pPr>
                <a:defRPr/>
              </a:pPr>
              <a:endParaRPr lang="en-GB">
                <a:solidFill>
                  <a:srgbClr val="000000"/>
                </a:solidFill>
              </a:endParaRPr>
            </a:p>
          </p:txBody>
        </p:sp>
        <p:sp>
          <p:nvSpPr>
            <p:cNvPr id="22" name="Oval 25"/>
            <p:cNvSpPr>
              <a:spLocks noChangeArrowheads="1"/>
            </p:cNvSpPr>
            <p:nvPr/>
          </p:nvSpPr>
          <p:spPr bwMode="auto">
            <a:xfrm>
              <a:off x="4720" y="2600"/>
              <a:ext cx="127" cy="128"/>
            </a:xfrm>
            <a:prstGeom prst="ellipse">
              <a:avLst/>
            </a:prstGeom>
            <a:solidFill>
              <a:srgbClr val="339966"/>
            </a:solidFill>
            <a:ln w="9525">
              <a:noFill/>
              <a:round/>
              <a:headEnd/>
              <a:tailEnd/>
            </a:ln>
            <a:effectLst/>
          </p:spPr>
          <p:txBody>
            <a:bodyPr wrap="none" anchor="ctr"/>
            <a:lstStyle/>
            <a:p>
              <a:pPr>
                <a:defRPr/>
              </a:pPr>
              <a:endParaRPr lang="en-GB">
                <a:solidFill>
                  <a:srgbClr val="000000"/>
                </a:solidFill>
              </a:endParaRPr>
            </a:p>
          </p:txBody>
        </p:sp>
        <p:sp>
          <p:nvSpPr>
            <p:cNvPr id="23" name="Oval 26"/>
            <p:cNvSpPr>
              <a:spLocks noChangeArrowheads="1"/>
            </p:cNvSpPr>
            <p:nvPr/>
          </p:nvSpPr>
          <p:spPr bwMode="auto">
            <a:xfrm>
              <a:off x="4899" y="2600"/>
              <a:ext cx="127" cy="128"/>
            </a:xfrm>
            <a:prstGeom prst="ellipse">
              <a:avLst/>
            </a:prstGeom>
            <a:solidFill>
              <a:srgbClr val="339966"/>
            </a:solidFill>
            <a:ln w="9525">
              <a:noFill/>
              <a:round/>
              <a:headEnd/>
              <a:tailEnd/>
            </a:ln>
            <a:effectLst/>
          </p:spPr>
          <p:txBody>
            <a:bodyPr wrap="none" anchor="ctr"/>
            <a:lstStyle/>
            <a:p>
              <a:pPr>
                <a:defRPr/>
              </a:pPr>
              <a:endParaRPr lang="en-GB">
                <a:solidFill>
                  <a:srgbClr val="000000"/>
                </a:solidFill>
              </a:endParaRPr>
            </a:p>
          </p:txBody>
        </p:sp>
        <p:sp>
          <p:nvSpPr>
            <p:cNvPr id="24" name="Oval 27"/>
            <p:cNvSpPr>
              <a:spLocks noChangeArrowheads="1"/>
            </p:cNvSpPr>
            <p:nvPr/>
          </p:nvSpPr>
          <p:spPr bwMode="auto">
            <a:xfrm>
              <a:off x="5078" y="2600"/>
              <a:ext cx="127" cy="128"/>
            </a:xfrm>
            <a:prstGeom prst="ellipse">
              <a:avLst/>
            </a:prstGeom>
            <a:solidFill>
              <a:srgbClr val="99CC91"/>
            </a:solidFill>
            <a:ln w="9525">
              <a:noFill/>
              <a:round/>
              <a:headEnd/>
              <a:tailEnd/>
            </a:ln>
            <a:effectLst/>
          </p:spPr>
          <p:txBody>
            <a:bodyPr wrap="none" anchor="ctr"/>
            <a:lstStyle/>
            <a:p>
              <a:pPr>
                <a:defRPr/>
              </a:pPr>
              <a:endParaRPr lang="en-GB">
                <a:solidFill>
                  <a:srgbClr val="000000"/>
                </a:solidFill>
              </a:endParaRPr>
            </a:p>
          </p:txBody>
        </p:sp>
        <p:sp>
          <p:nvSpPr>
            <p:cNvPr id="25" name="Oval 28"/>
            <p:cNvSpPr>
              <a:spLocks noChangeArrowheads="1"/>
            </p:cNvSpPr>
            <p:nvPr/>
          </p:nvSpPr>
          <p:spPr bwMode="auto">
            <a:xfrm>
              <a:off x="5257" y="2600"/>
              <a:ext cx="127" cy="128"/>
            </a:xfrm>
            <a:prstGeom prst="ellipse">
              <a:avLst/>
            </a:prstGeom>
            <a:solidFill>
              <a:srgbClr val="99CC91"/>
            </a:solidFill>
            <a:ln w="9525">
              <a:noFill/>
              <a:round/>
              <a:headEnd/>
              <a:tailEnd/>
            </a:ln>
            <a:effectLst/>
          </p:spPr>
          <p:txBody>
            <a:bodyPr wrap="none" anchor="ctr"/>
            <a:lstStyle/>
            <a:p>
              <a:pPr>
                <a:defRPr/>
              </a:pPr>
              <a:endParaRPr lang="en-GB">
                <a:solidFill>
                  <a:srgbClr val="000000"/>
                </a:solidFill>
              </a:endParaRPr>
            </a:p>
          </p:txBody>
        </p:sp>
        <p:sp>
          <p:nvSpPr>
            <p:cNvPr id="26" name="Oval 29"/>
            <p:cNvSpPr>
              <a:spLocks noChangeArrowheads="1"/>
            </p:cNvSpPr>
            <p:nvPr/>
          </p:nvSpPr>
          <p:spPr bwMode="auto">
            <a:xfrm>
              <a:off x="5436" y="2600"/>
              <a:ext cx="127" cy="128"/>
            </a:xfrm>
            <a:prstGeom prst="ellipse">
              <a:avLst/>
            </a:prstGeom>
            <a:solidFill>
              <a:srgbClr val="CC99FF"/>
            </a:solidFill>
            <a:ln w="9525">
              <a:noFill/>
              <a:round/>
              <a:headEnd/>
              <a:tailEnd/>
            </a:ln>
            <a:effectLst/>
          </p:spPr>
          <p:txBody>
            <a:bodyPr wrap="none" anchor="ctr"/>
            <a:lstStyle/>
            <a:p>
              <a:pPr>
                <a:defRPr/>
              </a:pPr>
              <a:endParaRPr lang="en-GB">
                <a:solidFill>
                  <a:srgbClr val="000000"/>
                </a:solidFill>
              </a:endParaRPr>
            </a:p>
          </p:txBody>
        </p:sp>
        <p:sp>
          <p:nvSpPr>
            <p:cNvPr id="27" name="Oval 30"/>
            <p:cNvSpPr>
              <a:spLocks noChangeArrowheads="1"/>
            </p:cNvSpPr>
            <p:nvPr/>
          </p:nvSpPr>
          <p:spPr bwMode="auto">
            <a:xfrm>
              <a:off x="4720" y="2779"/>
              <a:ext cx="127" cy="127"/>
            </a:xfrm>
            <a:prstGeom prst="ellipse">
              <a:avLst/>
            </a:prstGeom>
            <a:solidFill>
              <a:srgbClr val="339966"/>
            </a:solidFill>
            <a:ln w="9525">
              <a:noFill/>
              <a:round/>
              <a:headEnd/>
              <a:tailEnd/>
            </a:ln>
            <a:effectLst/>
          </p:spPr>
          <p:txBody>
            <a:bodyPr wrap="none" anchor="ctr"/>
            <a:lstStyle/>
            <a:p>
              <a:pPr>
                <a:defRPr/>
              </a:pPr>
              <a:endParaRPr lang="en-GB">
                <a:solidFill>
                  <a:srgbClr val="000000"/>
                </a:solidFill>
              </a:endParaRPr>
            </a:p>
          </p:txBody>
        </p:sp>
        <p:sp>
          <p:nvSpPr>
            <p:cNvPr id="28" name="Oval 31"/>
            <p:cNvSpPr>
              <a:spLocks noChangeArrowheads="1"/>
            </p:cNvSpPr>
            <p:nvPr/>
          </p:nvSpPr>
          <p:spPr bwMode="auto">
            <a:xfrm>
              <a:off x="4899" y="2779"/>
              <a:ext cx="127" cy="127"/>
            </a:xfrm>
            <a:prstGeom prst="ellipse">
              <a:avLst/>
            </a:prstGeom>
            <a:solidFill>
              <a:srgbClr val="99CC91"/>
            </a:solidFill>
            <a:ln w="9525">
              <a:noFill/>
              <a:round/>
              <a:headEnd/>
              <a:tailEnd/>
            </a:ln>
            <a:effectLst/>
          </p:spPr>
          <p:txBody>
            <a:bodyPr wrap="none" anchor="ctr"/>
            <a:lstStyle/>
            <a:p>
              <a:pPr>
                <a:defRPr/>
              </a:pPr>
              <a:endParaRPr lang="en-GB">
                <a:solidFill>
                  <a:srgbClr val="000000"/>
                </a:solidFill>
              </a:endParaRPr>
            </a:p>
          </p:txBody>
        </p:sp>
        <p:sp>
          <p:nvSpPr>
            <p:cNvPr id="29" name="Oval 32"/>
            <p:cNvSpPr>
              <a:spLocks noChangeArrowheads="1"/>
            </p:cNvSpPr>
            <p:nvPr/>
          </p:nvSpPr>
          <p:spPr bwMode="auto">
            <a:xfrm>
              <a:off x="5078" y="2779"/>
              <a:ext cx="127" cy="127"/>
            </a:xfrm>
            <a:prstGeom prst="ellipse">
              <a:avLst/>
            </a:prstGeom>
            <a:solidFill>
              <a:srgbClr val="99CC91"/>
            </a:solidFill>
            <a:ln w="9525">
              <a:noFill/>
              <a:round/>
              <a:headEnd/>
              <a:tailEnd/>
            </a:ln>
            <a:effectLst/>
          </p:spPr>
          <p:txBody>
            <a:bodyPr wrap="none" anchor="ctr"/>
            <a:lstStyle/>
            <a:p>
              <a:pPr>
                <a:defRPr/>
              </a:pPr>
              <a:endParaRPr lang="en-GB">
                <a:solidFill>
                  <a:srgbClr val="000000"/>
                </a:solidFill>
              </a:endParaRPr>
            </a:p>
          </p:txBody>
        </p:sp>
        <p:sp>
          <p:nvSpPr>
            <p:cNvPr id="30" name="Oval 33"/>
            <p:cNvSpPr>
              <a:spLocks noChangeArrowheads="1"/>
            </p:cNvSpPr>
            <p:nvPr/>
          </p:nvSpPr>
          <p:spPr bwMode="auto">
            <a:xfrm>
              <a:off x="5257" y="2779"/>
              <a:ext cx="127" cy="127"/>
            </a:xfrm>
            <a:prstGeom prst="ellipse">
              <a:avLst/>
            </a:prstGeom>
            <a:solidFill>
              <a:srgbClr val="CC99FF"/>
            </a:solidFill>
            <a:ln w="9525">
              <a:noFill/>
              <a:round/>
              <a:headEnd/>
              <a:tailEnd/>
            </a:ln>
            <a:effectLst/>
          </p:spPr>
          <p:txBody>
            <a:bodyPr wrap="none" anchor="ctr"/>
            <a:lstStyle/>
            <a:p>
              <a:pPr>
                <a:defRPr/>
              </a:pPr>
              <a:endParaRPr lang="en-GB">
                <a:solidFill>
                  <a:srgbClr val="000000"/>
                </a:solidFill>
              </a:endParaRPr>
            </a:p>
          </p:txBody>
        </p:sp>
        <p:sp>
          <p:nvSpPr>
            <p:cNvPr id="31" name="Oval 34"/>
            <p:cNvSpPr>
              <a:spLocks noChangeArrowheads="1"/>
            </p:cNvSpPr>
            <p:nvPr/>
          </p:nvSpPr>
          <p:spPr bwMode="auto">
            <a:xfrm>
              <a:off x="4720" y="2958"/>
              <a:ext cx="127" cy="127"/>
            </a:xfrm>
            <a:prstGeom prst="ellipse">
              <a:avLst/>
            </a:prstGeom>
            <a:solidFill>
              <a:srgbClr val="99CC91"/>
            </a:solidFill>
            <a:ln w="9525">
              <a:noFill/>
              <a:round/>
              <a:headEnd/>
              <a:tailEnd/>
            </a:ln>
            <a:effectLst/>
          </p:spPr>
          <p:txBody>
            <a:bodyPr wrap="none" anchor="ctr"/>
            <a:lstStyle/>
            <a:p>
              <a:pPr>
                <a:defRPr/>
              </a:pPr>
              <a:endParaRPr lang="en-GB">
                <a:solidFill>
                  <a:srgbClr val="000000"/>
                </a:solidFill>
              </a:endParaRPr>
            </a:p>
          </p:txBody>
        </p:sp>
        <p:sp>
          <p:nvSpPr>
            <p:cNvPr id="32" name="Oval 35"/>
            <p:cNvSpPr>
              <a:spLocks noChangeArrowheads="1"/>
            </p:cNvSpPr>
            <p:nvPr/>
          </p:nvSpPr>
          <p:spPr bwMode="auto">
            <a:xfrm>
              <a:off x="4899" y="2958"/>
              <a:ext cx="127" cy="127"/>
            </a:xfrm>
            <a:prstGeom prst="ellipse">
              <a:avLst/>
            </a:prstGeom>
            <a:solidFill>
              <a:srgbClr val="99CC91"/>
            </a:solidFill>
            <a:ln w="9525">
              <a:noFill/>
              <a:round/>
              <a:headEnd/>
              <a:tailEnd/>
            </a:ln>
            <a:effectLst/>
          </p:spPr>
          <p:txBody>
            <a:bodyPr wrap="none" anchor="ctr"/>
            <a:lstStyle/>
            <a:p>
              <a:pPr>
                <a:defRPr/>
              </a:pPr>
              <a:endParaRPr lang="en-GB">
                <a:solidFill>
                  <a:srgbClr val="000000"/>
                </a:solidFill>
              </a:endParaRPr>
            </a:p>
          </p:txBody>
        </p:sp>
        <p:sp>
          <p:nvSpPr>
            <p:cNvPr id="33" name="Oval 36"/>
            <p:cNvSpPr>
              <a:spLocks noChangeArrowheads="1"/>
            </p:cNvSpPr>
            <p:nvPr/>
          </p:nvSpPr>
          <p:spPr bwMode="auto">
            <a:xfrm>
              <a:off x="5078" y="2958"/>
              <a:ext cx="127" cy="127"/>
            </a:xfrm>
            <a:prstGeom prst="ellipse">
              <a:avLst/>
            </a:prstGeom>
            <a:solidFill>
              <a:srgbClr val="CC99FF"/>
            </a:solidFill>
            <a:ln w="9525">
              <a:noFill/>
              <a:round/>
              <a:headEnd/>
              <a:tailEnd/>
            </a:ln>
            <a:effectLst/>
          </p:spPr>
          <p:txBody>
            <a:bodyPr wrap="none" anchor="ctr"/>
            <a:lstStyle/>
            <a:p>
              <a:pPr>
                <a:defRPr/>
              </a:pPr>
              <a:endParaRPr lang="en-GB">
                <a:solidFill>
                  <a:srgbClr val="000000"/>
                </a:solidFill>
              </a:endParaRPr>
            </a:p>
          </p:txBody>
        </p:sp>
        <p:sp>
          <p:nvSpPr>
            <p:cNvPr id="34" name="Oval 37"/>
            <p:cNvSpPr>
              <a:spLocks noChangeArrowheads="1"/>
            </p:cNvSpPr>
            <p:nvPr/>
          </p:nvSpPr>
          <p:spPr bwMode="auto">
            <a:xfrm>
              <a:off x="5257" y="2958"/>
              <a:ext cx="127" cy="127"/>
            </a:xfrm>
            <a:prstGeom prst="ellipse">
              <a:avLst/>
            </a:prstGeom>
            <a:solidFill>
              <a:srgbClr val="CC99FF"/>
            </a:solidFill>
            <a:ln w="9525">
              <a:noFill/>
              <a:round/>
              <a:headEnd/>
              <a:tailEnd/>
            </a:ln>
            <a:effectLst/>
          </p:spPr>
          <p:txBody>
            <a:bodyPr wrap="none" anchor="ctr"/>
            <a:lstStyle/>
            <a:p>
              <a:pPr>
                <a:defRPr/>
              </a:pPr>
              <a:endParaRPr lang="en-GB">
                <a:solidFill>
                  <a:srgbClr val="000000"/>
                </a:solidFill>
              </a:endParaRPr>
            </a:p>
          </p:txBody>
        </p:sp>
        <p:sp>
          <p:nvSpPr>
            <p:cNvPr id="35" name="Oval 38"/>
            <p:cNvSpPr>
              <a:spLocks noChangeArrowheads="1"/>
            </p:cNvSpPr>
            <p:nvPr/>
          </p:nvSpPr>
          <p:spPr bwMode="auto">
            <a:xfrm>
              <a:off x="4899" y="3137"/>
              <a:ext cx="127" cy="127"/>
            </a:xfrm>
            <a:prstGeom prst="ellipse">
              <a:avLst/>
            </a:prstGeom>
            <a:solidFill>
              <a:srgbClr val="CC99FF"/>
            </a:solidFill>
            <a:ln w="9525">
              <a:noFill/>
              <a:round/>
              <a:headEnd/>
              <a:tailEnd/>
            </a:ln>
            <a:effectLst/>
          </p:spPr>
          <p:txBody>
            <a:bodyPr wrap="none" anchor="ctr"/>
            <a:lstStyle/>
            <a:p>
              <a:pPr>
                <a:defRPr/>
              </a:pPr>
              <a:endParaRPr lang="en-GB">
                <a:solidFill>
                  <a:srgbClr val="000000"/>
                </a:solidFill>
              </a:endParaRPr>
            </a:p>
          </p:txBody>
        </p:sp>
        <p:sp>
          <p:nvSpPr>
            <p:cNvPr id="36" name="Oval 39"/>
            <p:cNvSpPr>
              <a:spLocks noChangeArrowheads="1"/>
            </p:cNvSpPr>
            <p:nvPr/>
          </p:nvSpPr>
          <p:spPr bwMode="auto">
            <a:xfrm>
              <a:off x="5257" y="3137"/>
              <a:ext cx="127" cy="127"/>
            </a:xfrm>
            <a:prstGeom prst="ellipse">
              <a:avLst/>
            </a:prstGeom>
            <a:solidFill>
              <a:srgbClr val="CC99FF"/>
            </a:solidFill>
            <a:ln w="9525">
              <a:noFill/>
              <a:round/>
              <a:headEnd/>
              <a:tailEnd/>
            </a:ln>
            <a:effectLst/>
          </p:spPr>
          <p:txBody>
            <a:bodyPr wrap="none" anchor="ctr"/>
            <a:lstStyle/>
            <a:p>
              <a:pPr>
                <a:defRPr/>
              </a:pPr>
              <a:endParaRPr lang="en-GB">
                <a:solidFill>
                  <a:srgbClr val="000000"/>
                </a:solidFill>
              </a:endParaRPr>
            </a:p>
          </p:txBody>
        </p:sp>
      </p:grpSp>
      <p:sp>
        <p:nvSpPr>
          <p:cNvPr id="37" name="Line 40"/>
          <p:cNvSpPr>
            <a:spLocks noChangeShapeType="1"/>
          </p:cNvSpPr>
          <p:nvPr/>
        </p:nvSpPr>
        <p:spPr bwMode="auto">
          <a:xfrm>
            <a:off x="304800" y="2819400"/>
            <a:ext cx="8229600" cy="0"/>
          </a:xfrm>
          <a:prstGeom prst="line">
            <a:avLst/>
          </a:prstGeom>
          <a:noFill/>
          <a:ln w="6350">
            <a:solidFill>
              <a:schemeClr val="tx1"/>
            </a:solidFill>
            <a:round/>
            <a:headEnd/>
            <a:tailEnd/>
          </a:ln>
          <a:effectLst/>
        </p:spPr>
        <p:txBody>
          <a:bodyPr/>
          <a:lstStyle/>
          <a:p>
            <a:pPr>
              <a:defRPr/>
            </a:pPr>
            <a:endParaRPr lang="en-GB">
              <a:solidFill>
                <a:srgbClr val="000000"/>
              </a:solidFill>
            </a:endParaRPr>
          </a:p>
        </p:txBody>
      </p:sp>
      <p:sp>
        <p:nvSpPr>
          <p:cNvPr id="38" name="Oval 4"/>
          <p:cNvSpPr>
            <a:spLocks noChangeArrowheads="1"/>
          </p:cNvSpPr>
          <p:nvPr/>
        </p:nvSpPr>
        <p:spPr bwMode="auto">
          <a:xfrm>
            <a:off x="7686675" y="1041400"/>
            <a:ext cx="1071563" cy="1071563"/>
          </a:xfrm>
          <a:prstGeom prst="ellipse">
            <a:avLst/>
          </a:prstGeom>
          <a:solidFill>
            <a:srgbClr val="33CC33"/>
          </a:solidFill>
          <a:ln w="12700">
            <a:noFill/>
            <a:round/>
            <a:headEnd type="none" w="sm" len="sm"/>
            <a:tailEnd type="none" w="sm" len="sm"/>
          </a:ln>
        </p:spPr>
        <p:txBody>
          <a:bodyPr wrap="none" anchor="ctr"/>
          <a:lstStyle/>
          <a:p>
            <a:pPr algn="ctr">
              <a:defRPr/>
            </a:pPr>
            <a:endParaRPr lang="en-US">
              <a:solidFill>
                <a:srgbClr val="000000"/>
              </a:solidFill>
            </a:endParaRPr>
          </a:p>
        </p:txBody>
      </p:sp>
      <p:sp>
        <p:nvSpPr>
          <p:cNvPr id="39" name="Oval 5"/>
          <p:cNvSpPr>
            <a:spLocks noChangeArrowheads="1"/>
          </p:cNvSpPr>
          <p:nvPr/>
        </p:nvSpPr>
        <p:spPr bwMode="auto">
          <a:xfrm>
            <a:off x="7770813" y="112871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a:solidFill>
                <a:srgbClr val="000000"/>
              </a:solidFill>
            </a:endParaRPr>
          </a:p>
        </p:txBody>
      </p:sp>
      <p:sp>
        <p:nvSpPr>
          <p:cNvPr id="40" name="Oval 6">
            <a:hlinkClick r:id="" action="ppaction://hlinkshowjump?jump=previousslide"/>
          </p:cNvPr>
          <p:cNvSpPr>
            <a:spLocks noChangeArrowheads="1"/>
          </p:cNvSpPr>
          <p:nvPr/>
        </p:nvSpPr>
        <p:spPr bwMode="auto">
          <a:xfrm>
            <a:off x="7858125" y="1214438"/>
            <a:ext cx="728663" cy="731837"/>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a:solidFill>
                <a:srgbClr val="000000"/>
              </a:solidFill>
            </a:endParaRPr>
          </a:p>
        </p:txBody>
      </p:sp>
      <p:sp>
        <p:nvSpPr>
          <p:cNvPr id="41" name="Oval 7"/>
          <p:cNvSpPr>
            <a:spLocks noChangeArrowheads="1"/>
          </p:cNvSpPr>
          <p:nvPr/>
        </p:nvSpPr>
        <p:spPr bwMode="auto">
          <a:xfrm>
            <a:off x="7947025" y="1306513"/>
            <a:ext cx="568325" cy="577850"/>
          </a:xfrm>
          <a:prstGeom prst="ellipse">
            <a:avLst/>
          </a:prstGeom>
          <a:solidFill>
            <a:srgbClr val="FF99FF"/>
          </a:solidFill>
          <a:ln w="50800">
            <a:noFill/>
            <a:round/>
            <a:headEnd/>
            <a:tailEnd/>
          </a:ln>
        </p:spPr>
        <p:txBody>
          <a:bodyPr wrap="none" anchor="ctr"/>
          <a:lstStyle/>
          <a:p>
            <a:pPr algn="ctr">
              <a:defRPr/>
            </a:pPr>
            <a:endParaRPr lang="en-US">
              <a:solidFill>
                <a:srgbClr val="000000"/>
              </a:solidFill>
            </a:endParaRPr>
          </a:p>
        </p:txBody>
      </p:sp>
      <p:sp>
        <p:nvSpPr>
          <p:cNvPr id="42" name="Oval 8"/>
          <p:cNvSpPr>
            <a:spLocks noChangeArrowheads="1"/>
          </p:cNvSpPr>
          <p:nvPr/>
        </p:nvSpPr>
        <p:spPr bwMode="auto">
          <a:xfrm>
            <a:off x="8035925" y="1393825"/>
            <a:ext cx="403225" cy="412750"/>
          </a:xfrm>
          <a:prstGeom prst="ellipse">
            <a:avLst/>
          </a:prstGeom>
          <a:solidFill>
            <a:srgbClr val="FF3300"/>
          </a:solidFill>
          <a:ln w="50800">
            <a:noFill/>
            <a:round/>
            <a:headEnd/>
            <a:tailEnd/>
          </a:ln>
        </p:spPr>
        <p:txBody>
          <a:bodyPr wrap="none" anchor="ctr"/>
          <a:lstStyle/>
          <a:p>
            <a:pPr algn="ctr">
              <a:defRPr/>
            </a:pPr>
            <a:endParaRPr lang="en-US">
              <a:solidFill>
                <a:srgbClr val="000000"/>
              </a:solidFill>
            </a:endParaRPr>
          </a:p>
        </p:txBody>
      </p:sp>
      <p:sp>
        <p:nvSpPr>
          <p:cNvPr id="43" name="Oval 9"/>
          <p:cNvSpPr>
            <a:spLocks noChangeArrowheads="1"/>
          </p:cNvSpPr>
          <p:nvPr/>
        </p:nvSpPr>
        <p:spPr bwMode="auto">
          <a:xfrm>
            <a:off x="8121650" y="1476375"/>
            <a:ext cx="230188" cy="231775"/>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44" name="TextBox 43"/>
          <p:cNvSpPr txBox="1"/>
          <p:nvPr/>
        </p:nvSpPr>
        <p:spPr>
          <a:xfrm>
            <a:off x="3500438" y="6550025"/>
            <a:ext cx="2643187" cy="307975"/>
          </a:xfrm>
          <a:prstGeom prst="rect">
            <a:avLst/>
          </a:prstGeom>
          <a:noFill/>
        </p:spPr>
        <p:txBody>
          <a:bodyPr>
            <a:spAutoFit/>
          </a:bodyPr>
          <a:lstStyle/>
          <a:p>
            <a:pPr>
              <a:defRPr/>
            </a:pPr>
            <a:r>
              <a:rPr lang="en-GB" sz="1400" dirty="0">
                <a:solidFill>
                  <a:srgbClr val="FF0000"/>
                </a:solidFill>
                <a:latin typeface="Arial Rounded MT Bold"/>
              </a:rPr>
              <a:t>www.phil-race.co.uk</a:t>
            </a:r>
          </a:p>
        </p:txBody>
      </p:sp>
      <p:sp>
        <p:nvSpPr>
          <p:cNvPr id="5123" name="Rectangle 3"/>
          <p:cNvSpPr>
            <a:spLocks noGrp="1" noChangeArrowheads="1"/>
          </p:cNvSpPr>
          <p:nvPr>
            <p:ph type="ctrTitle"/>
          </p:nvPr>
        </p:nvSpPr>
        <p:spPr>
          <a:xfrm>
            <a:off x="315913" y="466725"/>
            <a:ext cx="6781800" cy="2133600"/>
          </a:xfrm>
        </p:spPr>
        <p:txBody>
          <a:bodyPr/>
          <a:lstStyle>
            <a:lvl1pPr algn="r">
              <a:defRPr sz="4800"/>
            </a:lvl1pPr>
          </a:lstStyle>
          <a:p>
            <a:r>
              <a:rPr lang="en-US" altLang="en-US"/>
              <a:t>Click to edit Master title style</a:t>
            </a:r>
            <a:endParaRPr lang="en-GB" altLang="en-US"/>
          </a:p>
        </p:txBody>
      </p:sp>
      <p:sp>
        <p:nvSpPr>
          <p:cNvPr id="5124"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en-US" altLang="en-US"/>
              <a:t>Click to edit Master subtitle style</a:t>
            </a:r>
            <a:endParaRPr lang="en-GB" altLang="en-US"/>
          </a:p>
        </p:txBody>
      </p:sp>
      <p:pic>
        <p:nvPicPr>
          <p:cNvPr id="45" name="Picture 7" descr="Leeds Met 06" hidden="1"/>
          <p:cNvPicPr>
            <a:picLocks noChangeAspect="1" noChangeArrowheads="1"/>
          </p:cNvPicPr>
          <p:nvPr userDrawn="1"/>
        </p:nvPicPr>
        <p:blipFill>
          <a:blip r:embed="rId2" cstate="email"/>
          <a:srcRect/>
          <a:stretch>
            <a:fillRect/>
          </a:stretch>
        </p:blipFill>
        <p:spPr bwMode="auto">
          <a:xfrm>
            <a:off x="0" y="0"/>
            <a:ext cx="9144000" cy="6877050"/>
          </a:xfrm>
          <a:prstGeom prst="rect">
            <a:avLst/>
          </a:prstGeom>
          <a:noFill/>
          <a:ln w="9525">
            <a:noFill/>
            <a:miter lim="800000"/>
            <a:headEnd/>
            <a:tailEnd/>
          </a:ln>
        </p:spPr>
      </p:pic>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pPr>
              <a:defRPr/>
            </a:pPr>
            <a:endParaRPr lang="en-GB" dirty="0">
              <a:solidFill>
                <a:srgbClr val="000000"/>
              </a:solidFill>
            </a:endParaRPr>
          </a:p>
        </p:txBody>
      </p:sp>
      <p:grpSp>
        <p:nvGrpSpPr>
          <p:cNvPr id="2" name="Group 8"/>
          <p:cNvGrpSpPr>
            <a:grpSpLocks/>
          </p:cNvGrpSpPr>
          <p:nvPr/>
        </p:nvGrpSpPr>
        <p:grpSpPr bwMode="auto">
          <a:xfrm>
            <a:off x="7493000" y="2992438"/>
            <a:ext cx="1338263" cy="2189162"/>
            <a:chOff x="4720" y="1885"/>
            <a:chExt cx="843" cy="1379"/>
          </a:xfrm>
        </p:grpSpPr>
        <p:sp>
          <p:nvSpPr>
            <p:cNvPr id="6" name="Oval 9"/>
            <p:cNvSpPr>
              <a:spLocks noChangeArrowheads="1"/>
            </p:cNvSpPr>
            <p:nvPr/>
          </p:nvSpPr>
          <p:spPr bwMode="auto">
            <a:xfrm>
              <a:off x="4720" y="1885"/>
              <a:ext cx="127" cy="127"/>
            </a:xfrm>
            <a:prstGeom prst="ellipse">
              <a:avLst/>
            </a:prstGeom>
            <a:solidFill>
              <a:srgbClr val="8A00C0"/>
            </a:solidFill>
            <a:ln w="9525">
              <a:noFill/>
              <a:round/>
              <a:headEnd/>
              <a:tailEnd/>
            </a:ln>
            <a:effectLst/>
          </p:spPr>
          <p:txBody>
            <a:bodyPr wrap="none" anchor="ctr"/>
            <a:lstStyle/>
            <a:p>
              <a:pPr>
                <a:defRPr/>
              </a:pPr>
              <a:endParaRPr lang="en-GB" dirty="0">
                <a:solidFill>
                  <a:srgbClr val="000000"/>
                </a:solidFill>
              </a:endParaRPr>
            </a:p>
          </p:txBody>
        </p:sp>
        <p:sp>
          <p:nvSpPr>
            <p:cNvPr id="7" name="Oval 10"/>
            <p:cNvSpPr>
              <a:spLocks noChangeArrowheads="1"/>
            </p:cNvSpPr>
            <p:nvPr/>
          </p:nvSpPr>
          <p:spPr bwMode="auto">
            <a:xfrm>
              <a:off x="4899" y="1885"/>
              <a:ext cx="127" cy="127"/>
            </a:xfrm>
            <a:prstGeom prst="ellipse">
              <a:avLst/>
            </a:prstGeom>
            <a:solidFill>
              <a:srgbClr val="8A00C0"/>
            </a:solidFill>
            <a:ln w="9525">
              <a:noFill/>
              <a:round/>
              <a:headEnd/>
              <a:tailEnd/>
            </a:ln>
            <a:effectLst/>
          </p:spPr>
          <p:txBody>
            <a:bodyPr wrap="none" anchor="ctr"/>
            <a:lstStyle/>
            <a:p>
              <a:pPr>
                <a:defRPr/>
              </a:pPr>
              <a:endParaRPr lang="en-GB" dirty="0">
                <a:solidFill>
                  <a:srgbClr val="000000"/>
                </a:solidFill>
              </a:endParaRPr>
            </a:p>
          </p:txBody>
        </p:sp>
        <p:sp>
          <p:nvSpPr>
            <p:cNvPr id="8" name="Oval 11"/>
            <p:cNvSpPr>
              <a:spLocks noChangeArrowheads="1"/>
            </p:cNvSpPr>
            <p:nvPr/>
          </p:nvSpPr>
          <p:spPr bwMode="auto">
            <a:xfrm>
              <a:off x="5078" y="1885"/>
              <a:ext cx="127" cy="127"/>
            </a:xfrm>
            <a:prstGeom prst="ellipse">
              <a:avLst/>
            </a:prstGeom>
            <a:solidFill>
              <a:srgbClr val="8A00C0"/>
            </a:solidFill>
            <a:ln w="9525">
              <a:noFill/>
              <a:round/>
              <a:headEnd/>
              <a:tailEnd/>
            </a:ln>
            <a:effectLst/>
          </p:spPr>
          <p:txBody>
            <a:bodyPr wrap="none" anchor="ctr"/>
            <a:lstStyle/>
            <a:p>
              <a:pPr>
                <a:defRPr/>
              </a:pPr>
              <a:endParaRPr lang="en-GB" dirty="0">
                <a:solidFill>
                  <a:srgbClr val="000000"/>
                </a:solidFill>
              </a:endParaRPr>
            </a:p>
          </p:txBody>
        </p:sp>
        <p:sp>
          <p:nvSpPr>
            <p:cNvPr id="9" name="Oval 12"/>
            <p:cNvSpPr>
              <a:spLocks noChangeArrowheads="1"/>
            </p:cNvSpPr>
            <p:nvPr/>
          </p:nvSpPr>
          <p:spPr bwMode="auto">
            <a:xfrm>
              <a:off x="4720" y="2064"/>
              <a:ext cx="127" cy="127"/>
            </a:xfrm>
            <a:prstGeom prst="ellipse">
              <a:avLst/>
            </a:prstGeom>
            <a:solidFill>
              <a:srgbClr val="8A00C0"/>
            </a:solidFill>
            <a:ln w="9525">
              <a:noFill/>
              <a:round/>
              <a:headEnd/>
              <a:tailEnd/>
            </a:ln>
            <a:effectLst/>
          </p:spPr>
          <p:txBody>
            <a:bodyPr wrap="none" anchor="ctr"/>
            <a:lstStyle/>
            <a:p>
              <a:pPr>
                <a:defRPr/>
              </a:pPr>
              <a:endParaRPr lang="en-GB" dirty="0">
                <a:solidFill>
                  <a:srgbClr val="000000"/>
                </a:solidFill>
              </a:endParaRPr>
            </a:p>
          </p:txBody>
        </p:sp>
        <p:sp>
          <p:nvSpPr>
            <p:cNvPr id="10" name="Oval 13"/>
            <p:cNvSpPr>
              <a:spLocks noChangeArrowheads="1"/>
            </p:cNvSpPr>
            <p:nvPr/>
          </p:nvSpPr>
          <p:spPr bwMode="auto">
            <a:xfrm>
              <a:off x="4899" y="2064"/>
              <a:ext cx="127" cy="127"/>
            </a:xfrm>
            <a:prstGeom prst="ellipse">
              <a:avLst/>
            </a:prstGeom>
            <a:solidFill>
              <a:srgbClr val="8A00C0"/>
            </a:solidFill>
            <a:ln w="9525">
              <a:noFill/>
              <a:round/>
              <a:headEnd/>
              <a:tailEnd/>
            </a:ln>
            <a:effectLst/>
          </p:spPr>
          <p:txBody>
            <a:bodyPr wrap="none" anchor="ctr"/>
            <a:lstStyle/>
            <a:p>
              <a:pPr>
                <a:defRPr/>
              </a:pPr>
              <a:endParaRPr lang="en-GB" dirty="0">
                <a:solidFill>
                  <a:srgbClr val="000000"/>
                </a:solidFill>
              </a:endParaRPr>
            </a:p>
          </p:txBody>
        </p:sp>
        <p:sp>
          <p:nvSpPr>
            <p:cNvPr id="11" name="Oval 14"/>
            <p:cNvSpPr>
              <a:spLocks noChangeArrowheads="1"/>
            </p:cNvSpPr>
            <p:nvPr/>
          </p:nvSpPr>
          <p:spPr bwMode="auto">
            <a:xfrm>
              <a:off x="5078" y="2064"/>
              <a:ext cx="127" cy="127"/>
            </a:xfrm>
            <a:prstGeom prst="ellipse">
              <a:avLst/>
            </a:prstGeom>
            <a:solidFill>
              <a:srgbClr val="8A00C0"/>
            </a:solidFill>
            <a:ln w="9525">
              <a:noFill/>
              <a:round/>
              <a:headEnd/>
              <a:tailEnd/>
            </a:ln>
            <a:effectLst/>
          </p:spPr>
          <p:txBody>
            <a:bodyPr wrap="none" anchor="ctr"/>
            <a:lstStyle/>
            <a:p>
              <a:pPr>
                <a:defRPr/>
              </a:pPr>
              <a:endParaRPr lang="en-GB" dirty="0">
                <a:solidFill>
                  <a:srgbClr val="000000"/>
                </a:solidFill>
              </a:endParaRPr>
            </a:p>
          </p:txBody>
        </p:sp>
        <p:sp>
          <p:nvSpPr>
            <p:cNvPr id="12" name="Oval 15"/>
            <p:cNvSpPr>
              <a:spLocks noChangeArrowheads="1"/>
            </p:cNvSpPr>
            <p:nvPr/>
          </p:nvSpPr>
          <p:spPr bwMode="auto">
            <a:xfrm>
              <a:off x="5257" y="2064"/>
              <a:ext cx="127" cy="127"/>
            </a:xfrm>
            <a:prstGeom prst="ellipse">
              <a:avLst/>
            </a:prstGeom>
            <a:solidFill>
              <a:srgbClr val="339966"/>
            </a:solidFill>
            <a:ln w="9525">
              <a:noFill/>
              <a:round/>
              <a:headEnd/>
              <a:tailEnd/>
            </a:ln>
            <a:effectLst/>
          </p:spPr>
          <p:txBody>
            <a:bodyPr wrap="none" anchor="ctr"/>
            <a:lstStyle/>
            <a:p>
              <a:pPr>
                <a:defRPr/>
              </a:pPr>
              <a:endParaRPr lang="en-GB" dirty="0">
                <a:solidFill>
                  <a:srgbClr val="000000"/>
                </a:solidFill>
              </a:endParaRPr>
            </a:p>
          </p:txBody>
        </p:sp>
        <p:sp>
          <p:nvSpPr>
            <p:cNvPr id="13" name="Oval 16"/>
            <p:cNvSpPr>
              <a:spLocks noChangeArrowheads="1"/>
            </p:cNvSpPr>
            <p:nvPr/>
          </p:nvSpPr>
          <p:spPr bwMode="auto">
            <a:xfrm>
              <a:off x="4720" y="2243"/>
              <a:ext cx="127" cy="127"/>
            </a:xfrm>
            <a:prstGeom prst="ellipse">
              <a:avLst/>
            </a:prstGeom>
            <a:solidFill>
              <a:srgbClr val="8A00C0"/>
            </a:solidFill>
            <a:ln w="9525">
              <a:noFill/>
              <a:round/>
              <a:headEnd/>
              <a:tailEnd/>
            </a:ln>
            <a:effectLst/>
          </p:spPr>
          <p:txBody>
            <a:bodyPr wrap="none" anchor="ctr"/>
            <a:lstStyle/>
            <a:p>
              <a:pPr>
                <a:defRPr/>
              </a:pPr>
              <a:endParaRPr lang="en-GB" dirty="0">
                <a:solidFill>
                  <a:srgbClr val="000000"/>
                </a:solidFill>
              </a:endParaRPr>
            </a:p>
          </p:txBody>
        </p:sp>
        <p:sp>
          <p:nvSpPr>
            <p:cNvPr id="14" name="Oval 17"/>
            <p:cNvSpPr>
              <a:spLocks noChangeArrowheads="1"/>
            </p:cNvSpPr>
            <p:nvPr/>
          </p:nvSpPr>
          <p:spPr bwMode="auto">
            <a:xfrm>
              <a:off x="4899" y="2243"/>
              <a:ext cx="127" cy="127"/>
            </a:xfrm>
            <a:prstGeom prst="ellipse">
              <a:avLst/>
            </a:prstGeom>
            <a:solidFill>
              <a:srgbClr val="8A00C0"/>
            </a:solidFill>
            <a:ln w="9525">
              <a:noFill/>
              <a:round/>
              <a:headEnd/>
              <a:tailEnd/>
            </a:ln>
            <a:effectLst/>
          </p:spPr>
          <p:txBody>
            <a:bodyPr wrap="none" anchor="ctr"/>
            <a:lstStyle/>
            <a:p>
              <a:pPr>
                <a:defRPr/>
              </a:pPr>
              <a:endParaRPr lang="en-GB" dirty="0">
                <a:solidFill>
                  <a:srgbClr val="000000"/>
                </a:solidFill>
              </a:endParaRPr>
            </a:p>
          </p:txBody>
        </p:sp>
        <p:sp>
          <p:nvSpPr>
            <p:cNvPr id="15" name="Oval 18"/>
            <p:cNvSpPr>
              <a:spLocks noChangeArrowheads="1"/>
            </p:cNvSpPr>
            <p:nvPr/>
          </p:nvSpPr>
          <p:spPr bwMode="auto">
            <a:xfrm>
              <a:off x="5078" y="2243"/>
              <a:ext cx="127" cy="127"/>
            </a:xfrm>
            <a:prstGeom prst="ellipse">
              <a:avLst/>
            </a:prstGeom>
            <a:solidFill>
              <a:srgbClr val="339966"/>
            </a:solidFill>
            <a:ln w="9525">
              <a:noFill/>
              <a:round/>
              <a:headEnd/>
              <a:tailEnd/>
            </a:ln>
            <a:effectLst/>
          </p:spPr>
          <p:txBody>
            <a:bodyPr wrap="none" anchor="ctr"/>
            <a:lstStyle/>
            <a:p>
              <a:pPr>
                <a:defRPr/>
              </a:pPr>
              <a:endParaRPr lang="en-GB" dirty="0">
                <a:solidFill>
                  <a:srgbClr val="000000"/>
                </a:solidFill>
              </a:endParaRPr>
            </a:p>
          </p:txBody>
        </p:sp>
        <p:sp>
          <p:nvSpPr>
            <p:cNvPr id="16" name="Oval 19"/>
            <p:cNvSpPr>
              <a:spLocks noChangeArrowheads="1"/>
            </p:cNvSpPr>
            <p:nvPr/>
          </p:nvSpPr>
          <p:spPr bwMode="auto">
            <a:xfrm>
              <a:off x="5257" y="2243"/>
              <a:ext cx="127" cy="127"/>
            </a:xfrm>
            <a:prstGeom prst="ellipse">
              <a:avLst/>
            </a:prstGeom>
            <a:solidFill>
              <a:srgbClr val="339966"/>
            </a:solidFill>
            <a:ln w="9525">
              <a:noFill/>
              <a:round/>
              <a:headEnd/>
              <a:tailEnd/>
            </a:ln>
            <a:effectLst/>
          </p:spPr>
          <p:txBody>
            <a:bodyPr wrap="none" anchor="ctr"/>
            <a:lstStyle/>
            <a:p>
              <a:pPr>
                <a:defRPr/>
              </a:pPr>
              <a:endParaRPr lang="en-GB" dirty="0">
                <a:solidFill>
                  <a:srgbClr val="000000"/>
                </a:solidFill>
              </a:endParaRPr>
            </a:p>
          </p:txBody>
        </p:sp>
        <p:sp>
          <p:nvSpPr>
            <p:cNvPr id="17" name="Oval 20"/>
            <p:cNvSpPr>
              <a:spLocks noChangeArrowheads="1"/>
            </p:cNvSpPr>
            <p:nvPr/>
          </p:nvSpPr>
          <p:spPr bwMode="auto">
            <a:xfrm>
              <a:off x="5436" y="2243"/>
              <a:ext cx="127" cy="127"/>
            </a:xfrm>
            <a:prstGeom prst="ellipse">
              <a:avLst/>
            </a:prstGeom>
            <a:solidFill>
              <a:srgbClr val="99CC91"/>
            </a:solidFill>
            <a:ln w="9525">
              <a:noFill/>
              <a:round/>
              <a:headEnd/>
              <a:tailEnd/>
            </a:ln>
            <a:effectLst/>
          </p:spPr>
          <p:txBody>
            <a:bodyPr wrap="none" anchor="ctr"/>
            <a:lstStyle/>
            <a:p>
              <a:pPr>
                <a:defRPr/>
              </a:pPr>
              <a:endParaRPr lang="en-GB" dirty="0">
                <a:solidFill>
                  <a:srgbClr val="000000"/>
                </a:solidFill>
              </a:endParaRPr>
            </a:p>
          </p:txBody>
        </p:sp>
        <p:sp>
          <p:nvSpPr>
            <p:cNvPr id="18" name="Oval 21"/>
            <p:cNvSpPr>
              <a:spLocks noChangeArrowheads="1"/>
            </p:cNvSpPr>
            <p:nvPr/>
          </p:nvSpPr>
          <p:spPr bwMode="auto">
            <a:xfrm>
              <a:off x="4720" y="2421"/>
              <a:ext cx="127" cy="128"/>
            </a:xfrm>
            <a:prstGeom prst="ellipse">
              <a:avLst/>
            </a:prstGeom>
            <a:solidFill>
              <a:srgbClr val="8A00C0"/>
            </a:solidFill>
            <a:ln w="9525">
              <a:noFill/>
              <a:round/>
              <a:headEnd/>
              <a:tailEnd/>
            </a:ln>
            <a:effectLst/>
          </p:spPr>
          <p:txBody>
            <a:bodyPr wrap="none" anchor="ctr"/>
            <a:lstStyle/>
            <a:p>
              <a:pPr>
                <a:defRPr/>
              </a:pPr>
              <a:endParaRPr lang="en-GB" dirty="0">
                <a:solidFill>
                  <a:srgbClr val="000000"/>
                </a:solidFill>
              </a:endParaRPr>
            </a:p>
          </p:txBody>
        </p:sp>
        <p:sp>
          <p:nvSpPr>
            <p:cNvPr id="19" name="Oval 22"/>
            <p:cNvSpPr>
              <a:spLocks noChangeArrowheads="1"/>
            </p:cNvSpPr>
            <p:nvPr/>
          </p:nvSpPr>
          <p:spPr bwMode="auto">
            <a:xfrm>
              <a:off x="4899" y="2421"/>
              <a:ext cx="127" cy="128"/>
            </a:xfrm>
            <a:prstGeom prst="ellipse">
              <a:avLst/>
            </a:prstGeom>
            <a:solidFill>
              <a:srgbClr val="339966"/>
            </a:solidFill>
            <a:ln w="9525">
              <a:noFill/>
              <a:round/>
              <a:headEnd/>
              <a:tailEnd/>
            </a:ln>
            <a:effectLst/>
          </p:spPr>
          <p:txBody>
            <a:bodyPr wrap="none" anchor="ctr"/>
            <a:lstStyle/>
            <a:p>
              <a:pPr>
                <a:defRPr/>
              </a:pPr>
              <a:endParaRPr lang="en-GB" dirty="0">
                <a:solidFill>
                  <a:srgbClr val="000000"/>
                </a:solidFill>
              </a:endParaRPr>
            </a:p>
          </p:txBody>
        </p:sp>
        <p:sp>
          <p:nvSpPr>
            <p:cNvPr id="20" name="Oval 23"/>
            <p:cNvSpPr>
              <a:spLocks noChangeArrowheads="1"/>
            </p:cNvSpPr>
            <p:nvPr/>
          </p:nvSpPr>
          <p:spPr bwMode="auto">
            <a:xfrm>
              <a:off x="5078" y="2421"/>
              <a:ext cx="127" cy="128"/>
            </a:xfrm>
            <a:prstGeom prst="ellipse">
              <a:avLst/>
            </a:prstGeom>
            <a:solidFill>
              <a:srgbClr val="339966"/>
            </a:solidFill>
            <a:ln w="9525">
              <a:noFill/>
              <a:round/>
              <a:headEnd/>
              <a:tailEnd/>
            </a:ln>
            <a:effectLst/>
          </p:spPr>
          <p:txBody>
            <a:bodyPr wrap="none" anchor="ctr"/>
            <a:lstStyle/>
            <a:p>
              <a:pPr>
                <a:defRPr/>
              </a:pPr>
              <a:endParaRPr lang="en-GB" dirty="0">
                <a:solidFill>
                  <a:srgbClr val="000000"/>
                </a:solidFill>
              </a:endParaRPr>
            </a:p>
          </p:txBody>
        </p:sp>
        <p:sp>
          <p:nvSpPr>
            <p:cNvPr id="21" name="Oval 24"/>
            <p:cNvSpPr>
              <a:spLocks noChangeArrowheads="1"/>
            </p:cNvSpPr>
            <p:nvPr/>
          </p:nvSpPr>
          <p:spPr bwMode="auto">
            <a:xfrm>
              <a:off x="5257" y="2421"/>
              <a:ext cx="127" cy="128"/>
            </a:xfrm>
            <a:prstGeom prst="ellipse">
              <a:avLst/>
            </a:prstGeom>
            <a:solidFill>
              <a:srgbClr val="99CC91"/>
            </a:solidFill>
            <a:ln w="9525">
              <a:noFill/>
              <a:round/>
              <a:headEnd/>
              <a:tailEnd/>
            </a:ln>
            <a:effectLst/>
          </p:spPr>
          <p:txBody>
            <a:bodyPr wrap="none" anchor="ctr"/>
            <a:lstStyle/>
            <a:p>
              <a:pPr>
                <a:defRPr/>
              </a:pPr>
              <a:endParaRPr lang="en-GB" dirty="0">
                <a:solidFill>
                  <a:srgbClr val="000000"/>
                </a:solidFill>
              </a:endParaRPr>
            </a:p>
          </p:txBody>
        </p:sp>
        <p:sp>
          <p:nvSpPr>
            <p:cNvPr id="22" name="Oval 25"/>
            <p:cNvSpPr>
              <a:spLocks noChangeArrowheads="1"/>
            </p:cNvSpPr>
            <p:nvPr/>
          </p:nvSpPr>
          <p:spPr bwMode="auto">
            <a:xfrm>
              <a:off x="4720" y="2600"/>
              <a:ext cx="127" cy="128"/>
            </a:xfrm>
            <a:prstGeom prst="ellipse">
              <a:avLst/>
            </a:prstGeom>
            <a:solidFill>
              <a:srgbClr val="339966"/>
            </a:solidFill>
            <a:ln w="9525">
              <a:noFill/>
              <a:round/>
              <a:headEnd/>
              <a:tailEnd/>
            </a:ln>
            <a:effectLst/>
          </p:spPr>
          <p:txBody>
            <a:bodyPr wrap="none" anchor="ctr"/>
            <a:lstStyle/>
            <a:p>
              <a:pPr>
                <a:defRPr/>
              </a:pPr>
              <a:endParaRPr lang="en-GB" dirty="0">
                <a:solidFill>
                  <a:srgbClr val="000000"/>
                </a:solidFill>
              </a:endParaRPr>
            </a:p>
          </p:txBody>
        </p:sp>
        <p:sp>
          <p:nvSpPr>
            <p:cNvPr id="23" name="Oval 26"/>
            <p:cNvSpPr>
              <a:spLocks noChangeArrowheads="1"/>
            </p:cNvSpPr>
            <p:nvPr/>
          </p:nvSpPr>
          <p:spPr bwMode="auto">
            <a:xfrm>
              <a:off x="4899" y="2600"/>
              <a:ext cx="127" cy="128"/>
            </a:xfrm>
            <a:prstGeom prst="ellipse">
              <a:avLst/>
            </a:prstGeom>
            <a:solidFill>
              <a:srgbClr val="339966"/>
            </a:solidFill>
            <a:ln w="9525">
              <a:noFill/>
              <a:round/>
              <a:headEnd/>
              <a:tailEnd/>
            </a:ln>
            <a:effectLst/>
          </p:spPr>
          <p:txBody>
            <a:bodyPr wrap="none" anchor="ctr"/>
            <a:lstStyle/>
            <a:p>
              <a:pPr>
                <a:defRPr/>
              </a:pPr>
              <a:endParaRPr lang="en-GB" dirty="0">
                <a:solidFill>
                  <a:srgbClr val="000000"/>
                </a:solidFill>
              </a:endParaRPr>
            </a:p>
          </p:txBody>
        </p:sp>
        <p:sp>
          <p:nvSpPr>
            <p:cNvPr id="24" name="Oval 27"/>
            <p:cNvSpPr>
              <a:spLocks noChangeArrowheads="1"/>
            </p:cNvSpPr>
            <p:nvPr/>
          </p:nvSpPr>
          <p:spPr bwMode="auto">
            <a:xfrm>
              <a:off x="5078" y="2600"/>
              <a:ext cx="127" cy="128"/>
            </a:xfrm>
            <a:prstGeom prst="ellipse">
              <a:avLst/>
            </a:prstGeom>
            <a:solidFill>
              <a:srgbClr val="99CC91"/>
            </a:solidFill>
            <a:ln w="9525">
              <a:noFill/>
              <a:round/>
              <a:headEnd/>
              <a:tailEnd/>
            </a:ln>
            <a:effectLst/>
          </p:spPr>
          <p:txBody>
            <a:bodyPr wrap="none" anchor="ctr"/>
            <a:lstStyle/>
            <a:p>
              <a:pPr>
                <a:defRPr/>
              </a:pPr>
              <a:endParaRPr lang="en-GB" dirty="0">
                <a:solidFill>
                  <a:srgbClr val="000000"/>
                </a:solidFill>
              </a:endParaRPr>
            </a:p>
          </p:txBody>
        </p:sp>
        <p:sp>
          <p:nvSpPr>
            <p:cNvPr id="25" name="Oval 28"/>
            <p:cNvSpPr>
              <a:spLocks noChangeArrowheads="1"/>
            </p:cNvSpPr>
            <p:nvPr/>
          </p:nvSpPr>
          <p:spPr bwMode="auto">
            <a:xfrm>
              <a:off x="5257" y="2600"/>
              <a:ext cx="127" cy="128"/>
            </a:xfrm>
            <a:prstGeom prst="ellipse">
              <a:avLst/>
            </a:prstGeom>
            <a:solidFill>
              <a:srgbClr val="99CC91"/>
            </a:solidFill>
            <a:ln w="9525">
              <a:noFill/>
              <a:round/>
              <a:headEnd/>
              <a:tailEnd/>
            </a:ln>
            <a:effectLst/>
          </p:spPr>
          <p:txBody>
            <a:bodyPr wrap="none" anchor="ctr"/>
            <a:lstStyle/>
            <a:p>
              <a:pPr>
                <a:defRPr/>
              </a:pPr>
              <a:endParaRPr lang="en-GB" dirty="0">
                <a:solidFill>
                  <a:srgbClr val="000000"/>
                </a:solidFill>
              </a:endParaRPr>
            </a:p>
          </p:txBody>
        </p:sp>
        <p:sp>
          <p:nvSpPr>
            <p:cNvPr id="26" name="Oval 29"/>
            <p:cNvSpPr>
              <a:spLocks noChangeArrowheads="1"/>
            </p:cNvSpPr>
            <p:nvPr/>
          </p:nvSpPr>
          <p:spPr bwMode="auto">
            <a:xfrm>
              <a:off x="5436" y="2600"/>
              <a:ext cx="127" cy="128"/>
            </a:xfrm>
            <a:prstGeom prst="ellipse">
              <a:avLst/>
            </a:prstGeom>
            <a:solidFill>
              <a:srgbClr val="CC99FF"/>
            </a:solidFill>
            <a:ln w="9525">
              <a:noFill/>
              <a:round/>
              <a:headEnd/>
              <a:tailEnd/>
            </a:ln>
            <a:effectLst/>
          </p:spPr>
          <p:txBody>
            <a:bodyPr wrap="none" anchor="ctr"/>
            <a:lstStyle/>
            <a:p>
              <a:pPr>
                <a:defRPr/>
              </a:pPr>
              <a:endParaRPr lang="en-GB" dirty="0">
                <a:solidFill>
                  <a:srgbClr val="000000"/>
                </a:solidFill>
              </a:endParaRPr>
            </a:p>
          </p:txBody>
        </p:sp>
        <p:sp>
          <p:nvSpPr>
            <p:cNvPr id="27" name="Oval 30"/>
            <p:cNvSpPr>
              <a:spLocks noChangeArrowheads="1"/>
            </p:cNvSpPr>
            <p:nvPr/>
          </p:nvSpPr>
          <p:spPr bwMode="auto">
            <a:xfrm>
              <a:off x="4720" y="2779"/>
              <a:ext cx="127" cy="127"/>
            </a:xfrm>
            <a:prstGeom prst="ellipse">
              <a:avLst/>
            </a:prstGeom>
            <a:solidFill>
              <a:srgbClr val="339966"/>
            </a:solidFill>
            <a:ln w="9525">
              <a:noFill/>
              <a:round/>
              <a:headEnd/>
              <a:tailEnd/>
            </a:ln>
            <a:effectLst/>
          </p:spPr>
          <p:txBody>
            <a:bodyPr wrap="none" anchor="ctr"/>
            <a:lstStyle/>
            <a:p>
              <a:pPr>
                <a:defRPr/>
              </a:pPr>
              <a:endParaRPr lang="en-GB" dirty="0">
                <a:solidFill>
                  <a:srgbClr val="000000"/>
                </a:solidFill>
              </a:endParaRPr>
            </a:p>
          </p:txBody>
        </p:sp>
        <p:sp>
          <p:nvSpPr>
            <p:cNvPr id="28" name="Oval 31"/>
            <p:cNvSpPr>
              <a:spLocks noChangeArrowheads="1"/>
            </p:cNvSpPr>
            <p:nvPr/>
          </p:nvSpPr>
          <p:spPr bwMode="auto">
            <a:xfrm>
              <a:off x="4899" y="2779"/>
              <a:ext cx="127" cy="127"/>
            </a:xfrm>
            <a:prstGeom prst="ellipse">
              <a:avLst/>
            </a:prstGeom>
            <a:solidFill>
              <a:srgbClr val="99CC91"/>
            </a:solidFill>
            <a:ln w="9525">
              <a:noFill/>
              <a:round/>
              <a:headEnd/>
              <a:tailEnd/>
            </a:ln>
            <a:effectLst/>
          </p:spPr>
          <p:txBody>
            <a:bodyPr wrap="none" anchor="ctr"/>
            <a:lstStyle/>
            <a:p>
              <a:pPr>
                <a:defRPr/>
              </a:pPr>
              <a:endParaRPr lang="en-GB" dirty="0">
                <a:solidFill>
                  <a:srgbClr val="000000"/>
                </a:solidFill>
              </a:endParaRPr>
            </a:p>
          </p:txBody>
        </p:sp>
        <p:sp>
          <p:nvSpPr>
            <p:cNvPr id="29" name="Oval 32"/>
            <p:cNvSpPr>
              <a:spLocks noChangeArrowheads="1"/>
            </p:cNvSpPr>
            <p:nvPr/>
          </p:nvSpPr>
          <p:spPr bwMode="auto">
            <a:xfrm>
              <a:off x="5078" y="2779"/>
              <a:ext cx="127" cy="127"/>
            </a:xfrm>
            <a:prstGeom prst="ellipse">
              <a:avLst/>
            </a:prstGeom>
            <a:solidFill>
              <a:srgbClr val="99CC91"/>
            </a:solidFill>
            <a:ln w="9525">
              <a:noFill/>
              <a:round/>
              <a:headEnd/>
              <a:tailEnd/>
            </a:ln>
            <a:effectLst/>
          </p:spPr>
          <p:txBody>
            <a:bodyPr wrap="none" anchor="ctr"/>
            <a:lstStyle/>
            <a:p>
              <a:pPr>
                <a:defRPr/>
              </a:pPr>
              <a:endParaRPr lang="en-GB" dirty="0">
                <a:solidFill>
                  <a:srgbClr val="000000"/>
                </a:solidFill>
              </a:endParaRPr>
            </a:p>
          </p:txBody>
        </p:sp>
        <p:sp>
          <p:nvSpPr>
            <p:cNvPr id="30" name="Oval 33"/>
            <p:cNvSpPr>
              <a:spLocks noChangeArrowheads="1"/>
            </p:cNvSpPr>
            <p:nvPr/>
          </p:nvSpPr>
          <p:spPr bwMode="auto">
            <a:xfrm>
              <a:off x="5257" y="2779"/>
              <a:ext cx="127" cy="127"/>
            </a:xfrm>
            <a:prstGeom prst="ellipse">
              <a:avLst/>
            </a:prstGeom>
            <a:solidFill>
              <a:srgbClr val="CC99FF"/>
            </a:solidFill>
            <a:ln w="9525">
              <a:noFill/>
              <a:round/>
              <a:headEnd/>
              <a:tailEnd/>
            </a:ln>
            <a:effectLst/>
          </p:spPr>
          <p:txBody>
            <a:bodyPr wrap="none" anchor="ctr"/>
            <a:lstStyle/>
            <a:p>
              <a:pPr>
                <a:defRPr/>
              </a:pPr>
              <a:endParaRPr lang="en-GB" dirty="0">
                <a:solidFill>
                  <a:srgbClr val="000000"/>
                </a:solidFill>
              </a:endParaRPr>
            </a:p>
          </p:txBody>
        </p:sp>
        <p:sp>
          <p:nvSpPr>
            <p:cNvPr id="31" name="Oval 34"/>
            <p:cNvSpPr>
              <a:spLocks noChangeArrowheads="1"/>
            </p:cNvSpPr>
            <p:nvPr/>
          </p:nvSpPr>
          <p:spPr bwMode="auto">
            <a:xfrm>
              <a:off x="4720" y="2958"/>
              <a:ext cx="127" cy="127"/>
            </a:xfrm>
            <a:prstGeom prst="ellipse">
              <a:avLst/>
            </a:prstGeom>
            <a:solidFill>
              <a:srgbClr val="99CC91"/>
            </a:solidFill>
            <a:ln w="9525">
              <a:noFill/>
              <a:round/>
              <a:headEnd/>
              <a:tailEnd/>
            </a:ln>
            <a:effectLst/>
          </p:spPr>
          <p:txBody>
            <a:bodyPr wrap="none" anchor="ctr"/>
            <a:lstStyle/>
            <a:p>
              <a:pPr>
                <a:defRPr/>
              </a:pPr>
              <a:endParaRPr lang="en-GB" dirty="0">
                <a:solidFill>
                  <a:srgbClr val="000000"/>
                </a:solidFill>
              </a:endParaRPr>
            </a:p>
          </p:txBody>
        </p:sp>
        <p:sp>
          <p:nvSpPr>
            <p:cNvPr id="32" name="Oval 35"/>
            <p:cNvSpPr>
              <a:spLocks noChangeArrowheads="1"/>
            </p:cNvSpPr>
            <p:nvPr/>
          </p:nvSpPr>
          <p:spPr bwMode="auto">
            <a:xfrm>
              <a:off x="4899" y="2958"/>
              <a:ext cx="127" cy="127"/>
            </a:xfrm>
            <a:prstGeom prst="ellipse">
              <a:avLst/>
            </a:prstGeom>
            <a:solidFill>
              <a:srgbClr val="99CC91"/>
            </a:solidFill>
            <a:ln w="9525">
              <a:noFill/>
              <a:round/>
              <a:headEnd/>
              <a:tailEnd/>
            </a:ln>
            <a:effectLst/>
          </p:spPr>
          <p:txBody>
            <a:bodyPr wrap="none" anchor="ctr"/>
            <a:lstStyle/>
            <a:p>
              <a:pPr>
                <a:defRPr/>
              </a:pPr>
              <a:endParaRPr lang="en-GB" dirty="0">
                <a:solidFill>
                  <a:srgbClr val="000000"/>
                </a:solidFill>
              </a:endParaRPr>
            </a:p>
          </p:txBody>
        </p:sp>
        <p:sp>
          <p:nvSpPr>
            <p:cNvPr id="33" name="Oval 36"/>
            <p:cNvSpPr>
              <a:spLocks noChangeArrowheads="1"/>
            </p:cNvSpPr>
            <p:nvPr/>
          </p:nvSpPr>
          <p:spPr bwMode="auto">
            <a:xfrm>
              <a:off x="5078" y="2958"/>
              <a:ext cx="127" cy="127"/>
            </a:xfrm>
            <a:prstGeom prst="ellipse">
              <a:avLst/>
            </a:prstGeom>
            <a:solidFill>
              <a:srgbClr val="CC99FF"/>
            </a:solidFill>
            <a:ln w="9525">
              <a:noFill/>
              <a:round/>
              <a:headEnd/>
              <a:tailEnd/>
            </a:ln>
            <a:effectLst/>
          </p:spPr>
          <p:txBody>
            <a:bodyPr wrap="none" anchor="ctr"/>
            <a:lstStyle/>
            <a:p>
              <a:pPr>
                <a:defRPr/>
              </a:pPr>
              <a:endParaRPr lang="en-GB" dirty="0">
                <a:solidFill>
                  <a:srgbClr val="000000"/>
                </a:solidFill>
              </a:endParaRPr>
            </a:p>
          </p:txBody>
        </p:sp>
        <p:sp>
          <p:nvSpPr>
            <p:cNvPr id="34" name="Oval 37"/>
            <p:cNvSpPr>
              <a:spLocks noChangeArrowheads="1"/>
            </p:cNvSpPr>
            <p:nvPr/>
          </p:nvSpPr>
          <p:spPr bwMode="auto">
            <a:xfrm>
              <a:off x="5257" y="2958"/>
              <a:ext cx="127" cy="127"/>
            </a:xfrm>
            <a:prstGeom prst="ellipse">
              <a:avLst/>
            </a:prstGeom>
            <a:solidFill>
              <a:srgbClr val="CC99FF"/>
            </a:solidFill>
            <a:ln w="9525">
              <a:noFill/>
              <a:round/>
              <a:headEnd/>
              <a:tailEnd/>
            </a:ln>
            <a:effectLst/>
          </p:spPr>
          <p:txBody>
            <a:bodyPr wrap="none" anchor="ctr"/>
            <a:lstStyle/>
            <a:p>
              <a:pPr>
                <a:defRPr/>
              </a:pPr>
              <a:endParaRPr lang="en-GB" dirty="0">
                <a:solidFill>
                  <a:srgbClr val="000000"/>
                </a:solidFill>
              </a:endParaRPr>
            </a:p>
          </p:txBody>
        </p:sp>
        <p:sp>
          <p:nvSpPr>
            <p:cNvPr id="35" name="Oval 38"/>
            <p:cNvSpPr>
              <a:spLocks noChangeArrowheads="1"/>
            </p:cNvSpPr>
            <p:nvPr/>
          </p:nvSpPr>
          <p:spPr bwMode="auto">
            <a:xfrm>
              <a:off x="4899" y="3137"/>
              <a:ext cx="127" cy="127"/>
            </a:xfrm>
            <a:prstGeom prst="ellipse">
              <a:avLst/>
            </a:prstGeom>
            <a:solidFill>
              <a:srgbClr val="CC99FF"/>
            </a:solidFill>
            <a:ln w="9525">
              <a:noFill/>
              <a:round/>
              <a:headEnd/>
              <a:tailEnd/>
            </a:ln>
            <a:effectLst/>
          </p:spPr>
          <p:txBody>
            <a:bodyPr wrap="none" anchor="ctr"/>
            <a:lstStyle/>
            <a:p>
              <a:pPr>
                <a:defRPr/>
              </a:pPr>
              <a:endParaRPr lang="en-GB" dirty="0">
                <a:solidFill>
                  <a:srgbClr val="000000"/>
                </a:solidFill>
              </a:endParaRPr>
            </a:p>
          </p:txBody>
        </p:sp>
        <p:sp>
          <p:nvSpPr>
            <p:cNvPr id="36" name="Oval 39"/>
            <p:cNvSpPr>
              <a:spLocks noChangeArrowheads="1"/>
            </p:cNvSpPr>
            <p:nvPr/>
          </p:nvSpPr>
          <p:spPr bwMode="auto">
            <a:xfrm>
              <a:off x="5257" y="3137"/>
              <a:ext cx="127" cy="127"/>
            </a:xfrm>
            <a:prstGeom prst="ellipse">
              <a:avLst/>
            </a:prstGeom>
            <a:solidFill>
              <a:srgbClr val="CC99FF"/>
            </a:solidFill>
            <a:ln w="9525">
              <a:noFill/>
              <a:round/>
              <a:headEnd/>
              <a:tailEnd/>
            </a:ln>
            <a:effectLst/>
          </p:spPr>
          <p:txBody>
            <a:bodyPr wrap="none" anchor="ctr"/>
            <a:lstStyle/>
            <a:p>
              <a:pPr>
                <a:defRPr/>
              </a:pPr>
              <a:endParaRPr lang="en-GB" dirty="0">
                <a:solidFill>
                  <a:srgbClr val="000000"/>
                </a:solidFill>
              </a:endParaRPr>
            </a:p>
          </p:txBody>
        </p:sp>
      </p:grpSp>
      <p:sp>
        <p:nvSpPr>
          <p:cNvPr id="37" name="Line 40"/>
          <p:cNvSpPr>
            <a:spLocks noChangeShapeType="1"/>
          </p:cNvSpPr>
          <p:nvPr/>
        </p:nvSpPr>
        <p:spPr bwMode="auto">
          <a:xfrm>
            <a:off x="323528" y="3429000"/>
            <a:ext cx="8229600" cy="0"/>
          </a:xfrm>
          <a:prstGeom prst="line">
            <a:avLst/>
          </a:prstGeom>
          <a:noFill/>
          <a:ln w="6350">
            <a:solidFill>
              <a:schemeClr val="tx1"/>
            </a:solidFill>
            <a:round/>
            <a:headEnd/>
            <a:tailEnd/>
          </a:ln>
          <a:effectLst/>
        </p:spPr>
        <p:txBody>
          <a:bodyPr/>
          <a:lstStyle/>
          <a:p>
            <a:pPr>
              <a:defRPr/>
            </a:pPr>
            <a:endParaRPr lang="en-GB" dirty="0">
              <a:solidFill>
                <a:srgbClr val="000000"/>
              </a:solidFill>
            </a:endParaRPr>
          </a:p>
        </p:txBody>
      </p:sp>
      <p:sp>
        <p:nvSpPr>
          <p:cNvPr id="38" name="Oval 4"/>
          <p:cNvSpPr>
            <a:spLocks noChangeArrowheads="1"/>
          </p:cNvSpPr>
          <p:nvPr/>
        </p:nvSpPr>
        <p:spPr bwMode="auto">
          <a:xfrm>
            <a:off x="7686675" y="1041400"/>
            <a:ext cx="1071563" cy="1071563"/>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39" name="Oval 5"/>
          <p:cNvSpPr>
            <a:spLocks noChangeArrowheads="1"/>
          </p:cNvSpPr>
          <p:nvPr/>
        </p:nvSpPr>
        <p:spPr bwMode="auto">
          <a:xfrm>
            <a:off x="7770813" y="112871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40" name="Oval 6">
            <a:hlinkClick r:id="" action="ppaction://hlinkshowjump?jump=previousslide"/>
          </p:cNvPr>
          <p:cNvSpPr>
            <a:spLocks noChangeArrowheads="1"/>
          </p:cNvSpPr>
          <p:nvPr/>
        </p:nvSpPr>
        <p:spPr bwMode="auto">
          <a:xfrm>
            <a:off x="7858125" y="1214438"/>
            <a:ext cx="728663" cy="731837"/>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41" name="Oval 7"/>
          <p:cNvSpPr>
            <a:spLocks noChangeArrowheads="1"/>
          </p:cNvSpPr>
          <p:nvPr/>
        </p:nvSpPr>
        <p:spPr bwMode="auto">
          <a:xfrm>
            <a:off x="7947025" y="130651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42" name="Oval 8"/>
          <p:cNvSpPr>
            <a:spLocks noChangeArrowheads="1"/>
          </p:cNvSpPr>
          <p:nvPr/>
        </p:nvSpPr>
        <p:spPr bwMode="auto">
          <a:xfrm>
            <a:off x="8035925" y="1393825"/>
            <a:ext cx="403225" cy="412750"/>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43" name="Oval 9"/>
          <p:cNvSpPr>
            <a:spLocks noChangeArrowheads="1"/>
          </p:cNvSpPr>
          <p:nvPr/>
        </p:nvSpPr>
        <p:spPr bwMode="auto">
          <a:xfrm>
            <a:off x="8121650" y="1476375"/>
            <a:ext cx="230188" cy="231775"/>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44" name="TextBox 43"/>
          <p:cNvSpPr txBox="1"/>
          <p:nvPr/>
        </p:nvSpPr>
        <p:spPr>
          <a:xfrm>
            <a:off x="3500438" y="6550025"/>
            <a:ext cx="2643187" cy="307975"/>
          </a:xfrm>
          <a:prstGeom prst="rect">
            <a:avLst/>
          </a:prstGeom>
          <a:noFill/>
        </p:spPr>
        <p:txBody>
          <a:bodyPr>
            <a:spAutoFit/>
          </a:bodyPr>
          <a:lstStyle/>
          <a:p>
            <a:pPr>
              <a:defRPr/>
            </a:pPr>
            <a:r>
              <a:rPr lang="en-GB" sz="1400" b="1" dirty="0">
                <a:solidFill>
                  <a:srgbClr val="FF0000"/>
                </a:solidFill>
                <a:latin typeface="Arial Rounded MT Bold"/>
              </a:rPr>
              <a:t>www.phil-race.co.uk</a:t>
            </a:r>
          </a:p>
        </p:txBody>
      </p:sp>
      <p:sp>
        <p:nvSpPr>
          <p:cNvPr id="5123" name="Rectangle 3"/>
          <p:cNvSpPr>
            <a:spLocks noGrp="1" noChangeArrowheads="1"/>
          </p:cNvSpPr>
          <p:nvPr>
            <p:ph type="ctrTitle"/>
          </p:nvPr>
        </p:nvSpPr>
        <p:spPr>
          <a:xfrm>
            <a:off x="315913" y="466725"/>
            <a:ext cx="6781800" cy="2133600"/>
          </a:xfrm>
        </p:spPr>
        <p:txBody>
          <a:bodyPr/>
          <a:lstStyle>
            <a:lvl1pPr algn="r">
              <a:defRPr sz="4800"/>
            </a:lvl1pPr>
          </a:lstStyle>
          <a:p>
            <a:r>
              <a:rPr lang="en-US" altLang="en-US"/>
              <a:t>Click to edit Master title style</a:t>
            </a:r>
            <a:endParaRPr lang="en-GB" altLang="en-US"/>
          </a:p>
        </p:txBody>
      </p:sp>
      <p:sp>
        <p:nvSpPr>
          <p:cNvPr id="5124"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en-US" altLang="en-US"/>
              <a:t>Click to edit Master subtitle style</a:t>
            </a:r>
            <a:endParaRPr lang="en-GB" altLang="en-US"/>
          </a:p>
        </p:txBody>
      </p:sp>
      <p:pic>
        <p:nvPicPr>
          <p:cNvPr id="45" name="Picture 7" descr="Leeds Met 06" hidden="1"/>
          <p:cNvPicPr>
            <a:picLocks noChangeAspect="1" noChangeArrowheads="1"/>
          </p:cNvPicPr>
          <p:nvPr/>
        </p:nvPicPr>
        <p:blipFill>
          <a:blip r:embed="rId2" cstate="email"/>
          <a:srcRect/>
          <a:stretch>
            <a:fillRect/>
          </a:stretch>
        </p:blipFill>
        <p:spPr bwMode="auto">
          <a:xfrm>
            <a:off x="0" y="0"/>
            <a:ext cx="9144000" cy="6877050"/>
          </a:xfrm>
          <a:prstGeom prst="rect">
            <a:avLst/>
          </a:prstGeom>
          <a:noFill/>
          <a:ln w="9525">
            <a:noFill/>
            <a:miter lim="800000"/>
            <a:headEnd/>
            <a:tailEnd/>
          </a:ln>
        </p:spPr>
      </p:pic>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fld id="{712BFDB6-5EB2-4EAD-B635-5741753271E7}" type="datetime2">
              <a:rPr lang="en-GB" sz="1800" smtClean="0">
                <a:solidFill>
                  <a:srgbClr val="000000"/>
                </a:solidFill>
                <a:latin typeface="Arial"/>
                <a:cs typeface="Arial" pitchFamily="34" charset="0"/>
              </a:rPr>
              <a:pPr fontAlgn="auto">
                <a:spcBef>
                  <a:spcPts val="0"/>
                </a:spcBef>
                <a:spcAft>
                  <a:spcPts val="0"/>
                </a:spcAft>
              </a:pPr>
              <a:t>Thursday, 04 January 2018</a:t>
            </a:fld>
            <a:endParaRPr lang="en-GB" sz="1800" dirty="0">
              <a:solidFill>
                <a:srgbClr val="000000"/>
              </a:solidFill>
              <a:latin typeface="Arial"/>
              <a:cs typeface="Arial" pitchFamily="34" charset="0"/>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endParaRPr lang="en-GB" sz="1800" dirty="0">
              <a:solidFill>
                <a:srgbClr val="000000"/>
              </a:solidFill>
              <a:latin typeface="Arial"/>
              <a:cs typeface="Arial" pitchFamily="34" charset="0"/>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fontAlgn="auto">
              <a:spcBef>
                <a:spcPts val="0"/>
              </a:spcBef>
              <a:spcAft>
                <a:spcPts val="0"/>
              </a:spcAft>
            </a:pPr>
            <a:fld id="{D7F7E5A3-CF98-4D9F-9B34-F4AE9FD14BF6}" type="slidenum">
              <a:rPr lang="en-GB" sz="1800" smtClean="0">
                <a:solidFill>
                  <a:srgbClr val="000000"/>
                </a:solidFill>
                <a:latin typeface="Arial"/>
                <a:cs typeface="Arial" pitchFamily="34" charset="0"/>
              </a:rPr>
              <a:pPr fontAlgn="auto">
                <a:spcBef>
                  <a:spcPts val="0"/>
                </a:spcBef>
                <a:spcAft>
                  <a:spcPts val="0"/>
                </a:spcAft>
              </a:pPr>
              <a:t>‹#›</a:t>
            </a:fld>
            <a:endParaRPr lang="en-GB" sz="1800" dirty="0">
              <a:solidFill>
                <a:srgbClr val="000000"/>
              </a:solidFill>
              <a:latin typeface="Arial"/>
              <a:cs typeface="Arial" pitchFamily="34" charset="0"/>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03F82EF9-6ED1-4179-A9AA-F353F410F666}" type="datetime1">
              <a:rPr lang="en-GB" smtClean="0"/>
              <a:pPr>
                <a:defRPr/>
              </a:pPr>
              <a:t>04/01/2018</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7ECDEC84-D34E-4F99-A53A-6AA823136A56}" type="slidenum">
              <a:rPr lang="en-GB" smtClean="0"/>
              <a:pPr>
                <a:defRPr/>
              </a:pPr>
              <a:t>‹#›</a:t>
            </a:fld>
            <a:endParaRPr lang="en-GB"/>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1DC8AE-B192-402A-B14F-F0E519CCB1CE}" type="datetimeFigureOut">
              <a:rPr lang="en-US" smtClean="0">
                <a:solidFill>
                  <a:prstClr val="black">
                    <a:tint val="75000"/>
                  </a:prstClr>
                </a:solidFill>
              </a:rPr>
              <a:pPr/>
              <a:t>1/4/2018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EBAEE5-C1FE-4140-965B-64058E2C0C83}"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dt" sz="half" idx="10"/>
          </p:nvPr>
        </p:nvSpPr>
        <p:spPr>
          <a:xfrm>
            <a:off x="468313" y="6381750"/>
            <a:ext cx="1522412" cy="304800"/>
          </a:xfrm>
          <a:prstGeom prst="rect">
            <a:avLst/>
          </a:prstGeom>
          <a:ln/>
        </p:spPr>
        <p:txBody>
          <a:bodyPr/>
          <a:lstStyle>
            <a:lvl1pPr>
              <a:defRPr/>
            </a:lvl1pPr>
          </a:lstStyle>
          <a:p>
            <a:pPr>
              <a:defRPr/>
            </a:pPr>
            <a:endParaRPr lang="en-GB" altLang="en-US">
              <a:solidFill>
                <a:srgbClr val="000000"/>
              </a:solidFill>
            </a:endParaRPr>
          </a:p>
        </p:txBody>
      </p:sp>
      <p:sp>
        <p:nvSpPr>
          <p:cNvPr id="5" name="Rectangle 6"/>
          <p:cNvSpPr>
            <a:spLocks noGrp="1" noChangeArrowheads="1"/>
          </p:cNvSpPr>
          <p:nvPr>
            <p:ph type="ftr" sz="quarter" idx="11"/>
          </p:nvPr>
        </p:nvSpPr>
        <p:spPr>
          <a:xfrm flipH="1">
            <a:off x="3851275" y="6165850"/>
            <a:ext cx="73025" cy="358775"/>
          </a:xfrm>
          <a:prstGeom prst="rect">
            <a:avLst/>
          </a:prstGeom>
          <a:ln/>
        </p:spPr>
        <p:txBody>
          <a:bodyPr/>
          <a:lstStyle>
            <a:lvl1pPr>
              <a:defRPr/>
            </a:lvl1pPr>
          </a:lstStyle>
          <a:p>
            <a:pPr>
              <a:defRPr/>
            </a:pPr>
            <a:endParaRPr lang="en-GB" altLang="en-US">
              <a:solidFill>
                <a:srgbClr val="000000"/>
              </a:solidFill>
            </a:endParaRPr>
          </a:p>
        </p:txBody>
      </p:sp>
      <p:sp>
        <p:nvSpPr>
          <p:cNvPr id="6" name="Rectangle 7"/>
          <p:cNvSpPr>
            <a:spLocks noGrp="1" noChangeArrowheads="1"/>
          </p:cNvSpPr>
          <p:nvPr>
            <p:ph type="sldNum" sz="quarter" idx="12"/>
          </p:nvPr>
        </p:nvSpPr>
        <p:spPr>
          <a:xfrm>
            <a:off x="5867400" y="6308725"/>
            <a:ext cx="936625" cy="412750"/>
          </a:xfrm>
          <a:prstGeom prst="rect">
            <a:avLst/>
          </a:prstGeom>
          <a:ln/>
        </p:spPr>
        <p:txBody>
          <a:bodyPr/>
          <a:lstStyle>
            <a:lvl1pPr>
              <a:defRPr/>
            </a:lvl1pPr>
          </a:lstStyle>
          <a:p>
            <a:pPr>
              <a:defRPr/>
            </a:pPr>
            <a:endParaRPr lang="en-GB" altLang="en-US">
              <a:solidFill>
                <a:srgbClr val="000000"/>
              </a:solidFill>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A4A896-AEBC-45F7-BDDF-664620CF3620}" type="datetimeFigureOut">
              <a:rPr lang="en-GB" smtClean="0">
                <a:solidFill>
                  <a:prstClr val="black">
                    <a:tint val="75000"/>
                  </a:prstClr>
                </a:solidFill>
              </a:rPr>
              <a:pPr/>
              <a:t>04/01/2018</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F751200B-38BD-4771-859B-8F134E21364B}" type="slidenum">
              <a:rPr lang="en-GB" smtClean="0">
                <a:solidFill>
                  <a:prstClr val="black">
                    <a:tint val="75000"/>
                  </a:prstClr>
                </a:solidFill>
              </a:rPr>
              <a:pPr/>
              <a:t>‹#›</a:t>
            </a:fld>
            <a:endParaRPr lang="en-GB">
              <a:solidFill>
                <a:prstClr val="black">
                  <a:tint val="75000"/>
                </a:prstClr>
              </a:solidFill>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358775" y="1196975"/>
            <a:ext cx="4225925" cy="4670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737100" y="1196975"/>
            <a:ext cx="4227513" cy="4670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875792995"/>
      </p:ext>
    </p:extLst>
  </p:cSld>
  <p:clrMapOvr>
    <a:masterClrMapping/>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8044769"/>
      </p:ext>
    </p:extLst>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rgbClr val="FF0000"/>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137303769"/>
      </p:ext>
    </p:extLst>
  </p:cSld>
  <p:clrMapOvr>
    <a:masterClrMapping/>
  </p:clrMapOv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691825646"/>
      </p:ext>
    </p:extLst>
  </p:cSld>
  <p:clrMapOvr>
    <a:masterClrMapping/>
  </p:clrMapOv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4076989"/>
      </p:ext>
    </p:extLst>
  </p:cSld>
  <p:clrMapOvr>
    <a:masterClrMapping/>
  </p:clrMapOv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rgbClr val="FF0000"/>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280412091"/>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58D59E4-E051-40DE-9A2C-B3D3057CA44F}" type="datetime1">
              <a:rPr lang="en-GB" smtClean="0"/>
              <a:pPr>
                <a:defRPr/>
              </a:pPr>
              <a:t>04/01/2018</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DA792A76-7EF9-4E1A-9ACF-D9D0191CF955}" type="slidenum">
              <a:rPr lang="en-GB" smtClean="0"/>
              <a:pPr>
                <a:defRPr/>
              </a:pPr>
              <a:t>‹#›</a:t>
            </a:fld>
            <a:endParaRPr lang="en-GB"/>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rgbClr val="FF0000"/>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326115398"/>
      </p:ext>
    </p:extLst>
  </p:cSld>
  <p:clrMapOvr>
    <a:masterClrMapping/>
  </p:clrMapOv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0" cap="none" spc="0" normalizeH="0" baseline="0" noProof="0" dirty="0">
              <a:ln>
                <a:noFill/>
              </a:ln>
              <a:solidFill>
                <a:srgbClr val="000000"/>
              </a:solidFill>
              <a:effectLst/>
              <a:uLnTx/>
              <a:uFillTx/>
              <a:latin typeface="Comic Sans MS" pitchFamily="66" charset="0"/>
              <a:ea typeface="+mn-ea"/>
              <a:cs typeface="+mn-cs"/>
            </a:endParaRPr>
          </a:p>
        </p:txBody>
      </p:sp>
      <p:grpSp>
        <p:nvGrpSpPr>
          <p:cNvPr id="2" name="Group 8"/>
          <p:cNvGrpSpPr>
            <a:grpSpLocks/>
          </p:cNvGrpSpPr>
          <p:nvPr/>
        </p:nvGrpSpPr>
        <p:grpSpPr bwMode="auto">
          <a:xfrm>
            <a:off x="7493000" y="2992438"/>
            <a:ext cx="1338263" cy="2189162"/>
            <a:chOff x="4720" y="1885"/>
            <a:chExt cx="843" cy="1379"/>
          </a:xfrm>
        </p:grpSpPr>
        <p:sp>
          <p:nvSpPr>
            <p:cNvPr id="6" name="Oval 9"/>
            <p:cNvSpPr>
              <a:spLocks noChangeArrowheads="1"/>
            </p:cNvSpPr>
            <p:nvPr/>
          </p:nvSpPr>
          <p:spPr bwMode="auto">
            <a:xfrm>
              <a:off x="4720" y="1885"/>
              <a:ext cx="127" cy="127"/>
            </a:xfrm>
            <a:prstGeom prst="ellipse">
              <a:avLst/>
            </a:prstGeom>
            <a:solidFill>
              <a:srgbClr val="8A00C0"/>
            </a:solidFill>
            <a:ln w="9525">
              <a:no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0" cap="none" spc="0" normalizeH="0" baseline="0" noProof="0" dirty="0">
                <a:ln>
                  <a:noFill/>
                </a:ln>
                <a:solidFill>
                  <a:srgbClr val="000000"/>
                </a:solidFill>
                <a:effectLst/>
                <a:uLnTx/>
                <a:uFillTx/>
                <a:latin typeface="Comic Sans MS" pitchFamily="66" charset="0"/>
                <a:ea typeface="+mn-ea"/>
                <a:cs typeface="+mn-cs"/>
              </a:endParaRPr>
            </a:p>
          </p:txBody>
        </p:sp>
        <p:sp>
          <p:nvSpPr>
            <p:cNvPr id="7" name="Oval 10"/>
            <p:cNvSpPr>
              <a:spLocks noChangeArrowheads="1"/>
            </p:cNvSpPr>
            <p:nvPr/>
          </p:nvSpPr>
          <p:spPr bwMode="auto">
            <a:xfrm>
              <a:off x="4899" y="1885"/>
              <a:ext cx="127" cy="127"/>
            </a:xfrm>
            <a:prstGeom prst="ellipse">
              <a:avLst/>
            </a:prstGeom>
            <a:solidFill>
              <a:srgbClr val="8A00C0"/>
            </a:solidFill>
            <a:ln w="9525">
              <a:no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0" cap="none" spc="0" normalizeH="0" baseline="0" noProof="0" dirty="0">
                <a:ln>
                  <a:noFill/>
                </a:ln>
                <a:solidFill>
                  <a:srgbClr val="000000"/>
                </a:solidFill>
                <a:effectLst/>
                <a:uLnTx/>
                <a:uFillTx/>
                <a:latin typeface="Comic Sans MS" pitchFamily="66" charset="0"/>
                <a:ea typeface="+mn-ea"/>
                <a:cs typeface="+mn-cs"/>
              </a:endParaRPr>
            </a:p>
          </p:txBody>
        </p:sp>
        <p:sp>
          <p:nvSpPr>
            <p:cNvPr id="8" name="Oval 11"/>
            <p:cNvSpPr>
              <a:spLocks noChangeArrowheads="1"/>
            </p:cNvSpPr>
            <p:nvPr/>
          </p:nvSpPr>
          <p:spPr bwMode="auto">
            <a:xfrm>
              <a:off x="5078" y="1885"/>
              <a:ext cx="127" cy="127"/>
            </a:xfrm>
            <a:prstGeom prst="ellipse">
              <a:avLst/>
            </a:prstGeom>
            <a:solidFill>
              <a:srgbClr val="8A00C0"/>
            </a:solidFill>
            <a:ln w="9525">
              <a:no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0" cap="none" spc="0" normalizeH="0" baseline="0" noProof="0" dirty="0">
                <a:ln>
                  <a:noFill/>
                </a:ln>
                <a:solidFill>
                  <a:srgbClr val="000000"/>
                </a:solidFill>
                <a:effectLst/>
                <a:uLnTx/>
                <a:uFillTx/>
                <a:latin typeface="Comic Sans MS" pitchFamily="66" charset="0"/>
                <a:ea typeface="+mn-ea"/>
                <a:cs typeface="+mn-cs"/>
              </a:endParaRPr>
            </a:p>
          </p:txBody>
        </p:sp>
        <p:sp>
          <p:nvSpPr>
            <p:cNvPr id="9" name="Oval 12"/>
            <p:cNvSpPr>
              <a:spLocks noChangeArrowheads="1"/>
            </p:cNvSpPr>
            <p:nvPr/>
          </p:nvSpPr>
          <p:spPr bwMode="auto">
            <a:xfrm>
              <a:off x="4720" y="2064"/>
              <a:ext cx="127" cy="127"/>
            </a:xfrm>
            <a:prstGeom prst="ellipse">
              <a:avLst/>
            </a:prstGeom>
            <a:solidFill>
              <a:srgbClr val="8A00C0"/>
            </a:solidFill>
            <a:ln w="9525">
              <a:no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0" cap="none" spc="0" normalizeH="0" baseline="0" noProof="0" dirty="0">
                <a:ln>
                  <a:noFill/>
                </a:ln>
                <a:solidFill>
                  <a:srgbClr val="000000"/>
                </a:solidFill>
                <a:effectLst/>
                <a:uLnTx/>
                <a:uFillTx/>
                <a:latin typeface="Comic Sans MS" pitchFamily="66" charset="0"/>
                <a:ea typeface="+mn-ea"/>
                <a:cs typeface="+mn-cs"/>
              </a:endParaRPr>
            </a:p>
          </p:txBody>
        </p:sp>
        <p:sp>
          <p:nvSpPr>
            <p:cNvPr id="10" name="Oval 13"/>
            <p:cNvSpPr>
              <a:spLocks noChangeArrowheads="1"/>
            </p:cNvSpPr>
            <p:nvPr/>
          </p:nvSpPr>
          <p:spPr bwMode="auto">
            <a:xfrm>
              <a:off x="4899" y="2064"/>
              <a:ext cx="127" cy="127"/>
            </a:xfrm>
            <a:prstGeom prst="ellipse">
              <a:avLst/>
            </a:prstGeom>
            <a:solidFill>
              <a:srgbClr val="8A00C0"/>
            </a:solidFill>
            <a:ln w="9525">
              <a:no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0" cap="none" spc="0" normalizeH="0" baseline="0" noProof="0" dirty="0">
                <a:ln>
                  <a:noFill/>
                </a:ln>
                <a:solidFill>
                  <a:srgbClr val="000000"/>
                </a:solidFill>
                <a:effectLst/>
                <a:uLnTx/>
                <a:uFillTx/>
                <a:latin typeface="Comic Sans MS" pitchFamily="66" charset="0"/>
                <a:ea typeface="+mn-ea"/>
                <a:cs typeface="+mn-cs"/>
              </a:endParaRPr>
            </a:p>
          </p:txBody>
        </p:sp>
        <p:sp>
          <p:nvSpPr>
            <p:cNvPr id="11" name="Oval 14"/>
            <p:cNvSpPr>
              <a:spLocks noChangeArrowheads="1"/>
            </p:cNvSpPr>
            <p:nvPr/>
          </p:nvSpPr>
          <p:spPr bwMode="auto">
            <a:xfrm>
              <a:off x="5078" y="2064"/>
              <a:ext cx="127" cy="127"/>
            </a:xfrm>
            <a:prstGeom prst="ellipse">
              <a:avLst/>
            </a:prstGeom>
            <a:solidFill>
              <a:srgbClr val="8A00C0"/>
            </a:solidFill>
            <a:ln w="9525">
              <a:no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0" cap="none" spc="0" normalizeH="0" baseline="0" noProof="0" dirty="0">
                <a:ln>
                  <a:noFill/>
                </a:ln>
                <a:solidFill>
                  <a:srgbClr val="000000"/>
                </a:solidFill>
                <a:effectLst/>
                <a:uLnTx/>
                <a:uFillTx/>
                <a:latin typeface="Comic Sans MS" pitchFamily="66" charset="0"/>
                <a:ea typeface="+mn-ea"/>
                <a:cs typeface="+mn-cs"/>
              </a:endParaRPr>
            </a:p>
          </p:txBody>
        </p:sp>
        <p:sp>
          <p:nvSpPr>
            <p:cNvPr id="12" name="Oval 15"/>
            <p:cNvSpPr>
              <a:spLocks noChangeArrowheads="1"/>
            </p:cNvSpPr>
            <p:nvPr/>
          </p:nvSpPr>
          <p:spPr bwMode="auto">
            <a:xfrm>
              <a:off x="5257" y="2064"/>
              <a:ext cx="127" cy="127"/>
            </a:xfrm>
            <a:prstGeom prst="ellipse">
              <a:avLst/>
            </a:prstGeom>
            <a:solidFill>
              <a:srgbClr val="339966"/>
            </a:solidFill>
            <a:ln w="9525">
              <a:no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0" cap="none" spc="0" normalizeH="0" baseline="0" noProof="0" dirty="0">
                <a:ln>
                  <a:noFill/>
                </a:ln>
                <a:solidFill>
                  <a:srgbClr val="000000"/>
                </a:solidFill>
                <a:effectLst/>
                <a:uLnTx/>
                <a:uFillTx/>
                <a:latin typeface="Comic Sans MS" pitchFamily="66" charset="0"/>
                <a:ea typeface="+mn-ea"/>
                <a:cs typeface="+mn-cs"/>
              </a:endParaRPr>
            </a:p>
          </p:txBody>
        </p:sp>
        <p:sp>
          <p:nvSpPr>
            <p:cNvPr id="13" name="Oval 16"/>
            <p:cNvSpPr>
              <a:spLocks noChangeArrowheads="1"/>
            </p:cNvSpPr>
            <p:nvPr/>
          </p:nvSpPr>
          <p:spPr bwMode="auto">
            <a:xfrm>
              <a:off x="4720" y="2243"/>
              <a:ext cx="127" cy="127"/>
            </a:xfrm>
            <a:prstGeom prst="ellipse">
              <a:avLst/>
            </a:prstGeom>
            <a:solidFill>
              <a:srgbClr val="8A00C0"/>
            </a:solidFill>
            <a:ln w="9525">
              <a:no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0" cap="none" spc="0" normalizeH="0" baseline="0" noProof="0" dirty="0">
                <a:ln>
                  <a:noFill/>
                </a:ln>
                <a:solidFill>
                  <a:srgbClr val="000000"/>
                </a:solidFill>
                <a:effectLst/>
                <a:uLnTx/>
                <a:uFillTx/>
                <a:latin typeface="Comic Sans MS" pitchFamily="66" charset="0"/>
                <a:ea typeface="+mn-ea"/>
                <a:cs typeface="+mn-cs"/>
              </a:endParaRPr>
            </a:p>
          </p:txBody>
        </p:sp>
        <p:sp>
          <p:nvSpPr>
            <p:cNvPr id="14" name="Oval 17"/>
            <p:cNvSpPr>
              <a:spLocks noChangeArrowheads="1"/>
            </p:cNvSpPr>
            <p:nvPr/>
          </p:nvSpPr>
          <p:spPr bwMode="auto">
            <a:xfrm>
              <a:off x="4899" y="2243"/>
              <a:ext cx="127" cy="127"/>
            </a:xfrm>
            <a:prstGeom prst="ellipse">
              <a:avLst/>
            </a:prstGeom>
            <a:solidFill>
              <a:srgbClr val="8A00C0"/>
            </a:solidFill>
            <a:ln w="9525">
              <a:no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0" cap="none" spc="0" normalizeH="0" baseline="0" noProof="0" dirty="0">
                <a:ln>
                  <a:noFill/>
                </a:ln>
                <a:solidFill>
                  <a:srgbClr val="000000"/>
                </a:solidFill>
                <a:effectLst/>
                <a:uLnTx/>
                <a:uFillTx/>
                <a:latin typeface="Comic Sans MS" pitchFamily="66" charset="0"/>
                <a:ea typeface="+mn-ea"/>
                <a:cs typeface="+mn-cs"/>
              </a:endParaRPr>
            </a:p>
          </p:txBody>
        </p:sp>
        <p:sp>
          <p:nvSpPr>
            <p:cNvPr id="15" name="Oval 18"/>
            <p:cNvSpPr>
              <a:spLocks noChangeArrowheads="1"/>
            </p:cNvSpPr>
            <p:nvPr/>
          </p:nvSpPr>
          <p:spPr bwMode="auto">
            <a:xfrm>
              <a:off x="5078" y="2243"/>
              <a:ext cx="127" cy="127"/>
            </a:xfrm>
            <a:prstGeom prst="ellipse">
              <a:avLst/>
            </a:prstGeom>
            <a:solidFill>
              <a:srgbClr val="339966"/>
            </a:solidFill>
            <a:ln w="9525">
              <a:no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0" cap="none" spc="0" normalizeH="0" baseline="0" noProof="0" dirty="0">
                <a:ln>
                  <a:noFill/>
                </a:ln>
                <a:solidFill>
                  <a:srgbClr val="000000"/>
                </a:solidFill>
                <a:effectLst/>
                <a:uLnTx/>
                <a:uFillTx/>
                <a:latin typeface="Comic Sans MS" pitchFamily="66" charset="0"/>
                <a:ea typeface="+mn-ea"/>
                <a:cs typeface="+mn-cs"/>
              </a:endParaRPr>
            </a:p>
          </p:txBody>
        </p:sp>
        <p:sp>
          <p:nvSpPr>
            <p:cNvPr id="16" name="Oval 19"/>
            <p:cNvSpPr>
              <a:spLocks noChangeArrowheads="1"/>
            </p:cNvSpPr>
            <p:nvPr/>
          </p:nvSpPr>
          <p:spPr bwMode="auto">
            <a:xfrm>
              <a:off x="5257" y="2243"/>
              <a:ext cx="127" cy="127"/>
            </a:xfrm>
            <a:prstGeom prst="ellipse">
              <a:avLst/>
            </a:prstGeom>
            <a:solidFill>
              <a:srgbClr val="339966"/>
            </a:solidFill>
            <a:ln w="9525">
              <a:no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0" cap="none" spc="0" normalizeH="0" baseline="0" noProof="0" dirty="0">
                <a:ln>
                  <a:noFill/>
                </a:ln>
                <a:solidFill>
                  <a:srgbClr val="000000"/>
                </a:solidFill>
                <a:effectLst/>
                <a:uLnTx/>
                <a:uFillTx/>
                <a:latin typeface="Comic Sans MS" pitchFamily="66" charset="0"/>
                <a:ea typeface="+mn-ea"/>
                <a:cs typeface="+mn-cs"/>
              </a:endParaRPr>
            </a:p>
          </p:txBody>
        </p:sp>
        <p:sp>
          <p:nvSpPr>
            <p:cNvPr id="17" name="Oval 20"/>
            <p:cNvSpPr>
              <a:spLocks noChangeArrowheads="1"/>
            </p:cNvSpPr>
            <p:nvPr/>
          </p:nvSpPr>
          <p:spPr bwMode="auto">
            <a:xfrm>
              <a:off x="5436" y="2243"/>
              <a:ext cx="127" cy="127"/>
            </a:xfrm>
            <a:prstGeom prst="ellipse">
              <a:avLst/>
            </a:prstGeom>
            <a:solidFill>
              <a:srgbClr val="99CC91"/>
            </a:solidFill>
            <a:ln w="9525">
              <a:no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0" cap="none" spc="0" normalizeH="0" baseline="0" noProof="0" dirty="0">
                <a:ln>
                  <a:noFill/>
                </a:ln>
                <a:solidFill>
                  <a:srgbClr val="000000"/>
                </a:solidFill>
                <a:effectLst/>
                <a:uLnTx/>
                <a:uFillTx/>
                <a:latin typeface="Comic Sans MS" pitchFamily="66" charset="0"/>
                <a:ea typeface="+mn-ea"/>
                <a:cs typeface="+mn-cs"/>
              </a:endParaRPr>
            </a:p>
          </p:txBody>
        </p:sp>
        <p:sp>
          <p:nvSpPr>
            <p:cNvPr id="18" name="Oval 21"/>
            <p:cNvSpPr>
              <a:spLocks noChangeArrowheads="1"/>
            </p:cNvSpPr>
            <p:nvPr/>
          </p:nvSpPr>
          <p:spPr bwMode="auto">
            <a:xfrm>
              <a:off x="4720" y="2421"/>
              <a:ext cx="127" cy="128"/>
            </a:xfrm>
            <a:prstGeom prst="ellipse">
              <a:avLst/>
            </a:prstGeom>
            <a:solidFill>
              <a:srgbClr val="8A00C0"/>
            </a:solidFill>
            <a:ln w="9525">
              <a:no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0" cap="none" spc="0" normalizeH="0" baseline="0" noProof="0" dirty="0">
                <a:ln>
                  <a:noFill/>
                </a:ln>
                <a:solidFill>
                  <a:srgbClr val="000000"/>
                </a:solidFill>
                <a:effectLst/>
                <a:uLnTx/>
                <a:uFillTx/>
                <a:latin typeface="Comic Sans MS" pitchFamily="66" charset="0"/>
                <a:ea typeface="+mn-ea"/>
                <a:cs typeface="+mn-cs"/>
              </a:endParaRPr>
            </a:p>
          </p:txBody>
        </p:sp>
        <p:sp>
          <p:nvSpPr>
            <p:cNvPr id="19" name="Oval 22"/>
            <p:cNvSpPr>
              <a:spLocks noChangeArrowheads="1"/>
            </p:cNvSpPr>
            <p:nvPr/>
          </p:nvSpPr>
          <p:spPr bwMode="auto">
            <a:xfrm>
              <a:off x="4899" y="2421"/>
              <a:ext cx="127" cy="128"/>
            </a:xfrm>
            <a:prstGeom prst="ellipse">
              <a:avLst/>
            </a:prstGeom>
            <a:solidFill>
              <a:srgbClr val="339966"/>
            </a:solidFill>
            <a:ln w="9525">
              <a:no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0" cap="none" spc="0" normalizeH="0" baseline="0" noProof="0" dirty="0">
                <a:ln>
                  <a:noFill/>
                </a:ln>
                <a:solidFill>
                  <a:srgbClr val="000000"/>
                </a:solidFill>
                <a:effectLst/>
                <a:uLnTx/>
                <a:uFillTx/>
                <a:latin typeface="Comic Sans MS" pitchFamily="66" charset="0"/>
                <a:ea typeface="+mn-ea"/>
                <a:cs typeface="+mn-cs"/>
              </a:endParaRPr>
            </a:p>
          </p:txBody>
        </p:sp>
        <p:sp>
          <p:nvSpPr>
            <p:cNvPr id="20" name="Oval 23"/>
            <p:cNvSpPr>
              <a:spLocks noChangeArrowheads="1"/>
            </p:cNvSpPr>
            <p:nvPr/>
          </p:nvSpPr>
          <p:spPr bwMode="auto">
            <a:xfrm>
              <a:off x="5078" y="2421"/>
              <a:ext cx="127" cy="128"/>
            </a:xfrm>
            <a:prstGeom prst="ellipse">
              <a:avLst/>
            </a:prstGeom>
            <a:solidFill>
              <a:srgbClr val="339966"/>
            </a:solidFill>
            <a:ln w="9525">
              <a:no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0" cap="none" spc="0" normalizeH="0" baseline="0" noProof="0" dirty="0">
                <a:ln>
                  <a:noFill/>
                </a:ln>
                <a:solidFill>
                  <a:srgbClr val="000000"/>
                </a:solidFill>
                <a:effectLst/>
                <a:uLnTx/>
                <a:uFillTx/>
                <a:latin typeface="Comic Sans MS" pitchFamily="66" charset="0"/>
                <a:ea typeface="+mn-ea"/>
                <a:cs typeface="+mn-cs"/>
              </a:endParaRPr>
            </a:p>
          </p:txBody>
        </p:sp>
        <p:sp>
          <p:nvSpPr>
            <p:cNvPr id="21" name="Oval 24"/>
            <p:cNvSpPr>
              <a:spLocks noChangeArrowheads="1"/>
            </p:cNvSpPr>
            <p:nvPr/>
          </p:nvSpPr>
          <p:spPr bwMode="auto">
            <a:xfrm>
              <a:off x="5257" y="2421"/>
              <a:ext cx="127" cy="128"/>
            </a:xfrm>
            <a:prstGeom prst="ellipse">
              <a:avLst/>
            </a:prstGeom>
            <a:solidFill>
              <a:srgbClr val="99CC91"/>
            </a:solidFill>
            <a:ln w="9525">
              <a:no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0" cap="none" spc="0" normalizeH="0" baseline="0" noProof="0" dirty="0">
                <a:ln>
                  <a:noFill/>
                </a:ln>
                <a:solidFill>
                  <a:srgbClr val="000000"/>
                </a:solidFill>
                <a:effectLst/>
                <a:uLnTx/>
                <a:uFillTx/>
                <a:latin typeface="Comic Sans MS" pitchFamily="66" charset="0"/>
                <a:ea typeface="+mn-ea"/>
                <a:cs typeface="+mn-cs"/>
              </a:endParaRPr>
            </a:p>
          </p:txBody>
        </p:sp>
        <p:sp>
          <p:nvSpPr>
            <p:cNvPr id="22" name="Oval 25"/>
            <p:cNvSpPr>
              <a:spLocks noChangeArrowheads="1"/>
            </p:cNvSpPr>
            <p:nvPr/>
          </p:nvSpPr>
          <p:spPr bwMode="auto">
            <a:xfrm>
              <a:off x="4720" y="2600"/>
              <a:ext cx="127" cy="128"/>
            </a:xfrm>
            <a:prstGeom prst="ellipse">
              <a:avLst/>
            </a:prstGeom>
            <a:solidFill>
              <a:srgbClr val="339966"/>
            </a:solidFill>
            <a:ln w="9525">
              <a:no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0" cap="none" spc="0" normalizeH="0" baseline="0" noProof="0" dirty="0">
                <a:ln>
                  <a:noFill/>
                </a:ln>
                <a:solidFill>
                  <a:srgbClr val="000000"/>
                </a:solidFill>
                <a:effectLst/>
                <a:uLnTx/>
                <a:uFillTx/>
                <a:latin typeface="Comic Sans MS" pitchFamily="66" charset="0"/>
                <a:ea typeface="+mn-ea"/>
                <a:cs typeface="+mn-cs"/>
              </a:endParaRPr>
            </a:p>
          </p:txBody>
        </p:sp>
        <p:sp>
          <p:nvSpPr>
            <p:cNvPr id="23" name="Oval 26"/>
            <p:cNvSpPr>
              <a:spLocks noChangeArrowheads="1"/>
            </p:cNvSpPr>
            <p:nvPr/>
          </p:nvSpPr>
          <p:spPr bwMode="auto">
            <a:xfrm>
              <a:off x="4899" y="2600"/>
              <a:ext cx="127" cy="128"/>
            </a:xfrm>
            <a:prstGeom prst="ellipse">
              <a:avLst/>
            </a:prstGeom>
            <a:solidFill>
              <a:srgbClr val="339966"/>
            </a:solidFill>
            <a:ln w="9525">
              <a:no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0" cap="none" spc="0" normalizeH="0" baseline="0" noProof="0" dirty="0">
                <a:ln>
                  <a:noFill/>
                </a:ln>
                <a:solidFill>
                  <a:srgbClr val="000000"/>
                </a:solidFill>
                <a:effectLst/>
                <a:uLnTx/>
                <a:uFillTx/>
                <a:latin typeface="Comic Sans MS" pitchFamily="66" charset="0"/>
                <a:ea typeface="+mn-ea"/>
                <a:cs typeface="+mn-cs"/>
              </a:endParaRPr>
            </a:p>
          </p:txBody>
        </p:sp>
        <p:sp>
          <p:nvSpPr>
            <p:cNvPr id="24" name="Oval 27"/>
            <p:cNvSpPr>
              <a:spLocks noChangeArrowheads="1"/>
            </p:cNvSpPr>
            <p:nvPr/>
          </p:nvSpPr>
          <p:spPr bwMode="auto">
            <a:xfrm>
              <a:off x="5078" y="2600"/>
              <a:ext cx="127" cy="128"/>
            </a:xfrm>
            <a:prstGeom prst="ellipse">
              <a:avLst/>
            </a:prstGeom>
            <a:solidFill>
              <a:srgbClr val="99CC91"/>
            </a:solidFill>
            <a:ln w="9525">
              <a:no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0" cap="none" spc="0" normalizeH="0" baseline="0" noProof="0" dirty="0">
                <a:ln>
                  <a:noFill/>
                </a:ln>
                <a:solidFill>
                  <a:srgbClr val="000000"/>
                </a:solidFill>
                <a:effectLst/>
                <a:uLnTx/>
                <a:uFillTx/>
                <a:latin typeface="Comic Sans MS" pitchFamily="66" charset="0"/>
                <a:ea typeface="+mn-ea"/>
                <a:cs typeface="+mn-cs"/>
              </a:endParaRPr>
            </a:p>
          </p:txBody>
        </p:sp>
        <p:sp>
          <p:nvSpPr>
            <p:cNvPr id="25" name="Oval 28"/>
            <p:cNvSpPr>
              <a:spLocks noChangeArrowheads="1"/>
            </p:cNvSpPr>
            <p:nvPr/>
          </p:nvSpPr>
          <p:spPr bwMode="auto">
            <a:xfrm>
              <a:off x="5257" y="2600"/>
              <a:ext cx="127" cy="128"/>
            </a:xfrm>
            <a:prstGeom prst="ellipse">
              <a:avLst/>
            </a:prstGeom>
            <a:solidFill>
              <a:srgbClr val="99CC91"/>
            </a:solidFill>
            <a:ln w="9525">
              <a:no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0" cap="none" spc="0" normalizeH="0" baseline="0" noProof="0" dirty="0">
                <a:ln>
                  <a:noFill/>
                </a:ln>
                <a:solidFill>
                  <a:srgbClr val="000000"/>
                </a:solidFill>
                <a:effectLst/>
                <a:uLnTx/>
                <a:uFillTx/>
                <a:latin typeface="Comic Sans MS" pitchFamily="66" charset="0"/>
                <a:ea typeface="+mn-ea"/>
                <a:cs typeface="+mn-cs"/>
              </a:endParaRPr>
            </a:p>
          </p:txBody>
        </p:sp>
        <p:sp>
          <p:nvSpPr>
            <p:cNvPr id="26" name="Oval 29"/>
            <p:cNvSpPr>
              <a:spLocks noChangeArrowheads="1"/>
            </p:cNvSpPr>
            <p:nvPr/>
          </p:nvSpPr>
          <p:spPr bwMode="auto">
            <a:xfrm>
              <a:off x="5436" y="2600"/>
              <a:ext cx="127" cy="128"/>
            </a:xfrm>
            <a:prstGeom prst="ellipse">
              <a:avLst/>
            </a:prstGeom>
            <a:solidFill>
              <a:srgbClr val="CC99FF"/>
            </a:solidFill>
            <a:ln w="9525">
              <a:no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0" cap="none" spc="0" normalizeH="0" baseline="0" noProof="0" dirty="0">
                <a:ln>
                  <a:noFill/>
                </a:ln>
                <a:solidFill>
                  <a:srgbClr val="000000"/>
                </a:solidFill>
                <a:effectLst/>
                <a:uLnTx/>
                <a:uFillTx/>
                <a:latin typeface="Comic Sans MS" pitchFamily="66" charset="0"/>
                <a:ea typeface="+mn-ea"/>
                <a:cs typeface="+mn-cs"/>
              </a:endParaRPr>
            </a:p>
          </p:txBody>
        </p:sp>
        <p:sp>
          <p:nvSpPr>
            <p:cNvPr id="27" name="Oval 30"/>
            <p:cNvSpPr>
              <a:spLocks noChangeArrowheads="1"/>
            </p:cNvSpPr>
            <p:nvPr/>
          </p:nvSpPr>
          <p:spPr bwMode="auto">
            <a:xfrm>
              <a:off x="4720" y="2779"/>
              <a:ext cx="127" cy="127"/>
            </a:xfrm>
            <a:prstGeom prst="ellipse">
              <a:avLst/>
            </a:prstGeom>
            <a:solidFill>
              <a:srgbClr val="339966"/>
            </a:solidFill>
            <a:ln w="9525">
              <a:no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0" cap="none" spc="0" normalizeH="0" baseline="0" noProof="0" dirty="0">
                <a:ln>
                  <a:noFill/>
                </a:ln>
                <a:solidFill>
                  <a:srgbClr val="000000"/>
                </a:solidFill>
                <a:effectLst/>
                <a:uLnTx/>
                <a:uFillTx/>
                <a:latin typeface="Comic Sans MS" pitchFamily="66" charset="0"/>
                <a:ea typeface="+mn-ea"/>
                <a:cs typeface="+mn-cs"/>
              </a:endParaRPr>
            </a:p>
          </p:txBody>
        </p:sp>
        <p:sp>
          <p:nvSpPr>
            <p:cNvPr id="28" name="Oval 31"/>
            <p:cNvSpPr>
              <a:spLocks noChangeArrowheads="1"/>
            </p:cNvSpPr>
            <p:nvPr/>
          </p:nvSpPr>
          <p:spPr bwMode="auto">
            <a:xfrm>
              <a:off x="4899" y="2779"/>
              <a:ext cx="127" cy="127"/>
            </a:xfrm>
            <a:prstGeom prst="ellipse">
              <a:avLst/>
            </a:prstGeom>
            <a:solidFill>
              <a:srgbClr val="99CC91"/>
            </a:solidFill>
            <a:ln w="9525">
              <a:no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0" cap="none" spc="0" normalizeH="0" baseline="0" noProof="0" dirty="0">
                <a:ln>
                  <a:noFill/>
                </a:ln>
                <a:solidFill>
                  <a:srgbClr val="000000"/>
                </a:solidFill>
                <a:effectLst/>
                <a:uLnTx/>
                <a:uFillTx/>
                <a:latin typeface="Comic Sans MS" pitchFamily="66" charset="0"/>
                <a:ea typeface="+mn-ea"/>
                <a:cs typeface="+mn-cs"/>
              </a:endParaRPr>
            </a:p>
          </p:txBody>
        </p:sp>
        <p:sp>
          <p:nvSpPr>
            <p:cNvPr id="29" name="Oval 32"/>
            <p:cNvSpPr>
              <a:spLocks noChangeArrowheads="1"/>
            </p:cNvSpPr>
            <p:nvPr/>
          </p:nvSpPr>
          <p:spPr bwMode="auto">
            <a:xfrm>
              <a:off x="5078" y="2779"/>
              <a:ext cx="127" cy="127"/>
            </a:xfrm>
            <a:prstGeom prst="ellipse">
              <a:avLst/>
            </a:prstGeom>
            <a:solidFill>
              <a:srgbClr val="99CC91"/>
            </a:solidFill>
            <a:ln w="9525">
              <a:no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0" cap="none" spc="0" normalizeH="0" baseline="0" noProof="0" dirty="0">
                <a:ln>
                  <a:noFill/>
                </a:ln>
                <a:solidFill>
                  <a:srgbClr val="000000"/>
                </a:solidFill>
                <a:effectLst/>
                <a:uLnTx/>
                <a:uFillTx/>
                <a:latin typeface="Comic Sans MS" pitchFamily="66" charset="0"/>
                <a:ea typeface="+mn-ea"/>
                <a:cs typeface="+mn-cs"/>
              </a:endParaRPr>
            </a:p>
          </p:txBody>
        </p:sp>
        <p:sp>
          <p:nvSpPr>
            <p:cNvPr id="30" name="Oval 33"/>
            <p:cNvSpPr>
              <a:spLocks noChangeArrowheads="1"/>
            </p:cNvSpPr>
            <p:nvPr/>
          </p:nvSpPr>
          <p:spPr bwMode="auto">
            <a:xfrm>
              <a:off x="5257" y="2779"/>
              <a:ext cx="127" cy="127"/>
            </a:xfrm>
            <a:prstGeom prst="ellipse">
              <a:avLst/>
            </a:prstGeom>
            <a:solidFill>
              <a:srgbClr val="CC99FF"/>
            </a:solidFill>
            <a:ln w="9525">
              <a:no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0" cap="none" spc="0" normalizeH="0" baseline="0" noProof="0" dirty="0">
                <a:ln>
                  <a:noFill/>
                </a:ln>
                <a:solidFill>
                  <a:srgbClr val="000000"/>
                </a:solidFill>
                <a:effectLst/>
                <a:uLnTx/>
                <a:uFillTx/>
                <a:latin typeface="Comic Sans MS" pitchFamily="66" charset="0"/>
                <a:ea typeface="+mn-ea"/>
                <a:cs typeface="+mn-cs"/>
              </a:endParaRPr>
            </a:p>
          </p:txBody>
        </p:sp>
        <p:sp>
          <p:nvSpPr>
            <p:cNvPr id="31" name="Oval 34"/>
            <p:cNvSpPr>
              <a:spLocks noChangeArrowheads="1"/>
            </p:cNvSpPr>
            <p:nvPr/>
          </p:nvSpPr>
          <p:spPr bwMode="auto">
            <a:xfrm>
              <a:off x="4720" y="2958"/>
              <a:ext cx="127" cy="127"/>
            </a:xfrm>
            <a:prstGeom prst="ellipse">
              <a:avLst/>
            </a:prstGeom>
            <a:solidFill>
              <a:srgbClr val="99CC91"/>
            </a:solidFill>
            <a:ln w="9525">
              <a:no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0" cap="none" spc="0" normalizeH="0" baseline="0" noProof="0" dirty="0">
                <a:ln>
                  <a:noFill/>
                </a:ln>
                <a:solidFill>
                  <a:srgbClr val="000000"/>
                </a:solidFill>
                <a:effectLst/>
                <a:uLnTx/>
                <a:uFillTx/>
                <a:latin typeface="Comic Sans MS" pitchFamily="66" charset="0"/>
                <a:ea typeface="+mn-ea"/>
                <a:cs typeface="+mn-cs"/>
              </a:endParaRPr>
            </a:p>
          </p:txBody>
        </p:sp>
        <p:sp>
          <p:nvSpPr>
            <p:cNvPr id="32" name="Oval 35"/>
            <p:cNvSpPr>
              <a:spLocks noChangeArrowheads="1"/>
            </p:cNvSpPr>
            <p:nvPr/>
          </p:nvSpPr>
          <p:spPr bwMode="auto">
            <a:xfrm>
              <a:off x="4899" y="2958"/>
              <a:ext cx="127" cy="127"/>
            </a:xfrm>
            <a:prstGeom prst="ellipse">
              <a:avLst/>
            </a:prstGeom>
            <a:solidFill>
              <a:srgbClr val="99CC91"/>
            </a:solidFill>
            <a:ln w="9525">
              <a:no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0" cap="none" spc="0" normalizeH="0" baseline="0" noProof="0" dirty="0">
                <a:ln>
                  <a:noFill/>
                </a:ln>
                <a:solidFill>
                  <a:srgbClr val="000000"/>
                </a:solidFill>
                <a:effectLst/>
                <a:uLnTx/>
                <a:uFillTx/>
                <a:latin typeface="Comic Sans MS" pitchFamily="66" charset="0"/>
                <a:ea typeface="+mn-ea"/>
                <a:cs typeface="+mn-cs"/>
              </a:endParaRPr>
            </a:p>
          </p:txBody>
        </p:sp>
        <p:sp>
          <p:nvSpPr>
            <p:cNvPr id="33" name="Oval 36"/>
            <p:cNvSpPr>
              <a:spLocks noChangeArrowheads="1"/>
            </p:cNvSpPr>
            <p:nvPr/>
          </p:nvSpPr>
          <p:spPr bwMode="auto">
            <a:xfrm>
              <a:off x="5078" y="2958"/>
              <a:ext cx="127" cy="127"/>
            </a:xfrm>
            <a:prstGeom prst="ellipse">
              <a:avLst/>
            </a:prstGeom>
            <a:solidFill>
              <a:srgbClr val="CC99FF"/>
            </a:solidFill>
            <a:ln w="9525">
              <a:no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0" cap="none" spc="0" normalizeH="0" baseline="0" noProof="0" dirty="0">
                <a:ln>
                  <a:noFill/>
                </a:ln>
                <a:solidFill>
                  <a:srgbClr val="000000"/>
                </a:solidFill>
                <a:effectLst/>
                <a:uLnTx/>
                <a:uFillTx/>
                <a:latin typeface="Comic Sans MS" pitchFamily="66" charset="0"/>
                <a:ea typeface="+mn-ea"/>
                <a:cs typeface="+mn-cs"/>
              </a:endParaRPr>
            </a:p>
          </p:txBody>
        </p:sp>
        <p:sp>
          <p:nvSpPr>
            <p:cNvPr id="34" name="Oval 37"/>
            <p:cNvSpPr>
              <a:spLocks noChangeArrowheads="1"/>
            </p:cNvSpPr>
            <p:nvPr/>
          </p:nvSpPr>
          <p:spPr bwMode="auto">
            <a:xfrm>
              <a:off x="5257" y="2958"/>
              <a:ext cx="127" cy="127"/>
            </a:xfrm>
            <a:prstGeom prst="ellipse">
              <a:avLst/>
            </a:prstGeom>
            <a:solidFill>
              <a:srgbClr val="CC99FF"/>
            </a:solidFill>
            <a:ln w="9525">
              <a:no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0" cap="none" spc="0" normalizeH="0" baseline="0" noProof="0" dirty="0">
                <a:ln>
                  <a:noFill/>
                </a:ln>
                <a:solidFill>
                  <a:srgbClr val="000000"/>
                </a:solidFill>
                <a:effectLst/>
                <a:uLnTx/>
                <a:uFillTx/>
                <a:latin typeface="Comic Sans MS" pitchFamily="66" charset="0"/>
                <a:ea typeface="+mn-ea"/>
                <a:cs typeface="+mn-cs"/>
              </a:endParaRPr>
            </a:p>
          </p:txBody>
        </p:sp>
        <p:sp>
          <p:nvSpPr>
            <p:cNvPr id="35" name="Oval 38"/>
            <p:cNvSpPr>
              <a:spLocks noChangeArrowheads="1"/>
            </p:cNvSpPr>
            <p:nvPr/>
          </p:nvSpPr>
          <p:spPr bwMode="auto">
            <a:xfrm>
              <a:off x="4899" y="3137"/>
              <a:ext cx="127" cy="127"/>
            </a:xfrm>
            <a:prstGeom prst="ellipse">
              <a:avLst/>
            </a:prstGeom>
            <a:solidFill>
              <a:srgbClr val="CC99FF"/>
            </a:solidFill>
            <a:ln w="9525">
              <a:no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0" cap="none" spc="0" normalizeH="0" baseline="0" noProof="0" dirty="0">
                <a:ln>
                  <a:noFill/>
                </a:ln>
                <a:solidFill>
                  <a:srgbClr val="000000"/>
                </a:solidFill>
                <a:effectLst/>
                <a:uLnTx/>
                <a:uFillTx/>
                <a:latin typeface="Comic Sans MS" pitchFamily="66" charset="0"/>
                <a:ea typeface="+mn-ea"/>
                <a:cs typeface="+mn-cs"/>
              </a:endParaRPr>
            </a:p>
          </p:txBody>
        </p:sp>
        <p:sp>
          <p:nvSpPr>
            <p:cNvPr id="36" name="Oval 39"/>
            <p:cNvSpPr>
              <a:spLocks noChangeArrowheads="1"/>
            </p:cNvSpPr>
            <p:nvPr/>
          </p:nvSpPr>
          <p:spPr bwMode="auto">
            <a:xfrm>
              <a:off x="5257" y="3137"/>
              <a:ext cx="127" cy="127"/>
            </a:xfrm>
            <a:prstGeom prst="ellipse">
              <a:avLst/>
            </a:prstGeom>
            <a:solidFill>
              <a:srgbClr val="CC99FF"/>
            </a:solidFill>
            <a:ln w="9525">
              <a:no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0" cap="none" spc="0" normalizeH="0" baseline="0" noProof="0" dirty="0">
                <a:ln>
                  <a:noFill/>
                </a:ln>
                <a:solidFill>
                  <a:srgbClr val="000000"/>
                </a:solidFill>
                <a:effectLst/>
                <a:uLnTx/>
                <a:uFillTx/>
                <a:latin typeface="Comic Sans MS" pitchFamily="66" charset="0"/>
                <a:ea typeface="+mn-ea"/>
                <a:cs typeface="+mn-cs"/>
              </a:endParaRPr>
            </a:p>
          </p:txBody>
        </p:sp>
      </p:grpSp>
      <p:sp>
        <p:nvSpPr>
          <p:cNvPr id="37" name="Line 40"/>
          <p:cNvSpPr>
            <a:spLocks noChangeShapeType="1"/>
          </p:cNvSpPr>
          <p:nvPr/>
        </p:nvSpPr>
        <p:spPr bwMode="auto">
          <a:xfrm>
            <a:off x="323528" y="3429000"/>
            <a:ext cx="8229600" cy="0"/>
          </a:xfrm>
          <a:prstGeom prst="line">
            <a:avLst/>
          </a:prstGeom>
          <a:noFill/>
          <a:ln w="6350">
            <a:solidFill>
              <a:schemeClr val="tx1"/>
            </a:solidFill>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0" cap="none" spc="0" normalizeH="0" baseline="0" noProof="0" dirty="0">
              <a:ln>
                <a:noFill/>
              </a:ln>
              <a:solidFill>
                <a:srgbClr val="000000"/>
              </a:solidFill>
              <a:effectLst/>
              <a:uLnTx/>
              <a:uFillTx/>
              <a:latin typeface="Comic Sans MS" pitchFamily="66" charset="0"/>
              <a:ea typeface="+mn-ea"/>
              <a:cs typeface="+mn-cs"/>
            </a:endParaRPr>
          </a:p>
        </p:txBody>
      </p:sp>
      <p:sp>
        <p:nvSpPr>
          <p:cNvPr id="38" name="Oval 4"/>
          <p:cNvSpPr>
            <a:spLocks noChangeArrowheads="1"/>
          </p:cNvSpPr>
          <p:nvPr/>
        </p:nvSpPr>
        <p:spPr bwMode="auto">
          <a:xfrm>
            <a:off x="7686675" y="1041400"/>
            <a:ext cx="1071563" cy="1071563"/>
          </a:xfrm>
          <a:prstGeom prst="ellipse">
            <a:avLst/>
          </a:prstGeom>
          <a:solidFill>
            <a:srgbClr val="33CC33"/>
          </a:solidFill>
          <a:ln w="12700">
            <a:noFill/>
            <a:round/>
            <a:headEnd type="none" w="sm" len="sm"/>
            <a:tailEnd type="none" w="sm" len="sm"/>
          </a:ln>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0" cap="none" spc="0" normalizeH="0" baseline="0" noProof="0" dirty="0">
              <a:ln>
                <a:noFill/>
              </a:ln>
              <a:solidFill>
                <a:srgbClr val="000000"/>
              </a:solidFill>
              <a:effectLst/>
              <a:uLnTx/>
              <a:uFillTx/>
              <a:latin typeface="Comic Sans MS" pitchFamily="66" charset="0"/>
              <a:ea typeface="+mn-ea"/>
              <a:cs typeface="+mn-cs"/>
            </a:endParaRPr>
          </a:p>
        </p:txBody>
      </p:sp>
      <p:sp>
        <p:nvSpPr>
          <p:cNvPr id="39" name="Oval 5"/>
          <p:cNvSpPr>
            <a:spLocks noChangeArrowheads="1"/>
          </p:cNvSpPr>
          <p:nvPr/>
        </p:nvSpPr>
        <p:spPr bwMode="auto">
          <a:xfrm>
            <a:off x="7770813" y="1128713"/>
            <a:ext cx="895350" cy="901700"/>
          </a:xfrm>
          <a:prstGeom prst="ellipse">
            <a:avLst/>
          </a:prstGeom>
          <a:solidFill>
            <a:schemeClr val="accent2"/>
          </a:solidFill>
          <a:ln w="12700">
            <a:noFill/>
            <a:round/>
            <a:headEnd type="none" w="sm" len="sm"/>
            <a:tailEnd type="none" w="sm" len="sm"/>
          </a:ln>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0" cap="none" spc="0" normalizeH="0" baseline="0" noProof="0" dirty="0">
              <a:ln>
                <a:noFill/>
              </a:ln>
              <a:solidFill>
                <a:srgbClr val="000000"/>
              </a:solidFill>
              <a:effectLst/>
              <a:uLnTx/>
              <a:uFillTx/>
              <a:latin typeface="Comic Sans MS" pitchFamily="66" charset="0"/>
              <a:ea typeface="+mn-ea"/>
              <a:cs typeface="+mn-cs"/>
            </a:endParaRPr>
          </a:p>
        </p:txBody>
      </p:sp>
      <p:sp>
        <p:nvSpPr>
          <p:cNvPr id="40" name="Oval 6">
            <a:hlinkClick r:id="" action="ppaction://hlinkshowjump?jump=previousslide"/>
          </p:cNvPr>
          <p:cNvSpPr>
            <a:spLocks noChangeArrowheads="1"/>
          </p:cNvSpPr>
          <p:nvPr/>
        </p:nvSpPr>
        <p:spPr bwMode="auto">
          <a:xfrm>
            <a:off x="7858125" y="1214438"/>
            <a:ext cx="728663" cy="731837"/>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0" cap="none" spc="0" normalizeH="0" baseline="0" noProof="0" dirty="0">
              <a:ln>
                <a:noFill/>
              </a:ln>
              <a:solidFill>
                <a:srgbClr val="000000"/>
              </a:solidFill>
              <a:effectLst/>
              <a:uLnTx/>
              <a:uFillTx/>
              <a:latin typeface="Comic Sans MS" pitchFamily="66" charset="0"/>
              <a:ea typeface="+mn-ea"/>
              <a:cs typeface="+mn-cs"/>
            </a:endParaRPr>
          </a:p>
        </p:txBody>
      </p:sp>
      <p:sp>
        <p:nvSpPr>
          <p:cNvPr id="41" name="Oval 7"/>
          <p:cNvSpPr>
            <a:spLocks noChangeArrowheads="1"/>
          </p:cNvSpPr>
          <p:nvPr/>
        </p:nvSpPr>
        <p:spPr bwMode="auto">
          <a:xfrm>
            <a:off x="7947025" y="1306513"/>
            <a:ext cx="568325" cy="577850"/>
          </a:xfrm>
          <a:prstGeom prst="ellipse">
            <a:avLst/>
          </a:prstGeom>
          <a:solidFill>
            <a:srgbClr val="FF99FF"/>
          </a:solidFill>
          <a:ln w="50800">
            <a:noFill/>
            <a:round/>
            <a:headEnd/>
            <a:tailEnd/>
          </a:ln>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0" cap="none" spc="0" normalizeH="0" baseline="0" noProof="0" dirty="0">
              <a:ln>
                <a:noFill/>
              </a:ln>
              <a:solidFill>
                <a:srgbClr val="000000"/>
              </a:solidFill>
              <a:effectLst/>
              <a:uLnTx/>
              <a:uFillTx/>
              <a:latin typeface="Comic Sans MS" pitchFamily="66" charset="0"/>
              <a:ea typeface="+mn-ea"/>
              <a:cs typeface="+mn-cs"/>
            </a:endParaRPr>
          </a:p>
        </p:txBody>
      </p:sp>
      <p:sp>
        <p:nvSpPr>
          <p:cNvPr id="42" name="Oval 8"/>
          <p:cNvSpPr>
            <a:spLocks noChangeArrowheads="1"/>
          </p:cNvSpPr>
          <p:nvPr/>
        </p:nvSpPr>
        <p:spPr bwMode="auto">
          <a:xfrm>
            <a:off x="8035925" y="1393825"/>
            <a:ext cx="403225" cy="412750"/>
          </a:xfrm>
          <a:prstGeom prst="ellipse">
            <a:avLst/>
          </a:prstGeom>
          <a:solidFill>
            <a:srgbClr val="FF3300"/>
          </a:solidFill>
          <a:ln w="50800">
            <a:noFill/>
            <a:round/>
            <a:headEnd/>
            <a:tailEnd/>
          </a:ln>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0" cap="none" spc="0" normalizeH="0" baseline="0" noProof="0" dirty="0">
              <a:ln>
                <a:noFill/>
              </a:ln>
              <a:solidFill>
                <a:srgbClr val="000000"/>
              </a:solidFill>
              <a:effectLst/>
              <a:uLnTx/>
              <a:uFillTx/>
              <a:latin typeface="Comic Sans MS" pitchFamily="66" charset="0"/>
              <a:ea typeface="+mn-ea"/>
              <a:cs typeface="+mn-cs"/>
            </a:endParaRPr>
          </a:p>
        </p:txBody>
      </p:sp>
      <p:sp>
        <p:nvSpPr>
          <p:cNvPr id="43" name="Oval 9"/>
          <p:cNvSpPr>
            <a:spLocks noChangeArrowheads="1"/>
          </p:cNvSpPr>
          <p:nvPr/>
        </p:nvSpPr>
        <p:spPr bwMode="auto">
          <a:xfrm>
            <a:off x="8121650" y="1476375"/>
            <a:ext cx="230188" cy="231775"/>
          </a:xfrm>
          <a:prstGeom prst="ellipse">
            <a:avLst/>
          </a:prstGeom>
          <a:solidFill>
            <a:srgbClr val="FFFF66"/>
          </a:solidFill>
          <a:ln w="50800">
            <a:noFill/>
            <a:round/>
            <a:headEnd/>
            <a:tailEnd/>
          </a:ln>
        </p:spPr>
        <p:txBody>
          <a:bodyPr wrap="none" lIns="92075" tIns="46038" rIns="92075" bIns="46038"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Comic Sans MS" pitchFamily="66" charset="0"/>
              <a:ea typeface="+mn-ea"/>
              <a:cs typeface="+mn-cs"/>
            </a:endParaRPr>
          </a:p>
        </p:txBody>
      </p:sp>
      <p:sp>
        <p:nvSpPr>
          <p:cNvPr id="44" name="TextBox 43"/>
          <p:cNvSpPr txBox="1"/>
          <p:nvPr/>
        </p:nvSpPr>
        <p:spPr>
          <a:xfrm>
            <a:off x="3500438" y="6550025"/>
            <a:ext cx="2643187" cy="553998"/>
          </a:xfrm>
          <a:prstGeom prst="rect">
            <a:avLst/>
          </a:prstGeom>
          <a:noFill/>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600" b="0" i="0" u="none" strike="noStrike" kern="0" cap="none" spc="0" normalizeH="0" baseline="0" noProof="0" dirty="0">
                <a:ln>
                  <a:noFill/>
                </a:ln>
                <a:solidFill>
                  <a:srgbClr val="FF0000"/>
                </a:solidFill>
                <a:effectLst/>
                <a:uLnTx/>
                <a:uFillTx/>
                <a:latin typeface="Calibri" pitchFamily="34" charset="0"/>
                <a:ea typeface="+mn-ea"/>
                <a:cs typeface="+mn-cs"/>
              </a:rPr>
              <a:t>http://phil-race.co.uk</a:t>
            </a:r>
            <a:r>
              <a:rPr kumimoji="0" lang="en-GB" sz="1400" b="0" i="0" u="none" strike="noStrike" kern="0" cap="none" spc="0" normalizeH="0" baseline="0" noProof="0" dirty="0">
                <a:ln>
                  <a:noFill/>
                </a:ln>
                <a:solidFill>
                  <a:srgbClr val="FF0000"/>
                </a:solidFill>
                <a:effectLst/>
                <a:uLnTx/>
                <a:uFillTx/>
                <a:latin typeface="Calibri" pitchFamily="34"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rgbClr val="FF0000"/>
              </a:solidFill>
              <a:effectLst/>
              <a:uLnTx/>
              <a:uFillTx/>
              <a:latin typeface="Arial Rounded MT Bold"/>
              <a:ea typeface="+mn-ea"/>
              <a:cs typeface="+mn-cs"/>
            </a:endParaRPr>
          </a:p>
        </p:txBody>
      </p:sp>
      <p:sp>
        <p:nvSpPr>
          <p:cNvPr id="5123" name="Rectangle 3"/>
          <p:cNvSpPr>
            <a:spLocks noGrp="1" noChangeArrowheads="1"/>
          </p:cNvSpPr>
          <p:nvPr>
            <p:ph type="ctrTitle"/>
          </p:nvPr>
        </p:nvSpPr>
        <p:spPr>
          <a:xfrm>
            <a:off x="315913" y="466725"/>
            <a:ext cx="6781800" cy="2133600"/>
          </a:xfrm>
        </p:spPr>
        <p:txBody>
          <a:bodyPr/>
          <a:lstStyle>
            <a:lvl1pPr algn="r">
              <a:defRPr sz="4800"/>
            </a:lvl1pPr>
          </a:lstStyle>
          <a:p>
            <a:r>
              <a:rPr lang="en-US" altLang="en-US"/>
              <a:t>Click to edit Master title style</a:t>
            </a:r>
            <a:endParaRPr lang="en-GB" altLang="en-US"/>
          </a:p>
        </p:txBody>
      </p:sp>
      <p:sp>
        <p:nvSpPr>
          <p:cNvPr id="5124"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en-US" altLang="en-US"/>
              <a:t>Click to edit Master subtitle style</a:t>
            </a:r>
            <a:endParaRPr lang="en-GB" altLang="en-US"/>
          </a:p>
        </p:txBody>
      </p:sp>
      <p:pic>
        <p:nvPicPr>
          <p:cNvPr id="45" name="Picture 7" descr="Leeds Met 06" hidden="1"/>
          <p:cNvPicPr>
            <a:picLocks noChangeAspect="1" noChangeArrowheads="1"/>
          </p:cNvPicPr>
          <p:nvPr/>
        </p:nvPicPr>
        <p:blipFill>
          <a:blip r:embed="rId2" cstate="email"/>
          <a:srcRect/>
          <a:stretch>
            <a:fillRect/>
          </a:stretch>
        </p:blipFill>
        <p:spPr bwMode="auto">
          <a:xfrm>
            <a:off x="0" y="0"/>
            <a:ext cx="9144000" cy="6877050"/>
          </a:xfrm>
          <a:prstGeom prst="rect">
            <a:avLst/>
          </a:prstGeom>
          <a:noFill/>
          <a:ln w="9525">
            <a:noFill/>
            <a:miter lim="800000"/>
            <a:headEnd/>
            <a:tailEnd/>
          </a:ln>
        </p:spPr>
      </p:pic>
    </p:spTree>
    <p:extLst>
      <p:ext uri="{BB962C8B-B14F-4D97-AF65-F5344CB8AC3E}">
        <p14:creationId xmlns:p14="http://schemas.microsoft.com/office/powerpoint/2010/main" val="144956935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rgbClr val="FF0000"/>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266921569"/>
      </p:ext>
    </p:extLst>
  </p:cSld>
  <p:clrMapOvr>
    <a:masterClrMapping/>
  </p:clrMapOvr>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rgbClr val="FF0000"/>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764349345"/>
      </p:ext>
    </p:extLst>
  </p:cSld>
  <p:clrMapOvr>
    <a:masterClrMapping/>
  </p:clrMapOv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414795448"/>
      </p:ext>
    </p:extLst>
  </p:cSld>
  <p:clrMapOvr>
    <a:masterClrMapping/>
  </p:clrMapOv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061925779"/>
      </p:ext>
    </p:extLst>
  </p:cSld>
  <p:clrMapOvr>
    <a:masterClrMapping/>
  </p:clrMapOvr>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834886274"/>
      </p:ext>
    </p:extLst>
  </p:cSld>
  <p:clrMapOvr>
    <a:masterClrMapping/>
  </p:clrMapOvr>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5617864"/>
      </p:ext>
    </p:extLst>
  </p:cSld>
  <p:clrMapOvr>
    <a:masterClrMapping/>
  </p:clrMapOvr>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029606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a:t>Click to edit Master title style</a:t>
            </a:r>
            <a:endParaRPr lang="en-GB"/>
          </a:p>
        </p:txBody>
      </p:sp>
      <p:sp>
        <p:nvSpPr>
          <p:cNvPr id="3" name="Content Placeholder 2"/>
          <p:cNvSpPr>
            <a:spLocks noGrp="1"/>
          </p:cNvSpPr>
          <p:nvPr>
            <p:ph idx="1"/>
          </p:nvPr>
        </p:nvSpPr>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D419B9B9-35AD-4C4A-A16A-05A32AC7D501}" type="datetime1">
              <a:rPr kumimoji="0" lang="en-GB" sz="10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04/01/2018</a:t>
            </a:fld>
            <a:endParaRPr kumimoji="0" lang="en-GB" altLang="en-US" sz="10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1160711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6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35322AFC-26DD-4D73-9587-549CB67BEF7C}" type="datetime1">
              <a:rPr lang="en-GB" smtClean="0"/>
              <a:pPr>
                <a:defRPr/>
              </a:pPr>
              <a:t>04/01/2018</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78CFD487-D7FC-4B7A-A321-72D46CA469B6}" type="slidenum">
              <a:rPr lang="en-GB" smtClean="0"/>
              <a:pPr>
                <a:defRPr/>
              </a:pPr>
              <a:t>‹#›</a:t>
            </a:fld>
            <a:endParaRPr lang="en-GB"/>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44551" y="1758951"/>
            <a:ext cx="3803650" cy="4102100"/>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800600" y="1758951"/>
            <a:ext cx="3803650" cy="4102100"/>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noChangeArrowheads="1"/>
          </p:cNvSpPr>
          <p:nvPr>
            <p:ph type="dt" sz="half" idx="10"/>
          </p:nvPr>
        </p:nvSpPr>
        <p:spPr>
          <a:xfrm>
            <a:off x="381000" y="6323013"/>
            <a:ext cx="1905000" cy="457200"/>
          </a:xfrm>
          <a:prstGeom prst="rect">
            <a:avLst/>
          </a:prstGeom>
          <a:ln/>
        </p:spPr>
        <p:txBody>
          <a:bodyPr lIns="68580" tIns="34290" rIns="68580" bIns="34290"/>
          <a:lstStyle>
            <a:lvl1pPr>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fld id="{8EDF7B6F-2004-4788-9F05-B9AC607002D6}" type="datetime2">
              <a:rPr kumimoji="0" lang="en-US" sz="1400" b="0" i="0" u="none" strike="noStrike" kern="0" cap="none" spc="0" normalizeH="0" baseline="0" noProof="0" smtClean="0">
                <a:ln>
                  <a:noFill/>
                </a:ln>
                <a:solidFill>
                  <a:srgbClr val="000000"/>
                </a:solidFill>
                <a:effectLst/>
                <a:uLnTx/>
                <a:uFillTx/>
                <a:latin typeface="Arial"/>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Thursday, January 4, 2018</a:t>
            </a:fld>
            <a:endParaRPr kumimoji="0" lang="en-GB" sz="1400" b="0" i="0" u="none" strike="noStrike" kern="0" cap="none" spc="0" normalizeH="0" baseline="0" noProof="0">
              <a:ln>
                <a:noFill/>
              </a:ln>
              <a:solidFill>
                <a:srgbClr val="000000"/>
              </a:solidFill>
              <a:effectLst/>
              <a:uLnTx/>
              <a:uFillTx/>
              <a:latin typeface="Arial"/>
              <a:ea typeface="+mn-ea"/>
              <a:cs typeface="+mn-cs"/>
            </a:endParaRPr>
          </a:p>
        </p:txBody>
      </p:sp>
      <p:sp>
        <p:nvSpPr>
          <p:cNvPr id="6" name="Footer Placeholder 5"/>
          <p:cNvSpPr>
            <a:spLocks noGrp="1" noChangeArrowheads="1"/>
          </p:cNvSpPr>
          <p:nvPr>
            <p:ph type="ftr" sz="quarter" idx="11"/>
          </p:nvPr>
        </p:nvSpPr>
        <p:spPr>
          <a:xfrm>
            <a:off x="3511551" y="6330953"/>
            <a:ext cx="2882900" cy="442913"/>
          </a:xfrm>
          <a:prstGeom prst="rect">
            <a:avLst/>
          </a:prstGeom>
          <a:ln/>
        </p:spPr>
        <p:txBody>
          <a:bodyPr lIns="68580" tIns="34290" rIns="68580" bIns="34290"/>
          <a:lstStyle>
            <a:lvl1pPr>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000000"/>
              </a:solidFill>
              <a:effectLst/>
              <a:uLnTx/>
              <a:uFillTx/>
              <a:latin typeface="Arial"/>
              <a:ea typeface="+mn-ea"/>
              <a:cs typeface="+mn-cs"/>
            </a:endParaRPr>
          </a:p>
        </p:txBody>
      </p:sp>
      <p:sp>
        <p:nvSpPr>
          <p:cNvPr id="7" name="Slide Number Placeholder 6"/>
          <p:cNvSpPr>
            <a:spLocks noGrp="1" noChangeArrowheads="1"/>
          </p:cNvSpPr>
          <p:nvPr>
            <p:ph type="sldNum" sz="quarter" idx="12"/>
          </p:nvPr>
        </p:nvSpPr>
        <p:spPr>
          <a:xfrm>
            <a:off x="6858000" y="6323013"/>
            <a:ext cx="1905000" cy="457200"/>
          </a:xfrm>
          <a:prstGeom prst="rect">
            <a:avLst/>
          </a:prstGeom>
          <a:ln/>
        </p:spPr>
        <p:txBody>
          <a:bodyPr lIns="68580" tIns="34290" rIns="68580" bIns="34290"/>
          <a:lstStyle>
            <a:lvl1pPr>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92265067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showMasterPhAnim="0" type="title">
  <p:cSld name="Title Slide">
    <p:spTree>
      <p:nvGrpSpPr>
        <p:cNvPr id="1" name=""/>
        <p:cNvGrpSpPr/>
        <p:nvPr/>
      </p:nvGrpSpPr>
      <p:grpSpPr>
        <a:xfrm>
          <a:off x="0" y="0"/>
          <a:ext cx="0" cy="0"/>
          <a:chOff x="0" y="0"/>
          <a:chExt cx="0" cy="0"/>
        </a:xfrm>
      </p:grpSpPr>
      <p:sp>
        <p:nvSpPr>
          <p:cNvPr id="1051650" name="Rectangle 2"/>
          <p:cNvSpPr>
            <a:spLocks noGrp="1" noRot="1" noChangeArrowheads="1"/>
          </p:cNvSpPr>
          <p:nvPr>
            <p:ph type="ctrTitle"/>
          </p:nvPr>
        </p:nvSpPr>
        <p:spPr>
          <a:xfrm>
            <a:off x="685800" y="1981200"/>
            <a:ext cx="7772400" cy="1600200"/>
          </a:xfrm>
        </p:spPr>
        <p:txBody>
          <a:bodyPr/>
          <a:lstStyle>
            <a:lvl1pPr>
              <a:defRPr/>
            </a:lvl1pPr>
          </a:lstStyle>
          <a:p>
            <a:r>
              <a:rPr lang="en-GB"/>
              <a:t>Click to edit Master title style</a:t>
            </a:r>
          </a:p>
        </p:txBody>
      </p:sp>
      <p:sp>
        <p:nvSpPr>
          <p:cNvPr id="1051651" name="Rectangle 3"/>
          <p:cNvSpPr>
            <a:spLocks noGrp="1" noRot="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GB"/>
              <a:t>Click to edit Master subtitle style</a:t>
            </a:r>
          </a:p>
        </p:txBody>
      </p:sp>
      <p:sp>
        <p:nvSpPr>
          <p:cNvPr id="4" name="Rectangle 4"/>
          <p:cNvSpPr>
            <a:spLocks noGrp="1" noChangeArrowheads="1"/>
          </p:cNvSpPr>
          <p:nvPr>
            <p:ph type="dt" sz="quarter"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D7D60709-E805-4CC4-A975-0CAC5AD3B47B}" type="datetime2">
              <a:rPr kumimoji="0" lang="en-GB" sz="1400" b="0" i="0" u="none" strike="noStrike" kern="1200" cap="none" spc="0" normalizeH="0" baseline="0" noProof="0">
                <a:ln>
                  <a:noFill/>
                </a:ln>
                <a:solidFill>
                  <a:srgbClr val="FFFFFF"/>
                </a:solidFill>
                <a:effectLst>
                  <a:outerShdw blurRad="38100" dist="38100" dir="2700000" algn="tl">
                    <a:srgbClr val="000000"/>
                  </a:outerShdw>
                </a:effectLst>
                <a:uLnTx/>
                <a:uFillTx/>
                <a:latin typeface="Calibri"/>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Thursday, 04 January 2018</a:t>
            </a:fld>
            <a:endParaRPr kumimoji="0" lang="en-GB" sz="1400" b="0" i="0" u="none" strike="noStrike" kern="1200" cap="none" spc="0" normalizeH="0" baseline="0" noProof="0">
              <a:ln>
                <a:noFill/>
              </a:ln>
              <a:solidFill>
                <a:srgbClr val="FFFFFF"/>
              </a:solidFill>
              <a:effectLst>
                <a:outerShdw blurRad="38100" dist="38100" dir="2700000" algn="tl">
                  <a:srgbClr val="000000"/>
                </a:outerShdw>
              </a:effectLst>
              <a:uLnTx/>
              <a:uFillTx/>
              <a:latin typeface="Calibri"/>
              <a:ea typeface="+mn-ea"/>
              <a:cs typeface="+mn-cs"/>
            </a:endParaRPr>
          </a:p>
        </p:txBody>
      </p:sp>
      <p:sp>
        <p:nvSpPr>
          <p:cNvPr id="5" name="Rectangle 5"/>
          <p:cNvSpPr>
            <a:spLocks noGrp="1" noChangeArrowheads="1"/>
          </p:cNvSpPr>
          <p:nvPr>
            <p:ph type="ftr" sz="quarter" idx="11"/>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FFFFFF"/>
              </a:solidFill>
              <a:effectLst>
                <a:outerShdw blurRad="38100" dist="38100" dir="2700000" algn="tl">
                  <a:srgbClr val="000000"/>
                </a:outerShdw>
              </a:effectLst>
              <a:uLnTx/>
              <a:uFillTx/>
              <a:latin typeface="Calibri"/>
              <a:ea typeface="+mn-ea"/>
              <a:cs typeface="+mn-cs"/>
            </a:endParaRPr>
          </a:p>
        </p:txBody>
      </p:sp>
      <p:sp>
        <p:nvSpPr>
          <p:cNvPr id="6" name="Rectangle 6"/>
          <p:cNvSpPr>
            <a:spLocks noGrp="1" noChangeArrowheads="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5B5EF43A-4B75-4FB8-AD73-F058845931D7}" type="slidenum">
              <a:rPr kumimoji="0" lang="en-GB" sz="1400" b="0" i="0" u="none" strike="noStrike" kern="1200" cap="none" spc="0" normalizeH="0" baseline="0" noProof="0">
                <a:ln>
                  <a:noFill/>
                </a:ln>
                <a:solidFill>
                  <a:srgbClr val="FFFFFF"/>
                </a:solidFill>
                <a:effectLst>
                  <a:outerShdw blurRad="38100" dist="38100" dir="2700000" algn="tl">
                    <a:srgbClr val="000000"/>
                  </a:outerShdw>
                </a:effectLst>
                <a:uLnTx/>
                <a:uFillTx/>
                <a:latin typeface="Calibri"/>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sz="1400" b="0" i="0" u="none" strike="noStrike" kern="1200" cap="none" spc="0" normalizeH="0" baseline="0" noProof="0">
              <a:ln>
                <a:noFill/>
              </a:ln>
              <a:solidFill>
                <a:srgbClr val="FFFFFF"/>
              </a:solidFill>
              <a:effectLst>
                <a:outerShdw blurRad="38100" dist="38100" dir="2700000" algn="tl">
                  <a:srgbClr val="000000"/>
                </a:outerShdw>
              </a:effectLst>
              <a:uLnTx/>
              <a:uFillTx/>
              <a:latin typeface="Calibri"/>
              <a:ea typeface="+mn-ea"/>
              <a:cs typeface="+mn-cs"/>
            </a:endParaRPr>
          </a:p>
        </p:txBody>
      </p:sp>
    </p:spTree>
    <p:extLst>
      <p:ext uri="{BB962C8B-B14F-4D97-AF65-F5344CB8AC3E}">
        <p14:creationId xmlns:p14="http://schemas.microsoft.com/office/powerpoint/2010/main" val="42686059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80000"/>
              </a:lnSpc>
              <a:spcBef>
                <a:spcPct val="0"/>
              </a:spcBef>
              <a:spcAft>
                <a:spcPct val="0"/>
              </a:spcAft>
              <a:buClrTx/>
              <a:buSzTx/>
              <a:buFontTx/>
              <a:buNone/>
              <a:tabLst/>
              <a:defRPr/>
            </a:pPr>
            <a:fld id="{02148920-819C-4DD1-A753-205F391DD998}" type="datetime2">
              <a:rPr kumimoji="0" lang="en-GB" sz="1200" b="0" i="0" u="none" strike="noStrike" kern="1200" cap="none" spc="0" normalizeH="0" baseline="0" noProof="0">
                <a:ln>
                  <a:noFill/>
                </a:ln>
                <a:solidFill>
                  <a:srgbClr val="66FF33"/>
                </a:solidFill>
                <a:effectLst/>
                <a:uLnTx/>
                <a:uFillTx/>
                <a:latin typeface="Calibri"/>
                <a:ea typeface="+mn-ea"/>
                <a:cs typeface="+mn-cs"/>
              </a:rPr>
              <a:pPr marL="0" marR="0" lvl="0" indent="0" algn="l" defTabSz="914400" rtl="0" eaLnBrk="1" fontAlgn="base" latinLnBrk="0" hangingPunct="1">
                <a:lnSpc>
                  <a:spcPct val="80000"/>
                </a:lnSpc>
                <a:spcBef>
                  <a:spcPct val="0"/>
                </a:spcBef>
                <a:spcAft>
                  <a:spcPct val="0"/>
                </a:spcAft>
                <a:buClrTx/>
                <a:buSzTx/>
                <a:buFontTx/>
                <a:buNone/>
                <a:tabLst/>
                <a:defRPr/>
              </a:pPr>
              <a:t>Thursday, 04 January 2018</a:t>
            </a:fld>
            <a:endParaRPr kumimoji="0" lang="en-GB" sz="1200" b="0" i="0" u="none" strike="noStrike" kern="1200" cap="none" spc="0" normalizeH="0" baseline="0" noProof="0">
              <a:ln>
                <a:noFill/>
              </a:ln>
              <a:solidFill>
                <a:srgbClr val="66FF33"/>
              </a:solidFill>
              <a:effectLst/>
              <a:uLnTx/>
              <a:uFillTx/>
              <a:latin typeface="Calibri"/>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l" defTabSz="914400" rtl="0" eaLnBrk="1" fontAlgn="base" latinLnBrk="0" hangingPunct="1">
              <a:lnSpc>
                <a:spcPct val="8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CCCC00"/>
              </a:solidFill>
              <a:effectLst/>
              <a:uLnTx/>
              <a:uFillTx/>
              <a:latin typeface="Calibri"/>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E693D64B-E474-4769-A430-9CD8C486EAA9}" type="slidenum">
              <a:rPr kumimoji="0" lang="en-GB" sz="1400" b="0" i="0" u="none" strike="noStrike" kern="1200" cap="none" spc="0" normalizeH="0" baseline="0" noProof="0">
                <a:ln>
                  <a:noFill/>
                </a:ln>
                <a:solidFill>
                  <a:srgbClr val="000000"/>
                </a:solidFill>
                <a:effectLst/>
                <a:uLnTx/>
                <a:uFillTx/>
                <a:latin typeface="Comic Sans MS" pitchFamily="66"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sz="14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Tree>
    <p:extLst>
      <p:ext uri="{BB962C8B-B14F-4D97-AF65-F5344CB8AC3E}">
        <p14:creationId xmlns:p14="http://schemas.microsoft.com/office/powerpoint/2010/main" val="265540319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741305253"/>
      </p:ext>
    </p:extLst>
  </p:cSld>
  <p:clrMapOvr>
    <a:masterClrMapping/>
  </p:clrMapOvr>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b="1">
                <a:latin typeface="Times New Roman" pitchFamily="18" charset="0"/>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fld id="{E6511B73-0B99-4D99-B072-BFAD491D3E7A}" type="datetimeFigureOut">
              <a:rPr kumimoji="0" lang="en-GB" sz="1800" b="1" i="0" u="none" strike="noStrike" kern="0" cap="none" spc="0" normalizeH="0" baseline="0" noProof="0">
                <a:ln>
                  <a:noFill/>
                </a:ln>
                <a:solidFill>
                  <a:sysClr val="windowText" lastClr="000000"/>
                </a:solidFill>
                <a:effectLst/>
                <a:uLnTx/>
                <a:uFillTx/>
                <a:latin typeface="Times New Roman" pitchFamily="18"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04/01/2018</a:t>
            </a:fld>
            <a:endParaRPr kumimoji="0" lang="en-GB" sz="1800" b="1" i="0" u="none" strike="noStrike" kern="0" cap="none" spc="0" normalizeH="0" baseline="0" noProof="0">
              <a:ln>
                <a:noFill/>
              </a:ln>
              <a:solidFill>
                <a:sysClr val="windowText" lastClr="000000"/>
              </a:solidFill>
              <a:effectLst/>
              <a:uLnTx/>
              <a:uFillTx/>
              <a:latin typeface="Times New Roman" pitchFamily="18" charset="0"/>
              <a:ea typeface="+mn-ea"/>
              <a:cs typeface="+mn-cs"/>
            </a:endParaRPr>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b="1">
                <a:latin typeface="Times New Roman" pitchFamily="18" charset="0"/>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1" i="0" u="none" strike="noStrike" kern="0" cap="none" spc="0" normalizeH="0" baseline="0" noProof="0">
              <a:ln>
                <a:noFill/>
              </a:ln>
              <a:solidFill>
                <a:sysClr val="windowText" lastClr="000000"/>
              </a:solidFill>
              <a:effectLst/>
              <a:uLnTx/>
              <a:uFillTx/>
              <a:latin typeface="Times New Roman" pitchFamily="18" charset="0"/>
              <a:ea typeface="+mn-ea"/>
              <a:cs typeface="+mn-cs"/>
            </a:endParaRPr>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b="1">
                <a:latin typeface="Times New Roman" pitchFamily="18" charset="0"/>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D0218A5D-6146-4E4D-9301-8B7E496CFCC2}" type="slidenum">
              <a:rPr kumimoji="0" lang="en-GB" sz="1800" b="1" i="0" u="none" strike="noStrike" kern="0" cap="none" spc="0" normalizeH="0" baseline="0" noProof="0">
                <a:ln>
                  <a:noFill/>
                </a:ln>
                <a:solidFill>
                  <a:sysClr val="windowText" lastClr="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GB" sz="1800" b="1" i="0" u="none" strike="noStrike" kern="0" cap="none" spc="0" normalizeH="0" baseline="0" noProof="0">
              <a:ln>
                <a:noFill/>
              </a:ln>
              <a:solidFill>
                <a:sysClr val="windowText" lastClr="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11407956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grpSp>
        <p:nvGrpSpPr>
          <p:cNvPr id="2" name="Group 8"/>
          <p:cNvGrpSpPr>
            <a:grpSpLocks/>
          </p:cNvGrpSpPr>
          <p:nvPr/>
        </p:nvGrpSpPr>
        <p:grpSpPr bwMode="auto">
          <a:xfrm>
            <a:off x="7493000" y="2992438"/>
            <a:ext cx="1338263" cy="2189162"/>
            <a:chOff x="4720" y="1885"/>
            <a:chExt cx="843" cy="1379"/>
          </a:xfrm>
        </p:grpSpPr>
        <p:sp>
          <p:nvSpPr>
            <p:cNvPr id="6" name="Oval 9"/>
            <p:cNvSpPr>
              <a:spLocks noChangeArrowheads="1"/>
            </p:cNvSpPr>
            <p:nvPr/>
          </p:nvSpPr>
          <p:spPr bwMode="auto">
            <a:xfrm>
              <a:off x="4720" y="1885"/>
              <a:ext cx="127" cy="127"/>
            </a:xfrm>
            <a:prstGeom prst="ellipse">
              <a:avLst/>
            </a:prstGeom>
            <a:solidFill>
              <a:srgbClr val="8A00C0"/>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7" name="Oval 10"/>
            <p:cNvSpPr>
              <a:spLocks noChangeArrowheads="1"/>
            </p:cNvSpPr>
            <p:nvPr/>
          </p:nvSpPr>
          <p:spPr bwMode="auto">
            <a:xfrm>
              <a:off x="4899" y="1885"/>
              <a:ext cx="127" cy="127"/>
            </a:xfrm>
            <a:prstGeom prst="ellipse">
              <a:avLst/>
            </a:prstGeom>
            <a:solidFill>
              <a:srgbClr val="8A00C0"/>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8" name="Oval 11"/>
            <p:cNvSpPr>
              <a:spLocks noChangeArrowheads="1"/>
            </p:cNvSpPr>
            <p:nvPr/>
          </p:nvSpPr>
          <p:spPr bwMode="auto">
            <a:xfrm>
              <a:off x="5078" y="1885"/>
              <a:ext cx="127" cy="127"/>
            </a:xfrm>
            <a:prstGeom prst="ellipse">
              <a:avLst/>
            </a:prstGeom>
            <a:solidFill>
              <a:srgbClr val="8A00C0"/>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9" name="Oval 12"/>
            <p:cNvSpPr>
              <a:spLocks noChangeArrowheads="1"/>
            </p:cNvSpPr>
            <p:nvPr/>
          </p:nvSpPr>
          <p:spPr bwMode="auto">
            <a:xfrm>
              <a:off x="4720" y="2064"/>
              <a:ext cx="127" cy="127"/>
            </a:xfrm>
            <a:prstGeom prst="ellipse">
              <a:avLst/>
            </a:prstGeom>
            <a:solidFill>
              <a:srgbClr val="8A00C0"/>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10" name="Oval 13"/>
            <p:cNvSpPr>
              <a:spLocks noChangeArrowheads="1"/>
            </p:cNvSpPr>
            <p:nvPr/>
          </p:nvSpPr>
          <p:spPr bwMode="auto">
            <a:xfrm>
              <a:off x="4899" y="2064"/>
              <a:ext cx="127" cy="127"/>
            </a:xfrm>
            <a:prstGeom prst="ellipse">
              <a:avLst/>
            </a:prstGeom>
            <a:solidFill>
              <a:srgbClr val="8A00C0"/>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11" name="Oval 14"/>
            <p:cNvSpPr>
              <a:spLocks noChangeArrowheads="1"/>
            </p:cNvSpPr>
            <p:nvPr/>
          </p:nvSpPr>
          <p:spPr bwMode="auto">
            <a:xfrm>
              <a:off x="5078" y="2064"/>
              <a:ext cx="127" cy="127"/>
            </a:xfrm>
            <a:prstGeom prst="ellipse">
              <a:avLst/>
            </a:prstGeom>
            <a:solidFill>
              <a:srgbClr val="8A00C0"/>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12" name="Oval 15"/>
            <p:cNvSpPr>
              <a:spLocks noChangeArrowheads="1"/>
            </p:cNvSpPr>
            <p:nvPr/>
          </p:nvSpPr>
          <p:spPr bwMode="auto">
            <a:xfrm>
              <a:off x="5257" y="2064"/>
              <a:ext cx="127" cy="127"/>
            </a:xfrm>
            <a:prstGeom prst="ellipse">
              <a:avLst/>
            </a:prstGeom>
            <a:solidFill>
              <a:srgbClr val="339966"/>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13" name="Oval 16"/>
            <p:cNvSpPr>
              <a:spLocks noChangeArrowheads="1"/>
            </p:cNvSpPr>
            <p:nvPr/>
          </p:nvSpPr>
          <p:spPr bwMode="auto">
            <a:xfrm>
              <a:off x="4720" y="2243"/>
              <a:ext cx="127" cy="127"/>
            </a:xfrm>
            <a:prstGeom prst="ellipse">
              <a:avLst/>
            </a:prstGeom>
            <a:solidFill>
              <a:srgbClr val="8A00C0"/>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14" name="Oval 17"/>
            <p:cNvSpPr>
              <a:spLocks noChangeArrowheads="1"/>
            </p:cNvSpPr>
            <p:nvPr/>
          </p:nvSpPr>
          <p:spPr bwMode="auto">
            <a:xfrm>
              <a:off x="4899" y="2243"/>
              <a:ext cx="127" cy="127"/>
            </a:xfrm>
            <a:prstGeom prst="ellipse">
              <a:avLst/>
            </a:prstGeom>
            <a:solidFill>
              <a:srgbClr val="8A00C0"/>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15" name="Oval 18"/>
            <p:cNvSpPr>
              <a:spLocks noChangeArrowheads="1"/>
            </p:cNvSpPr>
            <p:nvPr/>
          </p:nvSpPr>
          <p:spPr bwMode="auto">
            <a:xfrm>
              <a:off x="5078" y="2243"/>
              <a:ext cx="127" cy="127"/>
            </a:xfrm>
            <a:prstGeom prst="ellipse">
              <a:avLst/>
            </a:prstGeom>
            <a:solidFill>
              <a:srgbClr val="339966"/>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16" name="Oval 19"/>
            <p:cNvSpPr>
              <a:spLocks noChangeArrowheads="1"/>
            </p:cNvSpPr>
            <p:nvPr/>
          </p:nvSpPr>
          <p:spPr bwMode="auto">
            <a:xfrm>
              <a:off x="5257" y="2243"/>
              <a:ext cx="127" cy="127"/>
            </a:xfrm>
            <a:prstGeom prst="ellipse">
              <a:avLst/>
            </a:prstGeom>
            <a:solidFill>
              <a:srgbClr val="339966"/>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17" name="Oval 20"/>
            <p:cNvSpPr>
              <a:spLocks noChangeArrowheads="1"/>
            </p:cNvSpPr>
            <p:nvPr/>
          </p:nvSpPr>
          <p:spPr bwMode="auto">
            <a:xfrm>
              <a:off x="5436" y="2243"/>
              <a:ext cx="127" cy="127"/>
            </a:xfrm>
            <a:prstGeom prst="ellipse">
              <a:avLst/>
            </a:prstGeom>
            <a:solidFill>
              <a:srgbClr val="99CC91"/>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18" name="Oval 21"/>
            <p:cNvSpPr>
              <a:spLocks noChangeArrowheads="1"/>
            </p:cNvSpPr>
            <p:nvPr/>
          </p:nvSpPr>
          <p:spPr bwMode="auto">
            <a:xfrm>
              <a:off x="4720" y="2421"/>
              <a:ext cx="127" cy="128"/>
            </a:xfrm>
            <a:prstGeom prst="ellipse">
              <a:avLst/>
            </a:prstGeom>
            <a:solidFill>
              <a:srgbClr val="8A00C0"/>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19" name="Oval 22"/>
            <p:cNvSpPr>
              <a:spLocks noChangeArrowheads="1"/>
            </p:cNvSpPr>
            <p:nvPr/>
          </p:nvSpPr>
          <p:spPr bwMode="auto">
            <a:xfrm>
              <a:off x="4899" y="2421"/>
              <a:ext cx="127" cy="128"/>
            </a:xfrm>
            <a:prstGeom prst="ellipse">
              <a:avLst/>
            </a:prstGeom>
            <a:solidFill>
              <a:srgbClr val="339966"/>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20" name="Oval 23"/>
            <p:cNvSpPr>
              <a:spLocks noChangeArrowheads="1"/>
            </p:cNvSpPr>
            <p:nvPr/>
          </p:nvSpPr>
          <p:spPr bwMode="auto">
            <a:xfrm>
              <a:off x="5078" y="2421"/>
              <a:ext cx="127" cy="128"/>
            </a:xfrm>
            <a:prstGeom prst="ellipse">
              <a:avLst/>
            </a:prstGeom>
            <a:solidFill>
              <a:srgbClr val="339966"/>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21" name="Oval 24"/>
            <p:cNvSpPr>
              <a:spLocks noChangeArrowheads="1"/>
            </p:cNvSpPr>
            <p:nvPr/>
          </p:nvSpPr>
          <p:spPr bwMode="auto">
            <a:xfrm>
              <a:off x="5257" y="2421"/>
              <a:ext cx="127" cy="128"/>
            </a:xfrm>
            <a:prstGeom prst="ellipse">
              <a:avLst/>
            </a:prstGeom>
            <a:solidFill>
              <a:srgbClr val="99CC91"/>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22" name="Oval 25"/>
            <p:cNvSpPr>
              <a:spLocks noChangeArrowheads="1"/>
            </p:cNvSpPr>
            <p:nvPr/>
          </p:nvSpPr>
          <p:spPr bwMode="auto">
            <a:xfrm>
              <a:off x="4720" y="2600"/>
              <a:ext cx="127" cy="128"/>
            </a:xfrm>
            <a:prstGeom prst="ellipse">
              <a:avLst/>
            </a:prstGeom>
            <a:solidFill>
              <a:srgbClr val="339966"/>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23" name="Oval 26"/>
            <p:cNvSpPr>
              <a:spLocks noChangeArrowheads="1"/>
            </p:cNvSpPr>
            <p:nvPr/>
          </p:nvSpPr>
          <p:spPr bwMode="auto">
            <a:xfrm>
              <a:off x="4899" y="2600"/>
              <a:ext cx="127" cy="128"/>
            </a:xfrm>
            <a:prstGeom prst="ellipse">
              <a:avLst/>
            </a:prstGeom>
            <a:solidFill>
              <a:srgbClr val="339966"/>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24" name="Oval 27"/>
            <p:cNvSpPr>
              <a:spLocks noChangeArrowheads="1"/>
            </p:cNvSpPr>
            <p:nvPr/>
          </p:nvSpPr>
          <p:spPr bwMode="auto">
            <a:xfrm>
              <a:off x="5078" y="2600"/>
              <a:ext cx="127" cy="128"/>
            </a:xfrm>
            <a:prstGeom prst="ellipse">
              <a:avLst/>
            </a:prstGeom>
            <a:solidFill>
              <a:srgbClr val="99CC91"/>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25" name="Oval 28"/>
            <p:cNvSpPr>
              <a:spLocks noChangeArrowheads="1"/>
            </p:cNvSpPr>
            <p:nvPr/>
          </p:nvSpPr>
          <p:spPr bwMode="auto">
            <a:xfrm>
              <a:off x="5257" y="2600"/>
              <a:ext cx="127" cy="128"/>
            </a:xfrm>
            <a:prstGeom prst="ellipse">
              <a:avLst/>
            </a:prstGeom>
            <a:solidFill>
              <a:srgbClr val="99CC91"/>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26" name="Oval 29"/>
            <p:cNvSpPr>
              <a:spLocks noChangeArrowheads="1"/>
            </p:cNvSpPr>
            <p:nvPr/>
          </p:nvSpPr>
          <p:spPr bwMode="auto">
            <a:xfrm>
              <a:off x="5436" y="2600"/>
              <a:ext cx="127" cy="128"/>
            </a:xfrm>
            <a:prstGeom prst="ellipse">
              <a:avLst/>
            </a:prstGeom>
            <a:solidFill>
              <a:srgbClr val="CC99FF"/>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27" name="Oval 30"/>
            <p:cNvSpPr>
              <a:spLocks noChangeArrowheads="1"/>
            </p:cNvSpPr>
            <p:nvPr/>
          </p:nvSpPr>
          <p:spPr bwMode="auto">
            <a:xfrm>
              <a:off x="4720" y="2779"/>
              <a:ext cx="127" cy="127"/>
            </a:xfrm>
            <a:prstGeom prst="ellipse">
              <a:avLst/>
            </a:prstGeom>
            <a:solidFill>
              <a:srgbClr val="339966"/>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28" name="Oval 31"/>
            <p:cNvSpPr>
              <a:spLocks noChangeArrowheads="1"/>
            </p:cNvSpPr>
            <p:nvPr/>
          </p:nvSpPr>
          <p:spPr bwMode="auto">
            <a:xfrm>
              <a:off x="4899" y="2779"/>
              <a:ext cx="127" cy="127"/>
            </a:xfrm>
            <a:prstGeom prst="ellipse">
              <a:avLst/>
            </a:prstGeom>
            <a:solidFill>
              <a:srgbClr val="99CC91"/>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29" name="Oval 32"/>
            <p:cNvSpPr>
              <a:spLocks noChangeArrowheads="1"/>
            </p:cNvSpPr>
            <p:nvPr/>
          </p:nvSpPr>
          <p:spPr bwMode="auto">
            <a:xfrm>
              <a:off x="5078" y="2779"/>
              <a:ext cx="127" cy="127"/>
            </a:xfrm>
            <a:prstGeom prst="ellipse">
              <a:avLst/>
            </a:prstGeom>
            <a:solidFill>
              <a:srgbClr val="99CC91"/>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30" name="Oval 33"/>
            <p:cNvSpPr>
              <a:spLocks noChangeArrowheads="1"/>
            </p:cNvSpPr>
            <p:nvPr/>
          </p:nvSpPr>
          <p:spPr bwMode="auto">
            <a:xfrm>
              <a:off x="5257" y="2779"/>
              <a:ext cx="127" cy="127"/>
            </a:xfrm>
            <a:prstGeom prst="ellipse">
              <a:avLst/>
            </a:prstGeom>
            <a:solidFill>
              <a:srgbClr val="CC99FF"/>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31" name="Oval 34"/>
            <p:cNvSpPr>
              <a:spLocks noChangeArrowheads="1"/>
            </p:cNvSpPr>
            <p:nvPr/>
          </p:nvSpPr>
          <p:spPr bwMode="auto">
            <a:xfrm>
              <a:off x="4720" y="2958"/>
              <a:ext cx="127" cy="127"/>
            </a:xfrm>
            <a:prstGeom prst="ellipse">
              <a:avLst/>
            </a:prstGeom>
            <a:solidFill>
              <a:srgbClr val="99CC91"/>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32" name="Oval 35"/>
            <p:cNvSpPr>
              <a:spLocks noChangeArrowheads="1"/>
            </p:cNvSpPr>
            <p:nvPr/>
          </p:nvSpPr>
          <p:spPr bwMode="auto">
            <a:xfrm>
              <a:off x="4899" y="2958"/>
              <a:ext cx="127" cy="127"/>
            </a:xfrm>
            <a:prstGeom prst="ellipse">
              <a:avLst/>
            </a:prstGeom>
            <a:solidFill>
              <a:srgbClr val="99CC91"/>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33" name="Oval 36"/>
            <p:cNvSpPr>
              <a:spLocks noChangeArrowheads="1"/>
            </p:cNvSpPr>
            <p:nvPr/>
          </p:nvSpPr>
          <p:spPr bwMode="auto">
            <a:xfrm>
              <a:off x="5078" y="2958"/>
              <a:ext cx="127" cy="127"/>
            </a:xfrm>
            <a:prstGeom prst="ellipse">
              <a:avLst/>
            </a:prstGeom>
            <a:solidFill>
              <a:srgbClr val="CC99FF"/>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34" name="Oval 37"/>
            <p:cNvSpPr>
              <a:spLocks noChangeArrowheads="1"/>
            </p:cNvSpPr>
            <p:nvPr/>
          </p:nvSpPr>
          <p:spPr bwMode="auto">
            <a:xfrm>
              <a:off x="5257" y="2958"/>
              <a:ext cx="127" cy="127"/>
            </a:xfrm>
            <a:prstGeom prst="ellipse">
              <a:avLst/>
            </a:prstGeom>
            <a:solidFill>
              <a:srgbClr val="CC99FF"/>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35" name="Oval 38"/>
            <p:cNvSpPr>
              <a:spLocks noChangeArrowheads="1"/>
            </p:cNvSpPr>
            <p:nvPr/>
          </p:nvSpPr>
          <p:spPr bwMode="auto">
            <a:xfrm>
              <a:off x="4899" y="3137"/>
              <a:ext cx="127" cy="127"/>
            </a:xfrm>
            <a:prstGeom prst="ellipse">
              <a:avLst/>
            </a:prstGeom>
            <a:solidFill>
              <a:srgbClr val="CC99FF"/>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36" name="Oval 39"/>
            <p:cNvSpPr>
              <a:spLocks noChangeArrowheads="1"/>
            </p:cNvSpPr>
            <p:nvPr/>
          </p:nvSpPr>
          <p:spPr bwMode="auto">
            <a:xfrm>
              <a:off x="5257" y="3137"/>
              <a:ext cx="127" cy="127"/>
            </a:xfrm>
            <a:prstGeom prst="ellipse">
              <a:avLst/>
            </a:prstGeom>
            <a:solidFill>
              <a:srgbClr val="CC99FF"/>
            </a:solidFill>
            <a:ln w="9525">
              <a:no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grpSp>
      <p:sp>
        <p:nvSpPr>
          <p:cNvPr id="37" name="Line 40"/>
          <p:cNvSpPr>
            <a:spLocks noChangeShapeType="1"/>
          </p:cNvSpPr>
          <p:nvPr/>
        </p:nvSpPr>
        <p:spPr bwMode="auto">
          <a:xfrm>
            <a:off x="304800" y="2819400"/>
            <a:ext cx="8229600" cy="0"/>
          </a:xfrm>
          <a:prstGeom prst="line">
            <a:avLst/>
          </a:prstGeom>
          <a:noFill/>
          <a:ln w="6350">
            <a:solidFill>
              <a:schemeClr val="tx1"/>
            </a:solid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38" name="Oval 4"/>
          <p:cNvSpPr>
            <a:spLocks noChangeArrowheads="1"/>
          </p:cNvSpPr>
          <p:nvPr/>
        </p:nvSpPr>
        <p:spPr bwMode="auto">
          <a:xfrm>
            <a:off x="7686675" y="1041400"/>
            <a:ext cx="1071563" cy="1071563"/>
          </a:xfrm>
          <a:prstGeom prst="ellipse">
            <a:avLst/>
          </a:prstGeom>
          <a:solidFill>
            <a:srgbClr val="33CC33"/>
          </a:solidFill>
          <a:ln w="12700">
            <a:noFill/>
            <a:round/>
            <a:headEnd type="none" w="sm" len="sm"/>
            <a:tailEnd type="none" w="sm" len="sm"/>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39" name="Oval 5"/>
          <p:cNvSpPr>
            <a:spLocks noChangeArrowheads="1"/>
          </p:cNvSpPr>
          <p:nvPr/>
        </p:nvSpPr>
        <p:spPr bwMode="auto">
          <a:xfrm>
            <a:off x="7770813" y="1128713"/>
            <a:ext cx="895350" cy="901700"/>
          </a:xfrm>
          <a:prstGeom prst="ellipse">
            <a:avLst/>
          </a:prstGeom>
          <a:solidFill>
            <a:schemeClr val="accent2"/>
          </a:solidFill>
          <a:ln w="12700">
            <a:noFill/>
            <a:round/>
            <a:headEnd type="none" w="sm" len="sm"/>
            <a:tailEnd type="none" w="sm" len="sm"/>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000" b="1"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40" name="Oval 6">
            <a:hlinkClick r:id="" action="ppaction://hlinkshowjump?jump=previousslide"/>
          </p:cNvPr>
          <p:cNvSpPr>
            <a:spLocks noChangeArrowheads="1"/>
          </p:cNvSpPr>
          <p:nvPr/>
        </p:nvSpPr>
        <p:spPr bwMode="auto">
          <a:xfrm>
            <a:off x="7858125" y="1214438"/>
            <a:ext cx="728663" cy="731837"/>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41" name="Oval 7"/>
          <p:cNvSpPr>
            <a:spLocks noChangeArrowheads="1"/>
          </p:cNvSpPr>
          <p:nvPr/>
        </p:nvSpPr>
        <p:spPr bwMode="auto">
          <a:xfrm>
            <a:off x="7947025" y="1306513"/>
            <a:ext cx="568325" cy="577850"/>
          </a:xfrm>
          <a:prstGeom prst="ellipse">
            <a:avLst/>
          </a:prstGeom>
          <a:solidFill>
            <a:srgbClr val="FF99FF"/>
          </a:solidFill>
          <a:ln w="50800">
            <a:no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42" name="Oval 8"/>
          <p:cNvSpPr>
            <a:spLocks noChangeArrowheads="1"/>
          </p:cNvSpPr>
          <p:nvPr/>
        </p:nvSpPr>
        <p:spPr bwMode="auto">
          <a:xfrm>
            <a:off x="8035925" y="1393825"/>
            <a:ext cx="403225" cy="412750"/>
          </a:xfrm>
          <a:prstGeom prst="ellipse">
            <a:avLst/>
          </a:prstGeom>
          <a:solidFill>
            <a:srgbClr val="FF3300"/>
          </a:solidFill>
          <a:ln w="50800">
            <a:no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43" name="Oval 9"/>
          <p:cNvSpPr>
            <a:spLocks noChangeArrowheads="1"/>
          </p:cNvSpPr>
          <p:nvPr/>
        </p:nvSpPr>
        <p:spPr bwMode="auto">
          <a:xfrm>
            <a:off x="8121650" y="1476375"/>
            <a:ext cx="230188" cy="231775"/>
          </a:xfrm>
          <a:prstGeom prst="ellipse">
            <a:avLst/>
          </a:prstGeom>
          <a:solidFill>
            <a:srgbClr val="FFFF66"/>
          </a:solidFill>
          <a:ln w="50800">
            <a:noFill/>
            <a:round/>
            <a:headEnd/>
            <a:tailEnd/>
          </a:ln>
        </p:spPr>
        <p:txBody>
          <a:bodyPr wrap="none" lIns="92075" tIns="46038" rIns="92075" bIns="46038"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44" name="TextBox 43"/>
          <p:cNvSpPr txBox="1"/>
          <p:nvPr/>
        </p:nvSpPr>
        <p:spPr>
          <a:xfrm>
            <a:off x="3500438" y="6550025"/>
            <a:ext cx="2643187" cy="307975"/>
          </a:xfrm>
          <a:prstGeom prst="rect">
            <a:avLst/>
          </a:prstGeom>
          <a:noFill/>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400" b="1" i="0" u="none" strike="noStrike" kern="1200" cap="none" spc="0" normalizeH="0" baseline="0" noProof="0" dirty="0">
                <a:ln>
                  <a:noFill/>
                </a:ln>
                <a:solidFill>
                  <a:srgbClr val="FF0000"/>
                </a:solidFill>
                <a:effectLst/>
                <a:uLnTx/>
                <a:uFillTx/>
                <a:latin typeface="Arial Rounded MT Bold"/>
                <a:ea typeface="+mn-ea"/>
                <a:cs typeface="+mn-cs"/>
              </a:rPr>
              <a:t>http://phil-race.co.uk</a:t>
            </a:r>
          </a:p>
        </p:txBody>
      </p:sp>
      <p:sp>
        <p:nvSpPr>
          <p:cNvPr id="5123" name="Rectangle 3"/>
          <p:cNvSpPr>
            <a:spLocks noGrp="1" noChangeArrowheads="1"/>
          </p:cNvSpPr>
          <p:nvPr>
            <p:ph type="ctrTitle"/>
          </p:nvPr>
        </p:nvSpPr>
        <p:spPr>
          <a:xfrm>
            <a:off x="315913" y="466725"/>
            <a:ext cx="6781800" cy="2133600"/>
          </a:xfrm>
        </p:spPr>
        <p:txBody>
          <a:bodyPr/>
          <a:lstStyle>
            <a:lvl1pPr algn="r">
              <a:defRPr sz="4800"/>
            </a:lvl1pPr>
          </a:lstStyle>
          <a:p>
            <a:r>
              <a:rPr lang="en-US" altLang="en-US"/>
              <a:t>Click to edit Master title style</a:t>
            </a:r>
            <a:endParaRPr lang="en-GB" altLang="en-US"/>
          </a:p>
        </p:txBody>
      </p:sp>
      <p:sp>
        <p:nvSpPr>
          <p:cNvPr id="5124"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b="1"/>
            </a:lvl1pPr>
          </a:lstStyle>
          <a:p>
            <a:r>
              <a:rPr lang="en-US" altLang="en-US" dirty="0"/>
              <a:t>Click to edit Master subtitle style</a:t>
            </a:r>
            <a:endParaRPr lang="en-GB" altLang="en-US" dirty="0"/>
          </a:p>
        </p:txBody>
      </p:sp>
      <p:pic>
        <p:nvPicPr>
          <p:cNvPr id="45" name="Picture 7" descr="Leeds Met 06" hidden="1"/>
          <p:cNvPicPr>
            <a:picLocks noChangeAspect="1" noChangeArrowheads="1"/>
          </p:cNvPicPr>
          <p:nvPr/>
        </p:nvPicPr>
        <p:blipFill>
          <a:blip r:embed="rId2" cstate="email"/>
          <a:srcRect/>
          <a:stretch>
            <a:fillRect/>
          </a:stretch>
        </p:blipFill>
        <p:spPr bwMode="auto">
          <a:xfrm>
            <a:off x="0" y="0"/>
            <a:ext cx="9144000" cy="6877050"/>
          </a:xfrm>
          <a:prstGeom prst="rect">
            <a:avLst/>
          </a:prstGeom>
          <a:noFill/>
          <a:ln w="9525">
            <a:noFill/>
            <a:miter lim="800000"/>
            <a:headEnd/>
            <a:tailEnd/>
          </a:ln>
        </p:spPr>
      </p:pic>
    </p:spTree>
    <p:extLst>
      <p:ext uri="{BB962C8B-B14F-4D97-AF65-F5344CB8AC3E}">
        <p14:creationId xmlns:p14="http://schemas.microsoft.com/office/powerpoint/2010/main" val="277752858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rgbClr val="FF0000"/>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061818413"/>
      </p:ext>
    </p:extLst>
  </p:cSld>
  <p:clrMapOvr>
    <a:masterClrMapping/>
  </p:clrMapOvr>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72839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17.xml"/></Relationships>
</file>

<file path=ppt/slideMasters/_rels/slideMaster100.xml.rels><?xml version="1.0" encoding="UTF-8" standalone="yes"?>
<Relationships xmlns="http://schemas.openxmlformats.org/package/2006/relationships"><Relationship Id="rId2" Type="http://schemas.openxmlformats.org/officeDocument/2006/relationships/theme" Target="../theme/theme100.xml"/><Relationship Id="rId1" Type="http://schemas.openxmlformats.org/officeDocument/2006/relationships/slideLayout" Target="../slideLayouts/slideLayout73.xml"/></Relationships>
</file>

<file path=ppt/slideMasters/_rels/slideMaster101.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01.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02.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102.xml"/></Relationships>
</file>

<file path=ppt/slideMasters/_rels/slideMaster103.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03.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04.xml.rels><?xml version="1.0" encoding="UTF-8" standalone="yes"?>
<Relationships xmlns="http://schemas.openxmlformats.org/package/2006/relationships"><Relationship Id="rId3" Type="http://schemas.openxmlformats.org/officeDocument/2006/relationships/theme" Target="../theme/theme104.xml"/><Relationship Id="rId7" Type="http://schemas.openxmlformats.org/officeDocument/2006/relationships/hyperlink" Target="../Organising%20your%20studies/organising%20choices.ppt" TargetMode="Externa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hyperlink" Target="Choices&#8230;.ppt" TargetMode="External"/><Relationship Id="rId5" Type="http://schemas.openxmlformats.org/officeDocument/2006/relationships/hyperlink" Target="coffee.ppt" TargetMode="External"/><Relationship Id="rId4" Type="http://schemas.openxmlformats.org/officeDocument/2006/relationships/hyperlink" Target="00%20main%20menu.ppt" TargetMode="External"/></Relationships>
</file>

<file path=ppt/slideMasters/_rels/slideMaster105.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05.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06.xml.rels><?xml version="1.0" encoding="UTF-8" standalone="yes"?>
<Relationships xmlns="http://schemas.openxmlformats.org/package/2006/relationships"><Relationship Id="rId1" Type="http://schemas.openxmlformats.org/officeDocument/2006/relationships/theme" Target="../theme/theme106.xml"/></Relationships>
</file>

<file path=ppt/slideMasters/_rels/slideMaster107.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107.xml"/></Relationships>
</file>

<file path=ppt/slideMasters/_rels/slideMaster108.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08.xml"/><Relationship Id="rId1" Type="http://schemas.openxmlformats.org/officeDocument/2006/relationships/slideLayout" Target="../slideLayouts/slideLayout76.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09.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09.xml"/><Relationship Id="rId1" Type="http://schemas.openxmlformats.org/officeDocument/2006/relationships/slideLayout" Target="../slideLayouts/slideLayout77.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18.xml"/></Relationships>
</file>

<file path=ppt/slideMasters/_rels/slideMaster110.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10.xml"/><Relationship Id="rId1" Type="http://schemas.openxmlformats.org/officeDocument/2006/relationships/slideLayout" Target="../slideLayouts/slideLayout78.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11.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11.xml"/><Relationship Id="rId1" Type="http://schemas.openxmlformats.org/officeDocument/2006/relationships/slideLayout" Target="../slideLayouts/slideLayout79.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12.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12.xml"/><Relationship Id="rId1" Type="http://schemas.openxmlformats.org/officeDocument/2006/relationships/slideLayout" Target="../slideLayouts/slideLayout80.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13.xml"/><Relationship Id="rId1" Type="http://schemas.openxmlformats.org/officeDocument/2006/relationships/slideLayout" Target="../slideLayouts/slideLayout81.xml"/></Relationships>
</file>

<file path=ppt/slideMasters/_rels/slideMaster114.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14.xml"/><Relationship Id="rId1" Type="http://schemas.openxmlformats.org/officeDocument/2006/relationships/slideLayout" Target="../slideLayouts/slideLayout82.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15.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15.xml"/><Relationship Id="rId1" Type="http://schemas.openxmlformats.org/officeDocument/2006/relationships/slideLayout" Target="../slideLayouts/slideLayout83.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16.xml.rels><?xml version="1.0" encoding="UTF-8" standalone="yes"?>
<Relationships xmlns="http://schemas.openxmlformats.org/package/2006/relationships"><Relationship Id="rId3" Type="http://schemas.openxmlformats.org/officeDocument/2006/relationships/hyperlink" Target="00%20main%20menu.ppt" TargetMode="External"/><Relationship Id="rId7" Type="http://schemas.openxmlformats.org/officeDocument/2006/relationships/hyperlink" Target="meta.ppt#-1,1,Metacognition " TargetMode="External"/><Relationship Id="rId2" Type="http://schemas.openxmlformats.org/officeDocument/2006/relationships/theme" Target="../theme/theme116.xml"/><Relationship Id="rId1" Type="http://schemas.openxmlformats.org/officeDocument/2006/relationships/slideLayout" Target="../slideLayouts/slideLayout84.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17.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17.xml"/><Relationship Id="rId1" Type="http://schemas.openxmlformats.org/officeDocument/2006/relationships/slideLayout" Target="../slideLayouts/slideLayout85.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18.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18.xml"/><Relationship Id="rId1" Type="http://schemas.openxmlformats.org/officeDocument/2006/relationships/slideLayout" Target="../slideLayouts/slideLayout86.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19.xml.rels><?xml version="1.0" encoding="UTF-8" standalone="yes"?>
<Relationships xmlns="http://schemas.openxmlformats.org/package/2006/relationships"><Relationship Id="rId3" Type="http://schemas.openxmlformats.org/officeDocument/2006/relationships/theme" Target="../theme/theme119.xml"/><Relationship Id="rId7" Type="http://schemas.openxmlformats.org/officeDocument/2006/relationships/hyperlink" Target="../Organising%20your%20studies/organising%20choices.ppt" TargetMode="External"/><Relationship Id="rId2" Type="http://schemas.openxmlformats.org/officeDocument/2006/relationships/slideLayout" Target="../slideLayouts/slideLayout88.xml"/><Relationship Id="rId1" Type="http://schemas.openxmlformats.org/officeDocument/2006/relationships/slideLayout" Target="../slideLayouts/slideLayout87.xml"/><Relationship Id="rId6" Type="http://schemas.openxmlformats.org/officeDocument/2006/relationships/hyperlink" Target="Choices&#8230;.ppt" TargetMode="External"/><Relationship Id="rId5" Type="http://schemas.openxmlformats.org/officeDocument/2006/relationships/hyperlink" Target="coffee.ppt" TargetMode="External"/><Relationship Id="rId4" Type="http://schemas.openxmlformats.org/officeDocument/2006/relationships/hyperlink" Target="00%20main%20menu.ppt" TargetMode="External"/></Relationships>
</file>

<file path=ppt/slideMasters/_rels/slideMaster12.xml.rels><?xml version="1.0" encoding="UTF-8" standalone="yes"?>
<Relationships xmlns="http://schemas.openxmlformats.org/package/2006/relationships"><Relationship Id="rId2" Type="http://schemas.openxmlformats.org/officeDocument/2006/relationships/theme" Target="../theme/theme12.xml"/><Relationship Id="rId1" Type="http://schemas.openxmlformats.org/officeDocument/2006/relationships/slideLayout" Target="../slideLayouts/slideLayout19.xml"/></Relationships>
</file>

<file path=ppt/slideMasters/_rels/slideMaster120.xml.rels><?xml version="1.0" encoding="UTF-8" standalone="yes"?>
<Relationships xmlns="http://schemas.openxmlformats.org/package/2006/relationships"><Relationship Id="rId2" Type="http://schemas.openxmlformats.org/officeDocument/2006/relationships/theme" Target="../theme/theme120.xml"/><Relationship Id="rId1" Type="http://schemas.openxmlformats.org/officeDocument/2006/relationships/slideLayout" Target="../slideLayouts/slideLayout89.xml"/></Relationships>
</file>

<file path=ppt/slideMasters/_rels/slideMaster121.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21.xml"/><Relationship Id="rId1" Type="http://schemas.openxmlformats.org/officeDocument/2006/relationships/slideLayout" Target="../slideLayouts/slideLayout90.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22.xml.rels><?xml version="1.0" encoding="UTF-8" standalone="yes"?>
<Relationships xmlns="http://schemas.openxmlformats.org/package/2006/relationships"><Relationship Id="rId8" Type="http://schemas.openxmlformats.org/officeDocument/2006/relationships/hyperlink" Target="name%20labels.ppt" TargetMode="External"/><Relationship Id="rId3" Type="http://schemas.openxmlformats.org/officeDocument/2006/relationships/image" Target="../media/image5.jpeg"/><Relationship Id="rId7" Type="http://schemas.openxmlformats.org/officeDocument/2006/relationships/hyperlink" Target="disruptive%20behaviour%20bradford.ppt#-1,1,PowerPoint Presentation" TargetMode="External"/><Relationship Id="rId2" Type="http://schemas.openxmlformats.org/officeDocument/2006/relationships/theme" Target="../theme/theme122.xml"/><Relationship Id="rId1" Type="http://schemas.openxmlformats.org/officeDocument/2006/relationships/slideLayout" Target="../slideLayouts/slideLayout91.xml"/><Relationship Id="rId6" Type="http://schemas.openxmlformats.org/officeDocument/2006/relationships/hyperlink" Target="lec%20book%20pics.ppt#-1,1,PowerPoint Presentation"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23.xml.rels><?xml version="1.0" encoding="UTF-8" standalone="yes"?>
<Relationships xmlns="http://schemas.openxmlformats.org/package/2006/relationships"><Relationship Id="rId3" Type="http://schemas.openxmlformats.org/officeDocument/2006/relationships/hyperlink" Target="coffee.ppt" TargetMode="External"/><Relationship Id="rId7" Type="http://schemas.openxmlformats.org/officeDocument/2006/relationships/hyperlink" Target="name%20labels.ppt" TargetMode="External"/><Relationship Id="rId2" Type="http://schemas.openxmlformats.org/officeDocument/2006/relationships/theme" Target="../theme/theme123.xml"/><Relationship Id="rId1" Type="http://schemas.openxmlformats.org/officeDocument/2006/relationships/slideLayout" Target="../slideLayouts/slideLayout92.xml"/><Relationship Id="rId6" Type="http://schemas.openxmlformats.org/officeDocument/2006/relationships/hyperlink" Target="disruptive%20behaviour%20bradford.ppt#-1,1,PowerPoint Presentation" TargetMode="External"/><Relationship Id="rId5" Type="http://schemas.openxmlformats.org/officeDocument/2006/relationships/hyperlink" Target="lec%20book%20pics.ppt#-1,1,PowerPoint Presentation" TargetMode="External"/><Relationship Id="rId4" Type="http://schemas.openxmlformats.org/officeDocument/2006/relationships/hyperlink" Target="Choices&#8230;.ppt" TargetMode="External"/></Relationships>
</file>

<file path=ppt/slideMasters/_rels/slideMaster124.xml.rels><?xml version="1.0" encoding="UTF-8" standalone="yes"?>
<Relationships xmlns="http://schemas.openxmlformats.org/package/2006/relationships"><Relationship Id="rId8" Type="http://schemas.openxmlformats.org/officeDocument/2006/relationships/hyperlink" Target="../../../Phil/Desktop/brunel%20pieces%202/name%20labels.ppt" TargetMode="External"/><Relationship Id="rId3" Type="http://schemas.openxmlformats.org/officeDocument/2006/relationships/hyperlink" Target="00%20main%20menu.ppt" TargetMode="External"/><Relationship Id="rId7" Type="http://schemas.openxmlformats.org/officeDocument/2006/relationships/hyperlink" Target="../../../Phil/Desktop/brunel%20pieces%202/disruptive%20behaviour%20bradford.ppt#-1,1,PowerPoint Presentation" TargetMode="External"/><Relationship Id="rId2" Type="http://schemas.openxmlformats.org/officeDocument/2006/relationships/theme" Target="../theme/theme124.xml"/><Relationship Id="rId1" Type="http://schemas.openxmlformats.org/officeDocument/2006/relationships/slideLayout" Target="../slideLayouts/slideLayout93.xml"/><Relationship Id="rId6" Type="http://schemas.openxmlformats.org/officeDocument/2006/relationships/hyperlink" Target="../../../Phil/Desktop/brunel%20pieces%202/lec%20book%20pics.ppt#-1,1,PowerPoint Presentation" TargetMode="External"/><Relationship Id="rId5" Type="http://schemas.openxmlformats.org/officeDocument/2006/relationships/hyperlink" Target="../../../Phil/Desktop/brunel%20pieces%202/Choices&#8230;.ppt" TargetMode="External"/><Relationship Id="rId4" Type="http://schemas.openxmlformats.org/officeDocument/2006/relationships/hyperlink" Target="../../../Phil/Desktop/brunel%20pieces%202/coffee.ppt" TargetMode="External"/><Relationship Id="rId9" Type="http://schemas.openxmlformats.org/officeDocument/2006/relationships/hyperlink" Target="Choices&#8230;.ppt" TargetMode="External"/></Relationships>
</file>

<file path=ppt/slideMasters/_rels/slideMaster125.xml.rels><?xml version="1.0" encoding="UTF-8" standalone="yes"?>
<Relationships xmlns="http://schemas.openxmlformats.org/package/2006/relationships"><Relationship Id="rId2" Type="http://schemas.openxmlformats.org/officeDocument/2006/relationships/theme" Target="../theme/theme125.xml"/><Relationship Id="rId1" Type="http://schemas.openxmlformats.org/officeDocument/2006/relationships/slideLayout" Target="../slideLayouts/slideLayout94.xml"/></Relationships>
</file>

<file path=ppt/slideMasters/_rels/slideMaster126.xml.rels><?xml version="1.0" encoding="UTF-8" standalone="yes"?>
<Relationships xmlns="http://schemas.openxmlformats.org/package/2006/relationships"><Relationship Id="rId2" Type="http://schemas.openxmlformats.org/officeDocument/2006/relationships/theme" Target="../theme/theme126.xml"/><Relationship Id="rId1" Type="http://schemas.openxmlformats.org/officeDocument/2006/relationships/slideLayout" Target="../slideLayouts/slideLayout95.xml"/></Relationships>
</file>

<file path=ppt/slideMasters/_rels/slideMaster127.xml.rels><?xml version="1.0" encoding="UTF-8" standalone="yes"?>
<Relationships xmlns="http://schemas.openxmlformats.org/package/2006/relationships"><Relationship Id="rId3" Type="http://schemas.openxmlformats.org/officeDocument/2006/relationships/theme" Target="../theme/theme127.xml"/><Relationship Id="rId7" Type="http://schemas.openxmlformats.org/officeDocument/2006/relationships/hyperlink" Target="../Organising%20your%20studies/organising%20choices.ppt" TargetMode="Externa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hyperlink" Target="Choices&#8230;.ppt" TargetMode="External"/><Relationship Id="rId5" Type="http://schemas.openxmlformats.org/officeDocument/2006/relationships/hyperlink" Target="coffee.ppt" TargetMode="External"/><Relationship Id="rId4" Type="http://schemas.openxmlformats.org/officeDocument/2006/relationships/hyperlink" Target="00%20main%20menu.ppt" TargetMode="External"/></Relationships>
</file>

<file path=ppt/slideMasters/_rels/slideMaster13.xml.rels><?xml version="1.0" encoding="UTF-8" standalone="yes"?>
<Relationships xmlns="http://schemas.openxmlformats.org/package/2006/relationships"><Relationship Id="rId2" Type="http://schemas.openxmlformats.org/officeDocument/2006/relationships/theme" Target="../theme/theme13.xml"/><Relationship Id="rId1" Type="http://schemas.openxmlformats.org/officeDocument/2006/relationships/slideLayout" Target="../slideLayouts/slideLayout20.xml"/></Relationships>
</file>

<file path=ppt/slideMasters/_rels/slideMaster14.xml.rels><?xml version="1.0" encoding="UTF-8" standalone="yes"?>
<Relationships xmlns="http://schemas.openxmlformats.org/package/2006/relationships"><Relationship Id="rId2" Type="http://schemas.openxmlformats.org/officeDocument/2006/relationships/theme" Target="../theme/theme14.xml"/><Relationship Id="rId1" Type="http://schemas.openxmlformats.org/officeDocument/2006/relationships/slideLayout" Target="../slideLayouts/slideLayout21.xml"/></Relationships>
</file>

<file path=ppt/slideMasters/_rels/slideMaster15.xml.rels><?xml version="1.0" encoding="UTF-8" standalone="yes"?>
<Relationships xmlns="http://schemas.openxmlformats.org/package/2006/relationships"><Relationship Id="rId2" Type="http://schemas.openxmlformats.org/officeDocument/2006/relationships/theme" Target="../theme/theme15.xml"/><Relationship Id="rId1" Type="http://schemas.openxmlformats.org/officeDocument/2006/relationships/slideLayout" Target="../slideLayouts/slideLayout22.xml"/></Relationships>
</file>

<file path=ppt/slideMasters/_rels/slideMaster16.xml.rels><?xml version="1.0" encoding="UTF-8" standalone="yes"?>
<Relationships xmlns="http://schemas.openxmlformats.org/package/2006/relationships"><Relationship Id="rId2" Type="http://schemas.openxmlformats.org/officeDocument/2006/relationships/theme" Target="../theme/theme16.xml"/><Relationship Id="rId1" Type="http://schemas.openxmlformats.org/officeDocument/2006/relationships/slideLayout" Target="../slideLayouts/slideLayout23.xml"/></Relationships>
</file>

<file path=ppt/slideMasters/_rels/slideMaster17.xml.rels><?xml version="1.0" encoding="UTF-8" standalone="yes"?>
<Relationships xmlns="http://schemas.openxmlformats.org/package/2006/relationships"><Relationship Id="rId2" Type="http://schemas.openxmlformats.org/officeDocument/2006/relationships/theme" Target="../theme/theme17.xml"/><Relationship Id="rId1" Type="http://schemas.openxmlformats.org/officeDocument/2006/relationships/slideLayout" Target="../slideLayouts/slideLayout24.xml"/></Relationships>
</file>

<file path=ppt/slideMasters/_rels/slideMaster18.xml.rels><?xml version="1.0" encoding="UTF-8" standalone="yes"?>
<Relationships xmlns="http://schemas.openxmlformats.org/package/2006/relationships"><Relationship Id="rId3" Type="http://schemas.openxmlformats.org/officeDocument/2006/relationships/slideLayout" Target="../slideLayouts/slideLayout27.xml"/><Relationship Id="rId2" Type="http://schemas.openxmlformats.org/officeDocument/2006/relationships/slideLayout" Target="../slideLayouts/slideLayout26.xml"/><Relationship Id="rId1" Type="http://schemas.openxmlformats.org/officeDocument/2006/relationships/slideLayout" Target="../slideLayouts/slideLayout25.xml"/><Relationship Id="rId4" Type="http://schemas.openxmlformats.org/officeDocument/2006/relationships/theme" Target="../theme/theme18.xml"/></Relationships>
</file>

<file path=ppt/slideMasters/_rels/slideMaster19.xml.rels><?xml version="1.0" encoding="UTF-8" standalone="yes"?>
<Relationships xmlns="http://schemas.openxmlformats.org/package/2006/relationships"><Relationship Id="rId3" Type="http://schemas.openxmlformats.org/officeDocument/2006/relationships/theme" Target="../theme/theme19.xml"/><Relationship Id="rId2" Type="http://schemas.openxmlformats.org/officeDocument/2006/relationships/slideLayout" Target="../slideLayouts/slideLayout29.xml"/><Relationship Id="rId1" Type="http://schemas.openxmlformats.org/officeDocument/2006/relationships/slideLayout" Target="../slideLayouts/slideLayout28.xml"/></Relationships>
</file>

<file path=ppt/slideMasters/_rels/slideMaster2.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2.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20.xml.rels><?xml version="1.0" encoding="UTF-8" standalone="yes"?>
<Relationships xmlns="http://schemas.openxmlformats.org/package/2006/relationships"><Relationship Id="rId2" Type="http://schemas.openxmlformats.org/officeDocument/2006/relationships/theme" Target="../theme/theme20.xml"/><Relationship Id="rId1" Type="http://schemas.openxmlformats.org/officeDocument/2006/relationships/slideLayout" Target="../slideLayouts/slideLayout30.xml"/></Relationships>
</file>

<file path=ppt/slideMasters/_rels/slideMaster21.xml.rels><?xml version="1.0" encoding="UTF-8" standalone="yes"?>
<Relationships xmlns="http://schemas.openxmlformats.org/package/2006/relationships"><Relationship Id="rId2" Type="http://schemas.openxmlformats.org/officeDocument/2006/relationships/theme" Target="../theme/theme21.xml"/><Relationship Id="rId1" Type="http://schemas.openxmlformats.org/officeDocument/2006/relationships/slideLayout" Target="../slideLayouts/slideLayout31.xml"/></Relationships>
</file>

<file path=ppt/slideMasters/_rels/slideMaster22.xml.rels><?xml version="1.0" encoding="UTF-8" standalone="yes"?>
<Relationships xmlns="http://schemas.openxmlformats.org/package/2006/relationships"><Relationship Id="rId2" Type="http://schemas.openxmlformats.org/officeDocument/2006/relationships/theme" Target="../theme/theme22.xml"/><Relationship Id="rId1" Type="http://schemas.openxmlformats.org/officeDocument/2006/relationships/slideLayout" Target="../slideLayouts/slideLayout32.xml"/></Relationships>
</file>

<file path=ppt/slideMasters/_rels/slideMaster23.xml.rels><?xml version="1.0" encoding="UTF-8" standalone="yes"?>
<Relationships xmlns="http://schemas.openxmlformats.org/package/2006/relationships"><Relationship Id="rId2" Type="http://schemas.openxmlformats.org/officeDocument/2006/relationships/theme" Target="../theme/theme23.xml"/><Relationship Id="rId1" Type="http://schemas.openxmlformats.org/officeDocument/2006/relationships/slideLayout" Target="../slideLayouts/slideLayout33.xml"/></Relationships>
</file>

<file path=ppt/slideMasters/_rels/slideMaster24.xml.rels><?xml version="1.0" encoding="UTF-8" standalone="yes"?>
<Relationships xmlns="http://schemas.openxmlformats.org/package/2006/relationships"><Relationship Id="rId2" Type="http://schemas.openxmlformats.org/officeDocument/2006/relationships/theme" Target="../theme/theme24.xml"/><Relationship Id="rId1" Type="http://schemas.openxmlformats.org/officeDocument/2006/relationships/slideLayout" Target="../slideLayouts/slideLayout34.xml"/></Relationships>
</file>

<file path=ppt/slideMasters/_rels/slideMaster25.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25.xml"/><Relationship Id="rId1" Type="http://schemas.openxmlformats.org/officeDocument/2006/relationships/slideLayout" Target="../slideLayouts/slideLayout35.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26.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26.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27.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27.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28.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28.xml"/><Relationship Id="rId1" Type="http://schemas.openxmlformats.org/officeDocument/2006/relationships/slideLayout" Target="../slideLayouts/slideLayout36.xml"/></Relationships>
</file>

<file path=ppt/slideMasters/_rels/slideMaster29.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29.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3.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3.xml"/><Relationship Id="rId1" Type="http://schemas.openxmlformats.org/officeDocument/2006/relationships/slideLayout" Target="../slideLayouts/slideLayout1.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30.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30.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31.xml.rels><?xml version="1.0" encoding="UTF-8" standalone="yes"?>
<Relationships xmlns="http://schemas.openxmlformats.org/package/2006/relationships"><Relationship Id="rId1" Type="http://schemas.openxmlformats.org/officeDocument/2006/relationships/theme" Target="../theme/theme31.xml"/></Relationships>
</file>

<file path=ppt/slideMasters/_rels/slideMaster32.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32.xml"/><Relationship Id="rId1" Type="http://schemas.openxmlformats.org/officeDocument/2006/relationships/slideLayout" Target="../slideLayouts/slideLayout37.xml"/></Relationships>
</file>

<file path=ppt/slideMasters/_rels/slideMaster33.xml.rels><?xml version="1.0" encoding="UTF-8" standalone="yes"?>
<Relationships xmlns="http://schemas.openxmlformats.org/package/2006/relationships"><Relationship Id="rId3" Type="http://schemas.openxmlformats.org/officeDocument/2006/relationships/theme" Target="../theme/theme33.xml"/><Relationship Id="rId7" Type="http://schemas.openxmlformats.org/officeDocument/2006/relationships/hyperlink" Target="../Organising%20your%20studies/organising%20choices.ppt" TargetMode="Externa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hyperlink" Target="Choices&#8230;.ppt" TargetMode="External"/><Relationship Id="rId5" Type="http://schemas.openxmlformats.org/officeDocument/2006/relationships/hyperlink" Target="coffee.ppt" TargetMode="External"/><Relationship Id="rId4" Type="http://schemas.openxmlformats.org/officeDocument/2006/relationships/hyperlink" Target="00%20main%20menu.ppt" TargetMode="External"/></Relationships>
</file>

<file path=ppt/slideMasters/_rels/slideMaster34.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34.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35.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35.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36.xml.rels><?xml version="1.0" encoding="UTF-8" standalone="yes"?>
<Relationships xmlns="http://schemas.openxmlformats.org/package/2006/relationships"><Relationship Id="rId8" Type="http://schemas.openxmlformats.org/officeDocument/2006/relationships/hyperlink" Target="Choices&#8230;.ppt" TargetMode="External"/><Relationship Id="rId3" Type="http://schemas.openxmlformats.org/officeDocument/2006/relationships/hyperlink" Target="../../../Phil/Desktop/brunel%20pieces%202/coffee.ppt" TargetMode="External"/><Relationship Id="rId7" Type="http://schemas.openxmlformats.org/officeDocument/2006/relationships/hyperlink" Target="../../../Phil/Desktop/brunel%20pieces%202/name%20labels.ppt" TargetMode="External"/><Relationship Id="rId2" Type="http://schemas.openxmlformats.org/officeDocument/2006/relationships/hyperlink" Target="00%20main%20menu.ppt" TargetMode="External"/><Relationship Id="rId1" Type="http://schemas.openxmlformats.org/officeDocument/2006/relationships/theme" Target="../theme/theme36.xml"/><Relationship Id="rId6" Type="http://schemas.openxmlformats.org/officeDocument/2006/relationships/hyperlink" Target="../../../Phil/Desktop/brunel%20pieces%202/disruptive%20behaviour%20bradford.ppt#-1,1,PowerPoint Presentation" TargetMode="External"/><Relationship Id="rId5" Type="http://schemas.openxmlformats.org/officeDocument/2006/relationships/hyperlink" Target="../../../Phil/Desktop/brunel%20pieces%202/lec%20book%20pics.ppt#-1,1,PowerPoint Presentation" TargetMode="External"/><Relationship Id="rId4" Type="http://schemas.openxmlformats.org/officeDocument/2006/relationships/hyperlink" Target="../../../Phil/Desktop/brunel%20pieces%202/Choices&#8230;.ppt" TargetMode="External"/></Relationships>
</file>

<file path=ppt/slideMasters/_rels/slideMaster3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37.xml"/><Relationship Id="rId1" Type="http://schemas.openxmlformats.org/officeDocument/2006/relationships/slideLayout" Target="../slideLayouts/slideLayout40.xml"/></Relationships>
</file>

<file path=ppt/slideMasters/_rels/slideMaster38.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38.xml"/><Relationship Id="rId1" Type="http://schemas.openxmlformats.org/officeDocument/2006/relationships/slideLayout" Target="../slideLayouts/slideLayout41.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39.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39.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4.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4.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40.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40.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41.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41.xml"/><Relationship Id="rId6" Type="http://schemas.openxmlformats.org/officeDocument/2006/relationships/hyperlink" Target="meta.ppt#-1,1,Metacognition "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4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42.xml"/><Relationship Id="rId1" Type="http://schemas.openxmlformats.org/officeDocument/2006/relationships/slideLayout" Target="../slideLayouts/slideLayout42.xml"/></Relationships>
</file>

<file path=ppt/slideMasters/_rels/slideMaster4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43.xml"/><Relationship Id="rId1" Type="http://schemas.openxmlformats.org/officeDocument/2006/relationships/slideLayout" Target="../slideLayouts/slideLayout43.xml"/></Relationships>
</file>

<file path=ppt/slideMasters/_rels/slideMaster44.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44.xml"/><Relationship Id="rId1" Type="http://schemas.openxmlformats.org/officeDocument/2006/relationships/slideLayout" Target="../slideLayouts/slideLayout44.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45.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45.xml"/><Relationship Id="rId1" Type="http://schemas.openxmlformats.org/officeDocument/2006/relationships/slideLayout" Target="../slideLayouts/slideLayout45.xml"/></Relationships>
</file>

<file path=ppt/slideMasters/_rels/slideMaster46.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46.xml"/><Relationship Id="rId1" Type="http://schemas.openxmlformats.org/officeDocument/2006/relationships/slideLayout" Target="../slideLayouts/slideLayout46.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47.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47.xml"/><Relationship Id="rId1" Type="http://schemas.openxmlformats.org/officeDocument/2006/relationships/slideLayout" Target="../slideLayouts/slideLayout47.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48.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48.xml"/><Relationship Id="rId1" Type="http://schemas.openxmlformats.org/officeDocument/2006/relationships/slideLayout" Target="../slideLayouts/slideLayout48.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49.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49.xml"/></Relationships>
</file>

<file path=ppt/slideMasters/_rels/slideMaster5.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5.xml"/></Relationships>
</file>

<file path=ppt/slideMasters/_rels/slideMaster50.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50.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51.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51.xml"/></Relationships>
</file>

<file path=ppt/slideMasters/_rels/slideMaster52.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52.xml"/></Relationships>
</file>

<file path=ppt/slideMasters/_rels/slideMaster53.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53.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54.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54.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55.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55.xml"/></Relationships>
</file>

<file path=ppt/slideMasters/_rels/slideMaster56.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56.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57.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57.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58.xml.rels><?xml version="1.0" encoding="UTF-8" standalone="yes"?>
<Relationships xmlns="http://schemas.openxmlformats.org/package/2006/relationships"><Relationship Id="rId1" Type="http://schemas.openxmlformats.org/officeDocument/2006/relationships/theme" Target="../theme/theme58.xml"/></Relationships>
</file>

<file path=ppt/slideMasters/_rels/slideMaster59.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5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6.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_rels/slideMaster60.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60.xml"/><Relationship Id="rId1" Type="http://schemas.openxmlformats.org/officeDocument/2006/relationships/slideLayout" Target="../slideLayouts/slideLayout49.xml"/></Relationships>
</file>

<file path=ppt/slideMasters/_rels/slideMaster61.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61.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62.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62.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63.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63.xml"/><Relationship Id="rId1" Type="http://schemas.openxmlformats.org/officeDocument/2006/relationships/slideLayout" Target="../slideLayouts/slideLayout50.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64.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64.xml"/><Relationship Id="rId1" Type="http://schemas.openxmlformats.org/officeDocument/2006/relationships/slideLayout" Target="../slideLayouts/slideLayout51.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65.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65.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66.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66.xml"/><Relationship Id="rId1" Type="http://schemas.openxmlformats.org/officeDocument/2006/relationships/slideLayout" Target="../slideLayouts/slideLayout52.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67.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67.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68.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68.xml"/></Relationships>
</file>

<file path=ppt/slideMasters/_rels/slideMaster69.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69.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13.xml"/></Relationships>
</file>

<file path=ppt/slideMasters/_rels/slideMaster70.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70.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71.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71.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72.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72.xml"/></Relationships>
</file>

<file path=ppt/slideMasters/_rels/slideMaster73.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73.xml"/><Relationship Id="rId1" Type="http://schemas.openxmlformats.org/officeDocument/2006/relationships/slideLayout" Target="../slideLayouts/slideLayout53.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74.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74.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75.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75.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76.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76.xml"/></Relationships>
</file>

<file path=ppt/slideMasters/_rels/slideMaster77.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77.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78.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78.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79.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79.xml"/></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15.xml"/><Relationship Id="rId1" Type="http://schemas.openxmlformats.org/officeDocument/2006/relationships/slideLayout" Target="../slideLayouts/slideLayout14.xml"/></Relationships>
</file>

<file path=ppt/slideMasters/_rels/slideMaster80.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80.xml"/></Relationships>
</file>

<file path=ppt/slideMasters/_rels/slideMaster8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81.xml"/><Relationship Id="rId1" Type="http://schemas.openxmlformats.org/officeDocument/2006/relationships/slideLayout" Target="../slideLayouts/slideLayout54.xml"/></Relationships>
</file>

<file path=ppt/slideMasters/_rels/slideMaster8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82.xml"/><Relationship Id="rId1" Type="http://schemas.openxmlformats.org/officeDocument/2006/relationships/slideLayout" Target="../slideLayouts/slideLayout55.xml"/></Relationships>
</file>

<file path=ppt/slideMasters/_rels/slideMaster83.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83.xml"/><Relationship Id="rId1" Type="http://schemas.openxmlformats.org/officeDocument/2006/relationships/slideLayout" Target="../slideLayouts/slideLayout56.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84.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84.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85.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85.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86.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86.xml"/><Relationship Id="rId1" Type="http://schemas.openxmlformats.org/officeDocument/2006/relationships/slideLayout" Target="../slideLayouts/slideLayout57.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87.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87.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8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88.xml"/><Relationship Id="rId1" Type="http://schemas.openxmlformats.org/officeDocument/2006/relationships/slideLayout" Target="../slideLayouts/slideLayout58.xml"/></Relationships>
</file>

<file path=ppt/slideMasters/_rels/slideMaster89.xml.rels><?xml version="1.0" encoding="UTF-8" standalone="yes"?>
<Relationships xmlns="http://schemas.openxmlformats.org/package/2006/relationships"><Relationship Id="rId3" Type="http://schemas.openxmlformats.org/officeDocument/2006/relationships/slideLayout" Target="../slideLayouts/slideLayout61.xml"/><Relationship Id="rId2" Type="http://schemas.openxmlformats.org/officeDocument/2006/relationships/slideLayout" Target="../slideLayouts/slideLayout60.xml"/><Relationship Id="rId1" Type="http://schemas.openxmlformats.org/officeDocument/2006/relationships/slideLayout" Target="../slideLayouts/slideLayout59.xml"/><Relationship Id="rId5" Type="http://schemas.openxmlformats.org/officeDocument/2006/relationships/hyperlink" Target="00%20main%20menu.ppt" TargetMode="External"/><Relationship Id="rId4" Type="http://schemas.openxmlformats.org/officeDocument/2006/relationships/theme" Target="../theme/theme89.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16.xml"/></Relationships>
</file>

<file path=ppt/slideMasters/_rels/slideMaster90.xml.rels><?xml version="1.0" encoding="UTF-8" standalone="yes"?>
<Relationships xmlns="http://schemas.openxmlformats.org/package/2006/relationships"><Relationship Id="rId3" Type="http://schemas.openxmlformats.org/officeDocument/2006/relationships/theme" Target="../theme/theme90.xml"/><Relationship Id="rId7" Type="http://schemas.openxmlformats.org/officeDocument/2006/relationships/hyperlink" Target="../Organising%20your%20studies/organising%20choices.ppt" TargetMode="Externa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hyperlink" Target="Choices&#8230;.ppt" TargetMode="External"/><Relationship Id="rId5" Type="http://schemas.openxmlformats.org/officeDocument/2006/relationships/hyperlink" Target="coffee.ppt" TargetMode="External"/><Relationship Id="rId4" Type="http://schemas.openxmlformats.org/officeDocument/2006/relationships/hyperlink" Target="00%20main%20menu.ppt" TargetMode="External"/></Relationships>
</file>

<file path=ppt/slideMasters/_rels/slideMaster91.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91.xml"/><Relationship Id="rId1" Type="http://schemas.openxmlformats.org/officeDocument/2006/relationships/slideLayout" Target="../slideLayouts/slideLayout64.xml"/></Relationships>
</file>

<file path=ppt/slideMasters/_rels/slideMaster92.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92.xml"/><Relationship Id="rId1" Type="http://schemas.openxmlformats.org/officeDocument/2006/relationships/slideLayout" Target="../slideLayouts/slideLayout65.xml"/></Relationships>
</file>

<file path=ppt/slideMasters/_rels/slideMaster9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93.xml"/><Relationship Id="rId1" Type="http://schemas.openxmlformats.org/officeDocument/2006/relationships/slideLayout" Target="../slideLayouts/slideLayout66.xml"/></Relationships>
</file>

<file path=ppt/slideMasters/_rels/slideMaster94.xml.rels><?xml version="1.0" encoding="UTF-8" standalone="yes"?>
<Relationships xmlns="http://schemas.openxmlformats.org/package/2006/relationships"><Relationship Id="rId3" Type="http://schemas.openxmlformats.org/officeDocument/2006/relationships/theme" Target="../theme/theme94.xml"/><Relationship Id="rId7" Type="http://schemas.openxmlformats.org/officeDocument/2006/relationships/hyperlink" Target="../Organising%20your%20studies/organising%20choices.ppt" TargetMode="Externa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hyperlink" Target="Choices&#8230;.ppt" TargetMode="External"/><Relationship Id="rId5" Type="http://schemas.openxmlformats.org/officeDocument/2006/relationships/hyperlink" Target="coffee.ppt" TargetMode="External"/><Relationship Id="rId4" Type="http://schemas.openxmlformats.org/officeDocument/2006/relationships/hyperlink" Target="00%20main%20menu.ppt" TargetMode="External"/></Relationships>
</file>

<file path=ppt/slideMasters/_rels/slideMaster95.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95.xml"/><Relationship Id="rId1" Type="http://schemas.openxmlformats.org/officeDocument/2006/relationships/slideLayout" Target="../slideLayouts/slideLayout69.xml"/></Relationships>
</file>

<file path=ppt/slideMasters/_rels/slideMaster96.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96.xml"/><Relationship Id="rId1" Type="http://schemas.openxmlformats.org/officeDocument/2006/relationships/slideLayout" Target="../slideLayouts/slideLayout70.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97.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97.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98.xml.rels><?xml version="1.0" encoding="UTF-8" standalone="yes"?>
<Relationships xmlns="http://schemas.openxmlformats.org/package/2006/relationships"><Relationship Id="rId2" Type="http://schemas.openxmlformats.org/officeDocument/2006/relationships/theme" Target="../theme/theme98.xml"/><Relationship Id="rId1" Type="http://schemas.openxmlformats.org/officeDocument/2006/relationships/slideLayout" Target="../slideLayouts/slideLayout71.xml"/></Relationships>
</file>

<file path=ppt/slideMasters/_rels/slideMaster99.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99.xml"/><Relationship Id="rId1" Type="http://schemas.openxmlformats.org/officeDocument/2006/relationships/slideLayout" Target="../slideLayouts/slideLayout72.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p>
        </p:txBody>
      </p:sp>
      <p:sp>
        <p:nvSpPr>
          <p:cNvPr id="12" name="TextBox 11"/>
          <p:cNvSpPr txBox="1"/>
          <p:nvPr/>
        </p:nvSpPr>
        <p:spPr>
          <a:xfrm>
            <a:off x="3500444" y="6550037"/>
            <a:ext cx="2643187" cy="307975"/>
          </a:xfrm>
          <a:prstGeom prst="rect">
            <a:avLst/>
          </a:prstGeom>
          <a:noFill/>
        </p:spPr>
        <p:txBody>
          <a:bodyPr>
            <a:spAutoFit/>
          </a:bodyPr>
          <a:lstStyle/>
          <a:p>
            <a:pPr>
              <a:defRPr/>
            </a:pPr>
            <a:r>
              <a:rPr lang="en-GB" sz="1400" b="1" dirty="0">
                <a:solidFill>
                  <a:srgbClr val="FF0000"/>
                </a:solidFill>
                <a:latin typeface="+mj-lt"/>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defRPr/>
            </a:pPr>
            <a:endParaRPr lang="en-GB" dirty="0"/>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123"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CF04658C-A48D-4FC1-B670-6DEBB2ADDC90}" type="datetimeFigureOut">
              <a:rPr lang="en-US"/>
              <a:pPr>
                <a:defRPr/>
              </a:pPr>
              <a:t>1/4/2018</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6CCCB1BE-FAF5-455F-8C0E-1318258BF772}"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63"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FFA4A896-AEBC-45F7-BDDF-664620CF3620}" type="datetimeFigureOut">
              <a:rPr lang="en-GB" smtClean="0">
                <a:solidFill>
                  <a:prstClr val="black">
                    <a:tint val="75000"/>
                  </a:prstClr>
                </a:solidFill>
                <a:latin typeface="Calibri"/>
              </a:rPr>
              <a:pPr fontAlgn="auto">
                <a:spcBef>
                  <a:spcPts val="0"/>
                </a:spcBef>
                <a:spcAft>
                  <a:spcPts val="0"/>
                </a:spcAft>
              </a:pPr>
              <a:t>04/01/2018</a:t>
            </a:fld>
            <a:endParaRPr lang="en-GB">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GB">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F751200B-38BD-4771-859B-8F134E21364B}" type="slidenum">
              <a:rPr lang="en-GB" smtClean="0">
                <a:solidFill>
                  <a:prstClr val="black">
                    <a:tint val="75000"/>
                  </a:prstClr>
                </a:solidFill>
                <a:latin typeface="Calibri"/>
              </a:rPr>
              <a:pPr fontAlgn="auto">
                <a:spcBef>
                  <a:spcPts val="0"/>
                </a:spcBef>
                <a:spcAft>
                  <a:spcPts val="0"/>
                </a:spcAft>
              </a:pPr>
              <a:t>‹#›</a:t>
            </a:fld>
            <a:endParaRPr lang="en-GB">
              <a:solidFill>
                <a:prstClr val="black">
                  <a:tint val="75000"/>
                </a:prstClr>
              </a:solidFill>
              <a:latin typeface="Calibri"/>
            </a:endParaRPr>
          </a:p>
        </p:txBody>
      </p:sp>
    </p:spTree>
  </p:cSld>
  <p:clrMap bg1="lt1" tx1="dk1" bg2="lt2" tx2="dk2" accent1="accent1" accent2="accent2" accent3="accent3" accent4="accent4" accent5="accent5" accent6="accent6" hlink="hlink" folHlink="folHlink"/>
  <p:sldLayoutIdLst>
    <p:sldLayoutId id="2147485074"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a:solidFill>
                <a:srgbClr val="FFFF66"/>
              </a:solidFil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a:solidFill>
                <a:srgbClr val="FFFF66"/>
              </a:solidFil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a:solidFill>
                <a:srgbClr val="FFFF66"/>
              </a:solidFil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13"/>
            <a:ext cx="8713788"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Box 3"/>
          <p:cNvSpPr txBox="1">
            <a:spLocks noChangeArrowheads="1"/>
          </p:cNvSpPr>
          <p:nvPr/>
        </p:nvSpPr>
        <p:spPr bwMode="auto">
          <a:xfrm>
            <a:off x="684213" y="5805488"/>
            <a:ext cx="77755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pPr>
              <a:spcBef>
                <a:spcPct val="50000"/>
              </a:spcBef>
            </a:pPr>
            <a:endParaRPr lang="en-US" altLang="en-US" sz="2400" b="0">
              <a:solidFill>
                <a:srgbClr val="000000"/>
              </a:solidFill>
              <a:latin typeface="Comic Sans MS" panose="030F0702030302020204" pitchFamily="66"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053"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a:noFill/>
          </a:ln>
          <a:extLst>
            <a:ext uri="{91240B29-F687-4F45-9708-019B960494DF}">
              <a14:hiddenLine xmlns:a14="http://schemas.microsoft.com/office/drawing/2010/main" w="12700">
                <a:solidFill>
                  <a:srgbClr val="000000"/>
                </a:solidFill>
                <a:round/>
                <a:headEnd type="none" w="sm" len="sm"/>
                <a:tailEnd type="none" w="sm" len="sm"/>
              </a14:hiddenLine>
            </a:ext>
          </a:extLst>
        </p:spPr>
        <p:txBody>
          <a:bodyPr wrap="none" anchor="ct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endParaRPr lang="en-US" altLang="en-US" sz="4000" b="0">
              <a:solidFill>
                <a:srgbClr val="000000"/>
              </a:solidFill>
              <a:latin typeface="Comic Sans MS" panose="030F0702030302020204" pitchFamily="66" charset="0"/>
            </a:endParaRPr>
          </a:p>
        </p:txBody>
      </p:sp>
      <p:sp>
        <p:nvSpPr>
          <p:cNvPr id="2054" name="Oval 5"/>
          <p:cNvSpPr>
            <a:spLocks noChangeArrowheads="1"/>
          </p:cNvSpPr>
          <p:nvPr/>
        </p:nvSpPr>
        <p:spPr bwMode="auto">
          <a:xfrm>
            <a:off x="8156575" y="5872163"/>
            <a:ext cx="895350" cy="901700"/>
          </a:xfrm>
          <a:prstGeom prst="ellipse">
            <a:avLst/>
          </a:prstGeom>
          <a:solidFill>
            <a:schemeClr val="accent2"/>
          </a:solidFill>
          <a:ln>
            <a:noFill/>
          </a:ln>
          <a:extLst>
            <a:ext uri="{91240B29-F687-4F45-9708-019B960494DF}">
              <a14:hiddenLine xmlns:a14="http://schemas.microsoft.com/office/drawing/2010/main" w="12700">
                <a:solidFill>
                  <a:srgbClr val="000000"/>
                </a:solidFill>
                <a:round/>
                <a:headEnd type="none" w="sm" len="sm"/>
                <a:tailEnd type="none" w="sm" len="sm"/>
              </a14:hiddenLine>
            </a:ext>
          </a:extLst>
        </p:spPr>
        <p:txBody>
          <a:bodyPr wrap="none" anchor="ct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endParaRPr lang="en-US" altLang="en-US" sz="4000">
              <a:solidFill>
                <a:srgbClr val="000000"/>
              </a:solidFill>
              <a:latin typeface="Comic Sans MS" panose="030F0702030302020204" pitchFamily="66" charset="0"/>
            </a:endParaRPr>
          </a:p>
        </p:txBody>
      </p:sp>
      <p:sp>
        <p:nvSpPr>
          <p:cNvPr id="2055"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endParaRPr lang="en-US" altLang="en-US" sz="4000" b="0">
              <a:solidFill>
                <a:srgbClr val="000000"/>
              </a:solidFill>
              <a:latin typeface="Comic Sans MS" panose="030F0702030302020204" pitchFamily="66" charset="0"/>
            </a:endParaRPr>
          </a:p>
        </p:txBody>
      </p:sp>
      <p:sp>
        <p:nvSpPr>
          <p:cNvPr id="2056" name="Oval 7"/>
          <p:cNvSpPr>
            <a:spLocks noChangeArrowheads="1"/>
          </p:cNvSpPr>
          <p:nvPr/>
        </p:nvSpPr>
        <p:spPr bwMode="auto">
          <a:xfrm>
            <a:off x="8332788" y="6049963"/>
            <a:ext cx="568325" cy="577850"/>
          </a:xfrm>
          <a:prstGeom prst="ellipse">
            <a:avLst/>
          </a:prstGeom>
          <a:solidFill>
            <a:srgbClr val="FF99FF"/>
          </a:solidFill>
          <a:ln>
            <a:noFill/>
          </a:ln>
          <a:extLst>
            <a:ext uri="{91240B29-F687-4F45-9708-019B960494DF}">
              <a14:hiddenLine xmlns:a14="http://schemas.microsoft.com/office/drawing/2010/main" w="50800">
                <a:solidFill>
                  <a:srgbClr val="000000"/>
                </a:solidFill>
                <a:round/>
                <a:headEnd/>
                <a:tailEnd/>
              </a14:hiddenLine>
            </a:ext>
          </a:extLst>
        </p:spPr>
        <p:txBody>
          <a:bodyPr wrap="none" anchor="ct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endParaRPr lang="en-US" altLang="en-US" sz="4000" b="0">
              <a:solidFill>
                <a:srgbClr val="000000"/>
              </a:solidFill>
              <a:latin typeface="Comic Sans MS" panose="030F0702030302020204" pitchFamily="66" charset="0"/>
            </a:endParaRPr>
          </a:p>
        </p:txBody>
      </p:sp>
      <p:sp>
        <p:nvSpPr>
          <p:cNvPr id="2057" name="Oval 8"/>
          <p:cNvSpPr>
            <a:spLocks noChangeArrowheads="1"/>
          </p:cNvSpPr>
          <p:nvPr/>
        </p:nvSpPr>
        <p:spPr bwMode="auto">
          <a:xfrm>
            <a:off x="8421688" y="6138863"/>
            <a:ext cx="403225" cy="411162"/>
          </a:xfrm>
          <a:prstGeom prst="ellipse">
            <a:avLst/>
          </a:prstGeom>
          <a:solidFill>
            <a:srgbClr val="FF3300"/>
          </a:solidFill>
          <a:ln>
            <a:noFill/>
          </a:ln>
          <a:extLst>
            <a:ext uri="{91240B29-F687-4F45-9708-019B960494DF}">
              <a14:hiddenLine xmlns:a14="http://schemas.microsoft.com/office/drawing/2010/main" w="50800">
                <a:solidFill>
                  <a:srgbClr val="000000"/>
                </a:solidFill>
                <a:round/>
                <a:headEnd/>
                <a:tailEnd/>
              </a14:hiddenLine>
            </a:ext>
          </a:extLst>
        </p:spPr>
        <p:txBody>
          <a:bodyPr wrap="none" anchor="ct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endParaRPr lang="en-US" altLang="en-US" sz="4000" b="0">
              <a:solidFill>
                <a:srgbClr val="000000"/>
              </a:solidFill>
              <a:latin typeface="Comic Sans MS" panose="030F0702030302020204" pitchFamily="66" charset="0"/>
            </a:endParaRPr>
          </a:p>
        </p:txBody>
      </p:sp>
      <p:sp>
        <p:nvSpPr>
          <p:cNvPr id="2058" name="Oval 9"/>
          <p:cNvSpPr>
            <a:spLocks noChangeArrowheads="1"/>
          </p:cNvSpPr>
          <p:nvPr/>
        </p:nvSpPr>
        <p:spPr bwMode="auto">
          <a:xfrm>
            <a:off x="8505825" y="6221413"/>
            <a:ext cx="231775" cy="230187"/>
          </a:xfrm>
          <a:prstGeom prst="ellipse">
            <a:avLst/>
          </a:prstGeom>
          <a:solidFill>
            <a:srgbClr val="FFFF66"/>
          </a:solidFill>
          <a:ln>
            <a:noFill/>
          </a:ln>
          <a:extLst>
            <a:ext uri="{91240B29-F687-4F45-9708-019B960494DF}">
              <a14:hiddenLine xmlns:a14="http://schemas.microsoft.com/office/drawing/2010/main" w="50800">
                <a:solidFill>
                  <a:srgbClr val="000000"/>
                </a:solidFill>
                <a:round/>
                <a:headEnd/>
                <a:tailEnd/>
              </a14:hiddenLine>
            </a:ext>
          </a:extLst>
        </p:spPr>
        <p:txBody>
          <a:bodyPr wrap="none" lIns="92075" tIns="46038" rIns="92075" bIns="46038" anchor="ct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endParaRPr lang="en-US" altLang="en-US" sz="2800">
              <a:solidFill>
                <a:srgbClr val="000000"/>
              </a:solidFill>
              <a:latin typeface="Comic Sans MS" panose="030F0702030302020204" pitchFamily="66" charset="0"/>
            </a:endParaRPr>
          </a:p>
        </p:txBody>
      </p:sp>
      <p:sp>
        <p:nvSpPr>
          <p:cNvPr id="2059" name="TextBox 11"/>
          <p:cNvSpPr txBox="1">
            <a:spLocks noChangeArrowheads="1"/>
          </p:cNvSpPr>
          <p:nvPr/>
        </p:nvSpPr>
        <p:spPr bwMode="auto">
          <a:xfrm>
            <a:off x="3500438" y="6550025"/>
            <a:ext cx="26431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pPr algn="l"/>
            <a:r>
              <a:rPr lang="en-GB" altLang="en-US" sz="1400">
                <a:solidFill>
                  <a:srgbClr val="FF0000"/>
                </a:solidFill>
                <a:latin typeface="Arial Rounded MT Bold" panose="020F0704030504030204" pitchFamily="34" charset="0"/>
              </a:rPr>
              <a:t>www.phil-race.co.uk</a:t>
            </a:r>
          </a:p>
        </p:txBody>
      </p:sp>
    </p:spTree>
    <p:extLst>
      <p:ext uri="{BB962C8B-B14F-4D97-AF65-F5344CB8AC3E}">
        <p14:creationId xmlns:p14="http://schemas.microsoft.com/office/powerpoint/2010/main" val="4173014512"/>
      </p:ext>
    </p:extLst>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anose="05000000000000000000"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anose="05000000000000000000"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anose="05000000000000000000"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anose="05000000000000000000"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anose="05000000000000000000"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7"/>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20"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FFFF66"/>
              </a:solidFill>
              <a:latin typeface="Calibri"/>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2400" dirty="0">
              <a:solidFill>
                <a:srgbClr val="FFFF66"/>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2400" b="1" dirty="0">
              <a:solidFill>
                <a:srgbClr val="FFFF66"/>
              </a:solidFill>
              <a:latin typeface="Calibri"/>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2400" dirty="0">
              <a:solidFill>
                <a:srgbClr val="FFFF66"/>
              </a:solidFill>
              <a:latin typeface="Calibri"/>
            </a:endParaRPr>
          </a:p>
        </p:txBody>
      </p:sp>
      <p:sp>
        <p:nvSpPr>
          <p:cNvPr id="9" name="Oval 7"/>
          <p:cNvSpPr>
            <a:spLocks noChangeArrowheads="1"/>
          </p:cNvSpPr>
          <p:nvPr/>
        </p:nvSpPr>
        <p:spPr bwMode="auto">
          <a:xfrm>
            <a:off x="8332795"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2400" dirty="0">
              <a:solidFill>
                <a:srgbClr val="FFFF66"/>
              </a:solidFill>
              <a:latin typeface="Calibri"/>
            </a:endParaRPr>
          </a:p>
        </p:txBody>
      </p:sp>
      <p:sp>
        <p:nvSpPr>
          <p:cNvPr id="10" name="Oval 8"/>
          <p:cNvSpPr>
            <a:spLocks noChangeArrowheads="1"/>
          </p:cNvSpPr>
          <p:nvPr/>
        </p:nvSpPr>
        <p:spPr bwMode="auto">
          <a:xfrm>
            <a:off x="8421695"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2400" dirty="0">
              <a:solidFill>
                <a:srgbClr val="FFFF66"/>
              </a:solidFill>
              <a:latin typeface="Calibri"/>
            </a:endParaRPr>
          </a:p>
        </p:txBody>
      </p:sp>
      <p:sp>
        <p:nvSpPr>
          <p:cNvPr id="11" name="Oval 9"/>
          <p:cNvSpPr>
            <a:spLocks noChangeArrowheads="1"/>
          </p:cNvSpPr>
          <p:nvPr/>
        </p:nvSpPr>
        <p:spPr bwMode="auto">
          <a:xfrm>
            <a:off x="8505832" y="6221427"/>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FFFF66"/>
              </a:solidFill>
              <a:latin typeface="Calibri"/>
            </a:endParaRPr>
          </a:p>
        </p:txBody>
      </p:sp>
      <p:sp>
        <p:nvSpPr>
          <p:cNvPr id="12" name="TextBox 11"/>
          <p:cNvSpPr txBox="1"/>
          <p:nvPr/>
        </p:nvSpPr>
        <p:spPr>
          <a:xfrm>
            <a:off x="3500445" y="6550039"/>
            <a:ext cx="2643187" cy="307975"/>
          </a:xfrm>
          <a:prstGeom prst="rect">
            <a:avLst/>
          </a:prstGeom>
          <a:noFill/>
        </p:spPr>
        <p:txBody>
          <a:bodyPr>
            <a:spAutoFit/>
          </a:bodyPr>
          <a:lstStyle/>
          <a:p>
            <a:pPr algn="ctr" eaLnBrk="0" fontAlgn="auto" hangingPunct="0">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fontAlgn="auto" hangingPunct="0">
              <a:spcBef>
                <a:spcPts val="0"/>
              </a:spcBef>
              <a:spcAft>
                <a:spcPts val="0"/>
              </a:spcAft>
              <a:defRPr/>
            </a:pPr>
            <a:endParaRPr lang="en-GB" sz="2400" dirty="0">
              <a:solidFill>
                <a:srgbClr val="FFFF66"/>
              </a:solidFill>
              <a:latin typeface="Calibri"/>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fontAlgn="auto" hangingPunct="0">
              <a:spcBef>
                <a:spcPts val="0"/>
              </a:spcBef>
              <a:spcAft>
                <a:spcPts val="0"/>
              </a:spcAft>
              <a:defRPr/>
            </a:pPr>
            <a:endParaRPr lang="en-GB" sz="2400" dirty="0">
              <a:solidFill>
                <a:srgbClr val="FFFF66"/>
              </a:solidFill>
              <a:latin typeface="Calibri"/>
            </a:endParaRPr>
          </a:p>
        </p:txBody>
      </p:sp>
      <p:sp>
        <p:nvSpPr>
          <p:cNvPr id="15" name="AutoShape 40">
            <a:hlinkClick r:id="rId5" action="ppaction://hlinkpres?slideindex=1&amp;slidetitle=" highlightClick="1"/>
          </p:cNvPr>
          <p:cNvSpPr>
            <a:spLocks noChangeArrowheads="1"/>
          </p:cNvSpPr>
          <p:nvPr/>
        </p:nvSpPr>
        <p:spPr bwMode="auto">
          <a:xfrm>
            <a:off x="8101020" y="0"/>
            <a:ext cx="1042987" cy="1042988"/>
          </a:xfrm>
          <a:prstGeom prst="actionButtonBlank">
            <a:avLst/>
          </a:prstGeom>
          <a:noFill/>
          <a:ln w="12700">
            <a:noFill/>
            <a:miter lim="800000"/>
            <a:headEnd type="none" w="sm" len="sm"/>
            <a:tailEnd type="none" w="sm" len="sm"/>
          </a:ln>
          <a:effectLst/>
        </p:spPr>
        <p:txBody>
          <a:bodyPr wrap="none" anchor="ctr"/>
          <a:lstStyle/>
          <a:p>
            <a:pPr algn="ctr" eaLnBrk="0" fontAlgn="auto" hangingPunct="0">
              <a:spcBef>
                <a:spcPts val="0"/>
              </a:spcBef>
              <a:spcAft>
                <a:spcPts val="0"/>
              </a:spcAft>
              <a:defRPr/>
            </a:pPr>
            <a:endParaRPr lang="en-GB" sz="2400" dirty="0">
              <a:solidFill>
                <a:srgbClr val="FFFF66"/>
              </a:solidFill>
              <a:latin typeface="Calibri"/>
            </a:endParaRPr>
          </a:p>
        </p:txBody>
      </p:sp>
      <p:sp>
        <p:nvSpPr>
          <p:cNvPr id="16" name="AutoShape 41">
            <a:hlinkClick r:id="rId2" action="ppaction://hlinkpres?slideindex=1&amp;slidetitle=" highlightClick="1"/>
          </p:cNvPr>
          <p:cNvSpPr>
            <a:spLocks noChangeArrowheads="1"/>
          </p:cNvSpPr>
          <p:nvPr/>
        </p:nvSpPr>
        <p:spPr bwMode="auto">
          <a:xfrm>
            <a:off x="8101020" y="5815027"/>
            <a:ext cx="1042987" cy="1042987"/>
          </a:xfrm>
          <a:prstGeom prst="actionButtonBlank">
            <a:avLst/>
          </a:prstGeom>
          <a:noFill/>
          <a:ln w="12700">
            <a:noFill/>
            <a:miter lim="800000"/>
            <a:headEnd type="none" w="sm" len="sm"/>
            <a:tailEnd type="none" w="sm" len="sm"/>
          </a:ln>
          <a:effectLst/>
        </p:spPr>
        <p:txBody>
          <a:bodyPr wrap="none" anchor="ctr"/>
          <a:lstStyle/>
          <a:p>
            <a:pPr algn="ctr" eaLnBrk="0" fontAlgn="auto" hangingPunct="0">
              <a:spcBef>
                <a:spcPts val="0"/>
              </a:spcBef>
              <a:spcAft>
                <a:spcPts val="0"/>
              </a:spcAft>
              <a:defRPr/>
            </a:pPr>
            <a:endParaRPr lang="en-GB" sz="2400" dirty="0">
              <a:solidFill>
                <a:srgbClr val="FFFF66"/>
              </a:solidFill>
              <a:latin typeface="Calibri"/>
            </a:endParaRPr>
          </a:p>
        </p:txBody>
      </p:sp>
    </p:spTree>
    <p:extLst>
      <p:ext uri="{BB962C8B-B14F-4D97-AF65-F5344CB8AC3E}">
        <p14:creationId xmlns:p14="http://schemas.microsoft.com/office/powerpoint/2010/main" val="2860205506"/>
      </p:ext>
    </p:extLst>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rtl="0" eaLnBrk="0" fontAlgn="base" hangingPunct="0">
              <a:spcBef>
                <a:spcPct val="50000"/>
              </a:spcBef>
              <a:spcAft>
                <a:spcPct val="0"/>
              </a:spcAft>
              <a:defRPr/>
            </a:pPr>
            <a:endParaRPr lang="en-US" sz="2400" kern="1200" dirty="0">
              <a:solidFill>
                <a:srgbClr val="000000"/>
              </a:solidFill>
              <a:latin typeface="Times New Roman" pitchFamily="18" charset="0"/>
              <a:ea typeface="+mn-ea"/>
              <a:cs typeface="+mn-cs"/>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4"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rtl="0" eaLnBrk="0" fontAlgn="base" hangingPunct="0">
              <a:spcBef>
                <a:spcPct val="0"/>
              </a:spcBef>
              <a:spcAft>
                <a:spcPct val="0"/>
              </a:spcAft>
              <a:defRPr/>
            </a:pPr>
            <a:endParaRPr lang="en-US" sz="2000" kern="1200" dirty="0">
              <a:solidFill>
                <a:srgbClr val="000000"/>
              </a:solidFill>
              <a:latin typeface="Comic Sans MS" pitchFamily="66" charset="0"/>
              <a:ea typeface="+mn-ea"/>
              <a:cs typeface="+mn-cs"/>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rtl="0" eaLnBrk="0" fontAlgn="base" hangingPunct="0">
              <a:spcBef>
                <a:spcPct val="0"/>
              </a:spcBef>
              <a:spcAft>
                <a:spcPct val="0"/>
              </a:spcAft>
              <a:defRPr/>
            </a:pPr>
            <a:endParaRPr lang="en-US" sz="2000" b="1" kern="1200" dirty="0">
              <a:solidFill>
                <a:srgbClr val="000000"/>
              </a:solidFill>
              <a:latin typeface="Comic Sans MS" pitchFamily="66" charset="0"/>
              <a:ea typeface="+mn-ea"/>
              <a:cs typeface="+mn-cs"/>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rtl="0" eaLnBrk="0" fontAlgn="base" hangingPunct="0">
              <a:spcBef>
                <a:spcPct val="0"/>
              </a:spcBef>
              <a:spcAft>
                <a:spcPct val="0"/>
              </a:spcAft>
              <a:defRPr/>
            </a:pPr>
            <a:endParaRPr lang="en-US" sz="2000" kern="1200" dirty="0">
              <a:solidFill>
                <a:srgbClr val="000000"/>
              </a:solidFill>
              <a:latin typeface="Comic Sans MS" pitchFamily="66" charset="0"/>
              <a:ea typeface="+mn-ea"/>
              <a:cs typeface="+mn-cs"/>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rtl="0" eaLnBrk="0" fontAlgn="base" hangingPunct="0">
              <a:spcBef>
                <a:spcPct val="0"/>
              </a:spcBef>
              <a:spcAft>
                <a:spcPct val="0"/>
              </a:spcAft>
              <a:defRPr/>
            </a:pPr>
            <a:endParaRPr lang="en-US" sz="2000" kern="1200" dirty="0">
              <a:solidFill>
                <a:srgbClr val="000000"/>
              </a:solidFill>
              <a:latin typeface="Comic Sans MS" pitchFamily="66" charset="0"/>
              <a:ea typeface="+mn-ea"/>
              <a:cs typeface="+mn-cs"/>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rtl="0" eaLnBrk="0" fontAlgn="base" hangingPunct="0">
              <a:spcBef>
                <a:spcPct val="0"/>
              </a:spcBef>
              <a:spcAft>
                <a:spcPct val="0"/>
              </a:spcAft>
              <a:defRPr/>
            </a:pPr>
            <a:endParaRPr lang="en-US" sz="2000" kern="1200" dirty="0">
              <a:solidFill>
                <a:srgbClr val="000000"/>
              </a:solidFill>
              <a:latin typeface="Comic Sans MS" pitchFamily="66" charset="0"/>
              <a:ea typeface="+mn-ea"/>
              <a:cs typeface="+mn-cs"/>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rtl="0" eaLnBrk="0" fontAlgn="base" hangingPunct="0">
              <a:spcBef>
                <a:spcPct val="0"/>
              </a:spcBef>
              <a:spcAft>
                <a:spcPct val="0"/>
              </a:spcAft>
              <a:defRPr/>
            </a:pPr>
            <a:endParaRPr lang="en-US" sz="2800" b="1" kern="1200" dirty="0">
              <a:solidFill>
                <a:srgbClr val="000000"/>
              </a:solidFill>
              <a:latin typeface="Comic Sans MS" pitchFamily="66" charset="0"/>
              <a:ea typeface="+mn-ea"/>
              <a:cs typeface="+mn-cs"/>
            </a:endParaRPr>
          </a:p>
        </p:txBody>
      </p:sp>
      <p:sp>
        <p:nvSpPr>
          <p:cNvPr id="12" name="TextBox 11"/>
          <p:cNvSpPr txBox="1"/>
          <p:nvPr/>
        </p:nvSpPr>
        <p:spPr>
          <a:xfrm>
            <a:off x="3500438" y="6550025"/>
            <a:ext cx="2643187" cy="307975"/>
          </a:xfrm>
          <a:prstGeom prst="rect">
            <a:avLst/>
          </a:prstGeom>
          <a:noFill/>
        </p:spPr>
        <p:txBody>
          <a:bodyPr>
            <a:spAutoFit/>
          </a:bodyPr>
          <a:lstStyle/>
          <a:p>
            <a:pPr algn="ctr" rtl="0" eaLnBrk="0" fontAlgn="base" hangingPunct="0">
              <a:spcBef>
                <a:spcPct val="0"/>
              </a:spcBef>
              <a:spcAft>
                <a:spcPct val="0"/>
              </a:spcAft>
              <a:defRPr/>
            </a:pPr>
            <a:r>
              <a:rPr lang="en-GB" sz="1400" b="1" kern="1200" dirty="0">
                <a:solidFill>
                  <a:srgbClr val="FF0000"/>
                </a:solidFill>
                <a:latin typeface="Arial Rounded MT Bold"/>
                <a:ea typeface="+mn-ea"/>
                <a:cs typeface="+mn-cs"/>
              </a:rPr>
              <a:t>www.phil-race.co.uk</a:t>
            </a:r>
          </a:p>
        </p:txBody>
      </p:sp>
      <p:sp>
        <p:nvSpPr>
          <p:cNvPr id="13" name="AutoShape 38">
            <a:hlinkClick r:id="rId5"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rtl="0" eaLnBrk="0" fontAlgn="base" hangingPunct="0">
              <a:spcBef>
                <a:spcPct val="0"/>
              </a:spcBef>
              <a:spcAft>
                <a:spcPct val="0"/>
              </a:spcAft>
              <a:defRPr/>
            </a:pPr>
            <a:endParaRPr lang="en-GB" sz="2000" kern="1200" dirty="0">
              <a:solidFill>
                <a:srgbClr val="000000"/>
              </a:solidFill>
              <a:latin typeface="Times New Roman" pitchFamily="18" charset="0"/>
              <a:ea typeface="+mn-ea"/>
              <a:cs typeface="+mn-cs"/>
            </a:endParaRPr>
          </a:p>
        </p:txBody>
      </p:sp>
      <p:sp>
        <p:nvSpPr>
          <p:cNvPr id="14" name="AutoShape 39">
            <a:hlinkClick r:id="rId6"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rtl="0" eaLnBrk="0" fontAlgn="base" hangingPunct="0">
              <a:spcBef>
                <a:spcPct val="0"/>
              </a:spcBef>
              <a:spcAft>
                <a:spcPct val="0"/>
              </a:spcAft>
              <a:defRPr/>
            </a:pPr>
            <a:endParaRPr lang="en-GB" sz="2000" kern="1200" dirty="0">
              <a:solidFill>
                <a:srgbClr val="000000"/>
              </a:solidFill>
              <a:latin typeface="Times New Roman" pitchFamily="18" charset="0"/>
              <a:ea typeface="+mn-ea"/>
              <a:cs typeface="+mn-cs"/>
            </a:endParaRPr>
          </a:p>
        </p:txBody>
      </p:sp>
      <p:sp>
        <p:nvSpPr>
          <p:cNvPr id="15" name="AutoShape 40">
            <a:hlinkClick r:id="rId7"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rtl="0" eaLnBrk="0" fontAlgn="base" hangingPunct="0">
              <a:spcBef>
                <a:spcPct val="0"/>
              </a:spcBef>
              <a:spcAft>
                <a:spcPct val="0"/>
              </a:spcAft>
              <a:defRPr/>
            </a:pPr>
            <a:endParaRPr lang="en-GB" sz="2000" kern="1200" dirty="0">
              <a:solidFill>
                <a:srgbClr val="000000"/>
              </a:solidFill>
              <a:latin typeface="Times New Roman" pitchFamily="18" charset="0"/>
              <a:ea typeface="+mn-ea"/>
              <a:cs typeface="+mn-cs"/>
            </a:endParaRPr>
          </a:p>
        </p:txBody>
      </p:sp>
      <p:sp>
        <p:nvSpPr>
          <p:cNvPr id="16" name="AutoShape 41">
            <a:hlinkClick r:id="rId4"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rtl="0" eaLnBrk="0" fontAlgn="base" hangingPunct="0">
              <a:spcBef>
                <a:spcPct val="0"/>
              </a:spcBef>
              <a:spcAft>
                <a:spcPct val="0"/>
              </a:spcAft>
              <a:defRPr/>
            </a:pPr>
            <a:endParaRPr lang="en-GB" sz="2000" kern="1200" dirty="0">
              <a:solidFill>
                <a:srgbClr val="000000"/>
              </a:solidFill>
              <a:latin typeface="Times New Roman" pitchFamily="18" charset="0"/>
              <a:ea typeface="+mn-ea"/>
              <a:cs typeface="+mn-cs"/>
            </a:endParaRPr>
          </a:p>
        </p:txBody>
      </p:sp>
    </p:spTree>
    <p:extLst>
      <p:ext uri="{BB962C8B-B14F-4D97-AF65-F5344CB8AC3E}">
        <p14:creationId xmlns:p14="http://schemas.microsoft.com/office/powerpoint/2010/main" val="206974564"/>
      </p:ext>
    </p:extLst>
  </p:cSld>
  <p:clrMap bg1="lt1" tx1="dk1" bg2="lt2" tx2="dk2" accent1="accent1" accent2="accent2" accent3="accent3" accent4="accent4" accent5="accent5" accent6="accent6" hlink="hlink" folHlink="folHlink"/>
  <p:sldLayoutIdLst>
    <p:sldLayoutId id="2147485124" r:id="rId1"/>
    <p:sldLayoutId id="2147485126" r:id="rId2"/>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Tree>
    <p:extLst>
      <p:ext uri="{BB962C8B-B14F-4D97-AF65-F5344CB8AC3E}">
        <p14:creationId xmlns:p14="http://schemas.microsoft.com/office/powerpoint/2010/main" val="688309179"/>
      </p:ext>
    </p:extLst>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solidFill>
            <a:srgbClr val="99CCFF"/>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CA05AF16-4932-4EE1-938A-62E4C3C44C45}" type="datetimeFigureOut">
              <a:rPr lang="en-US"/>
              <a:pPr>
                <a:defRPr/>
              </a:pPr>
              <a:t>1/4/2018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59244AFF-84A4-41D1-B6C9-F3B7007BF501}" type="slidenum">
              <a:rPr lang="en-US"/>
              <a:pPr>
                <a:defRPr/>
              </a:pPr>
              <a:t>‹#›</a:t>
            </a:fld>
            <a:endParaRPr lang="en-US"/>
          </a:p>
        </p:txBody>
      </p:sp>
    </p:spTree>
    <p:extLst>
      <p:ext uri="{BB962C8B-B14F-4D97-AF65-F5344CB8AC3E}">
        <p14:creationId xmlns:p14="http://schemas.microsoft.com/office/powerpoint/2010/main" val="3003395671"/>
      </p:ext>
    </p:extLst>
  </p:cSld>
  <p:clrMap bg1="dk1" tx1="lt1" bg2="dk2" tx2="lt2" accent1="accent1" accent2="accent2" accent3="accent3" accent4="accent4" accent5="accent5" accent6="accent6" hlink="hlink" folHlink="folHlink"/>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2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2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2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2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bldLst>
  </p:timing>
  <p:txStyles>
    <p:titleStyle>
      <a:lvl1pPr algn="ctr" rtl="0" eaLnBrk="1" fontAlgn="base" hangingPunct="1">
        <a:spcBef>
          <a:spcPct val="0"/>
        </a:spcBef>
        <a:spcAft>
          <a:spcPct val="0"/>
        </a:spcAft>
        <a:defRPr sz="4400" b="1" kern="1200">
          <a:solidFill>
            <a:schemeClr val="bg1"/>
          </a:solidFill>
          <a:latin typeface="+mj-lt"/>
          <a:ea typeface="+mj-ea"/>
          <a:cs typeface="+mj-cs"/>
        </a:defRPr>
      </a:lvl1pPr>
      <a:lvl2pPr algn="ctr" rtl="0" eaLnBrk="1" fontAlgn="base" hangingPunct="1">
        <a:spcBef>
          <a:spcPct val="0"/>
        </a:spcBef>
        <a:spcAft>
          <a:spcPct val="0"/>
        </a:spcAft>
        <a:defRPr sz="4400" b="1">
          <a:solidFill>
            <a:schemeClr val="bg1"/>
          </a:solidFill>
          <a:latin typeface="Calibri" pitchFamily="34" charset="0"/>
        </a:defRPr>
      </a:lvl2pPr>
      <a:lvl3pPr algn="ctr" rtl="0" eaLnBrk="1" fontAlgn="base" hangingPunct="1">
        <a:spcBef>
          <a:spcPct val="0"/>
        </a:spcBef>
        <a:spcAft>
          <a:spcPct val="0"/>
        </a:spcAft>
        <a:defRPr sz="4400" b="1">
          <a:solidFill>
            <a:schemeClr val="bg1"/>
          </a:solidFill>
          <a:latin typeface="Calibri" pitchFamily="34" charset="0"/>
        </a:defRPr>
      </a:lvl3pPr>
      <a:lvl4pPr algn="ctr" rtl="0" eaLnBrk="1" fontAlgn="base" hangingPunct="1">
        <a:spcBef>
          <a:spcPct val="0"/>
        </a:spcBef>
        <a:spcAft>
          <a:spcPct val="0"/>
        </a:spcAft>
        <a:defRPr sz="4400" b="1">
          <a:solidFill>
            <a:schemeClr val="bg1"/>
          </a:solidFill>
          <a:latin typeface="Calibri" pitchFamily="34" charset="0"/>
        </a:defRPr>
      </a:lvl4pPr>
      <a:lvl5pPr algn="ctr" rtl="0" eaLnBrk="1" fontAlgn="base" hangingPunct="1">
        <a:spcBef>
          <a:spcPct val="0"/>
        </a:spcBef>
        <a:spcAft>
          <a:spcPct val="0"/>
        </a:spcAft>
        <a:defRPr sz="4400" b="1">
          <a:solidFill>
            <a:schemeClr val="bg1"/>
          </a:solidFill>
          <a:latin typeface="Calibri" pitchFamily="34" charset="0"/>
        </a:defRPr>
      </a:lvl5pPr>
      <a:lvl6pPr marL="457200" algn="ctr" rtl="0" eaLnBrk="1" fontAlgn="base" hangingPunct="1">
        <a:spcBef>
          <a:spcPct val="0"/>
        </a:spcBef>
        <a:spcAft>
          <a:spcPct val="0"/>
        </a:spcAft>
        <a:defRPr sz="4400" b="1">
          <a:solidFill>
            <a:schemeClr val="bg1"/>
          </a:solidFill>
          <a:latin typeface="Calibri" pitchFamily="34" charset="0"/>
        </a:defRPr>
      </a:lvl6pPr>
      <a:lvl7pPr marL="914400" algn="ctr" rtl="0" eaLnBrk="1" fontAlgn="base" hangingPunct="1">
        <a:spcBef>
          <a:spcPct val="0"/>
        </a:spcBef>
        <a:spcAft>
          <a:spcPct val="0"/>
        </a:spcAft>
        <a:defRPr sz="4400" b="1">
          <a:solidFill>
            <a:schemeClr val="bg1"/>
          </a:solidFill>
          <a:latin typeface="Calibri" pitchFamily="34" charset="0"/>
        </a:defRPr>
      </a:lvl7pPr>
      <a:lvl8pPr marL="1371600" algn="ctr" rtl="0" eaLnBrk="1" fontAlgn="base" hangingPunct="1">
        <a:spcBef>
          <a:spcPct val="0"/>
        </a:spcBef>
        <a:spcAft>
          <a:spcPct val="0"/>
        </a:spcAft>
        <a:defRPr sz="4400" b="1">
          <a:solidFill>
            <a:schemeClr val="bg1"/>
          </a:solidFill>
          <a:latin typeface="Calibri" pitchFamily="34" charset="0"/>
        </a:defRPr>
      </a:lvl8pPr>
      <a:lvl9pPr marL="1828800" algn="ctr" rtl="0" eaLnBrk="1" fontAlgn="base" hangingPunct="1">
        <a:spcBef>
          <a:spcPct val="0"/>
        </a:spcBef>
        <a:spcAft>
          <a:spcPct val="0"/>
        </a:spcAft>
        <a:defRPr sz="4400" b="1">
          <a:solidFill>
            <a:schemeClr val="bg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4000" b="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400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4000" b="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4000" b="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4000" b="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dirty="0">
                <a:solidFill>
                  <a:srgbClr val="FF0000"/>
                </a:solidFill>
                <a:latin typeface="Arial Rounded MT Bold"/>
              </a:rPr>
              <a:t>http://phil-race.co.uk/</a:t>
            </a:r>
          </a:p>
        </p:txBody>
      </p:sp>
    </p:spTree>
    <p:extLst>
      <p:ext uri="{BB962C8B-B14F-4D97-AF65-F5344CB8AC3E}">
        <p14:creationId xmlns:p14="http://schemas.microsoft.com/office/powerpoint/2010/main" val="454601416"/>
      </p:ext>
    </p:extLst>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fontAlgn="auto">
              <a:spcBef>
                <a:spcPct val="50000"/>
              </a:spcBef>
              <a:spcAft>
                <a:spcPts val="0"/>
              </a:spcAft>
              <a:defRPr/>
            </a:pPr>
            <a:endParaRPr lang="en-US" sz="2400" b="0" dirty="0">
              <a:solidFill>
                <a:srgbClr val="000000"/>
              </a:solidFill>
              <a:latin typeface="Calibri"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fontAlgn="auto">
              <a:spcBef>
                <a:spcPts val="0"/>
              </a:spcBef>
              <a:spcAft>
                <a:spcPts val="0"/>
              </a:spcAft>
              <a:defRPr/>
            </a:pPr>
            <a:endParaRPr lang="en-US" sz="1800"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fontAlgn="auto">
              <a:spcBef>
                <a:spcPts val="0"/>
              </a:spcBef>
              <a:spcAft>
                <a:spcPts val="0"/>
              </a:spcAft>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1" fontAlgn="auto" hangingPunct="1">
              <a:spcBef>
                <a:spcPts val="0"/>
              </a:spcBef>
              <a:spcAft>
                <a:spcPts val="0"/>
              </a:spcAft>
              <a:defRPr/>
            </a:pPr>
            <a:r>
              <a:rPr lang="en-GB" sz="1400"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Tree>
    <p:extLst>
      <p:ext uri="{BB962C8B-B14F-4D97-AF65-F5344CB8AC3E}">
        <p14:creationId xmlns:p14="http://schemas.microsoft.com/office/powerpoint/2010/main" val="180448872"/>
      </p:ext>
    </p:extLst>
  </p:cSld>
  <p:clrMap bg1="lt1" tx1="dk1" bg2="lt2" tx2="dk2" accent1="accent1" accent2="accent2" accent3="accent3" accent4="accent4" accent5="accent5" accent6="accent6" hlink="hlink" folHlink="folHlink"/>
  <p:sldLayoutIdLst>
    <p:sldLayoutId id="2147485098"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2000" b="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2000"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2000" b="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2000" b="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2000" b="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Tree>
    <p:extLst>
      <p:ext uri="{BB962C8B-B14F-4D97-AF65-F5344CB8AC3E}">
        <p14:creationId xmlns:p14="http://schemas.microsoft.com/office/powerpoint/2010/main" val="204539619"/>
      </p:ext>
    </p:extLst>
  </p:cSld>
  <p:clrMap bg1="lt1" tx1="dk1" bg2="lt2" tx2="dk2" accent1="accent1" accent2="accent2" accent3="accent3" accent4="accent4" accent5="accent5" accent6="accent6" hlink="hlink" folHlink="folHlink"/>
  <p:sldLayoutIdLst>
    <p:sldLayoutId id="2147485100"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14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7119C089-0791-4C8E-A869-EB4FAD899FF5}" type="datetimeFigureOut">
              <a:rPr lang="en-US"/>
              <a:pPr>
                <a:defRPr/>
              </a:pPr>
              <a:t>1/4/2018</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D2A51509-786D-499C-BB55-54BEAA8F4D16}"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65"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1800" b="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180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1800" b="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1800" b="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1800" b="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userDrawn="1"/>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a:solidFill>
                <a:srgbClr val="FFFF66"/>
              </a:solidFill>
            </a:endParaRPr>
          </a:p>
        </p:txBody>
      </p:sp>
      <p:sp>
        <p:nvSpPr>
          <p:cNvPr id="14" name="AutoShape 39">
            <a:hlinkClick r:id="rId5" action="ppaction://hlinkpres?slideindex=1&amp;slidetitle=" highlightClick="1"/>
          </p:cNvPr>
          <p:cNvSpPr>
            <a:spLocks noChangeArrowheads="1"/>
          </p:cNvSpPr>
          <p:nvPr userDrawn="1"/>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a:solidFill>
                <a:srgbClr val="FFFF66"/>
              </a:solidFill>
            </a:endParaRPr>
          </a:p>
        </p:txBody>
      </p:sp>
      <p:sp>
        <p:nvSpPr>
          <p:cNvPr id="15" name="AutoShape 40">
            <a:hlinkClick r:id="rId6" action="ppaction://hlinkpres?slideindex=1&amp;slidetitle=" highlightClick="1"/>
          </p:cNvPr>
          <p:cNvSpPr>
            <a:spLocks noChangeArrowheads="1"/>
          </p:cNvSpPr>
          <p:nvPr userDrawn="1"/>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a:solidFill>
                <a:srgbClr val="FFFF66"/>
              </a:solidFill>
            </a:endParaRPr>
          </a:p>
        </p:txBody>
      </p:sp>
      <p:sp>
        <p:nvSpPr>
          <p:cNvPr id="16" name="AutoShape 41">
            <a:hlinkClick r:id="rId3"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a:solidFill>
                <a:srgbClr val="FFFF66"/>
              </a:solidFill>
            </a:endParaRPr>
          </a:p>
        </p:txBody>
      </p:sp>
    </p:spTree>
    <p:extLst>
      <p:ext uri="{BB962C8B-B14F-4D97-AF65-F5344CB8AC3E}">
        <p14:creationId xmlns:p14="http://schemas.microsoft.com/office/powerpoint/2010/main" val="587520710"/>
      </p:ext>
    </p:extLst>
  </p:cSld>
  <p:clrMap bg1="lt1" tx1="dk1" bg2="lt2" tx2="dk2" accent1="accent1" accent2="accent2" accent3="accent3" accent4="accent4" accent5="accent5" accent6="accent6" hlink="hlink" folHlink="folHlink"/>
  <p:sldLayoutIdLst>
    <p:sldLayoutId id="2147485102"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fontAlgn="auto">
              <a:spcBef>
                <a:spcPct val="50000"/>
              </a:spcBef>
              <a:spcAft>
                <a:spcPts val="0"/>
              </a:spcAft>
              <a:defRPr/>
            </a:pPr>
            <a:endParaRPr lang="en-US" sz="2400" b="0" dirty="0">
              <a:solidFill>
                <a:srgbClr val="000000"/>
              </a:solidFill>
              <a:latin typeface="Calibri"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fontAlgn="auto">
              <a:spcBef>
                <a:spcPts val="0"/>
              </a:spcBef>
              <a:spcAft>
                <a:spcPts val="0"/>
              </a:spcAft>
              <a:defRPr/>
            </a:pPr>
            <a:endParaRPr lang="en-US" sz="1800"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fontAlgn="auto">
              <a:spcBef>
                <a:spcPts val="0"/>
              </a:spcBef>
              <a:spcAft>
                <a:spcPts val="0"/>
              </a:spcAft>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1" fontAlgn="auto" hangingPunct="1">
              <a:spcBef>
                <a:spcPts val="0"/>
              </a:spcBef>
              <a:spcAft>
                <a:spcPts val="0"/>
              </a:spcAft>
              <a:defRPr/>
            </a:pPr>
            <a:r>
              <a:rPr lang="en-GB" sz="1400"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Tree>
    <p:extLst>
      <p:ext uri="{BB962C8B-B14F-4D97-AF65-F5344CB8AC3E}">
        <p14:creationId xmlns:p14="http://schemas.microsoft.com/office/powerpoint/2010/main" val="1042915730"/>
      </p:ext>
    </p:extLst>
  </p:cSld>
  <p:clrMap bg1="lt1" tx1="dk1" bg2="lt2" tx2="dk2" accent1="accent1" accent2="accent2" accent3="accent3" accent4="accent4" accent5="accent5" accent6="accent6" hlink="hlink" folHlink="folHlink"/>
  <p:sldLayoutIdLst>
    <p:sldLayoutId id="2147485104"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fontAlgn="auto">
              <a:spcBef>
                <a:spcPct val="50000"/>
              </a:spcBef>
              <a:spcAft>
                <a:spcPts val="0"/>
              </a:spcAft>
              <a:defRPr/>
            </a:pPr>
            <a:endParaRPr lang="en-US" sz="2400" b="0" dirty="0">
              <a:solidFill>
                <a:srgbClr val="000000"/>
              </a:solidFill>
              <a:latin typeface="Calibri"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fontAlgn="auto">
              <a:spcBef>
                <a:spcPts val="0"/>
              </a:spcBef>
              <a:spcAft>
                <a:spcPts val="0"/>
              </a:spcAft>
              <a:defRPr/>
            </a:pPr>
            <a:endParaRPr lang="en-US" sz="1800"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fontAlgn="auto">
              <a:spcBef>
                <a:spcPts val="0"/>
              </a:spcBef>
              <a:spcAft>
                <a:spcPts val="0"/>
              </a:spcAft>
              <a:defRPr/>
            </a:pPr>
            <a:endParaRPr lang="en-US" sz="1800" b="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fontAlgn="auto">
              <a:spcBef>
                <a:spcPts val="0"/>
              </a:spcBef>
              <a:spcAft>
                <a:spcPts val="0"/>
              </a:spcAft>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1" fontAlgn="auto" hangingPunct="1">
              <a:spcBef>
                <a:spcPts val="0"/>
              </a:spcBef>
              <a:spcAft>
                <a:spcPts val="0"/>
              </a:spcAft>
              <a:defRPr/>
            </a:pPr>
            <a:r>
              <a:rPr lang="en-GB" sz="1400"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Tree>
    <p:extLst>
      <p:ext uri="{BB962C8B-B14F-4D97-AF65-F5344CB8AC3E}">
        <p14:creationId xmlns:p14="http://schemas.microsoft.com/office/powerpoint/2010/main" val="2733385224"/>
      </p:ext>
    </p:extLst>
  </p:cSld>
  <p:clrMap bg1="lt1" tx1="dk1" bg2="lt2" tx2="dk2" accent1="accent1" accent2="accent2" accent3="accent3" accent4="accent4" accent5="accent5" accent6="accent6" hlink="hlink" folHlink="folHlink"/>
  <p:sldLayoutIdLst>
    <p:sldLayoutId id="2147485106"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eaLnBrk="1" hangingPunct="1">
              <a:defRPr/>
            </a:pPr>
            <a:endParaRPr lang="en-GB" sz="4000" b="0" dirty="0">
              <a:solidFill>
                <a:srgbClr val="000000"/>
              </a:solidFill>
            </a:endParaRPr>
          </a:p>
        </p:txBody>
      </p:sp>
      <p:sp>
        <p:nvSpPr>
          <p:cNvPr id="3075" name="Rectangle 3"/>
          <p:cNvSpPr>
            <a:spLocks noGrp="1" noChangeArrowheads="1"/>
          </p:cNvSpPr>
          <p:nvPr>
            <p:ph type="title"/>
          </p:nvPr>
        </p:nvSpPr>
        <p:spPr bwMode="auto">
          <a:xfrm>
            <a:off x="457200" y="12223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dirty="0"/>
              <a:t>Click to edit Master title style</a:t>
            </a:r>
            <a:endParaRPr lang="en-GB" altLang="en-US" dirty="0"/>
          </a:p>
        </p:txBody>
      </p:sp>
      <p:sp>
        <p:nvSpPr>
          <p:cNvPr id="3076"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endParaRPr lang="en-GB" altLang="en-US" dirty="0"/>
          </a:p>
        </p:txBody>
      </p:sp>
      <p:sp>
        <p:nvSpPr>
          <p:cNvPr id="4102" name="Rectangle 6"/>
          <p:cNvSpPr>
            <a:spLocks noGrp="1" noChangeArrowheads="1"/>
          </p:cNvSpPr>
          <p:nvPr>
            <p:ph type="ftr" sz="quarter" idx="3"/>
          </p:nvPr>
        </p:nvSpPr>
        <p:spPr bwMode="auto">
          <a:xfrm>
            <a:off x="2303463" y="6272213"/>
            <a:ext cx="4537075" cy="4683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pPr eaLnBrk="1" hangingPunct="1">
              <a:defRPr/>
            </a:pPr>
            <a:r>
              <a:rPr lang="en-GB" altLang="en-US" b="0" dirty="0">
                <a:solidFill>
                  <a:srgbClr val="000000"/>
                </a:solidFill>
              </a:rPr>
              <a:t>Leeds Metropolitan University</a:t>
            </a:r>
          </a:p>
          <a:p>
            <a:pPr eaLnBrk="1" hangingPunct="1">
              <a:defRPr/>
            </a:pPr>
            <a:r>
              <a:rPr lang="en-GB" altLang="en-US" b="0" dirty="0">
                <a:solidFill>
                  <a:srgbClr val="000000"/>
                </a:solidFill>
              </a:rPr>
              <a:t>Innovation North – Faculty Of Information And Technology</a:t>
            </a:r>
          </a:p>
        </p:txBody>
      </p:sp>
      <p:pic>
        <p:nvPicPr>
          <p:cNvPr id="3078" name="Picture 8" descr="LeedsMetRoseLogo"/>
          <p:cNvPicPr>
            <a:picLocks noChangeAspect="1" noChangeArrowheads="1"/>
          </p:cNvPicPr>
          <p:nvPr/>
        </p:nvPicPr>
        <p:blipFill>
          <a:blip r:embed="rId3" cstate="email"/>
          <a:srcRect/>
          <a:stretch>
            <a:fillRect/>
          </a:stretch>
        </p:blipFill>
        <p:spPr bwMode="auto">
          <a:xfrm>
            <a:off x="2495550" y="6280150"/>
            <a:ext cx="279400" cy="431800"/>
          </a:xfrm>
          <a:prstGeom prst="rect">
            <a:avLst/>
          </a:prstGeom>
          <a:noFill/>
          <a:ln w="9525">
            <a:noFill/>
            <a:miter lim="800000"/>
            <a:headEnd/>
            <a:tailEnd/>
          </a:ln>
        </p:spPr>
      </p:pic>
      <p:grpSp>
        <p:nvGrpSpPr>
          <p:cNvPr id="2" name="Group 9"/>
          <p:cNvGrpSpPr>
            <a:grpSpLocks/>
          </p:cNvGrpSpPr>
          <p:nvPr/>
        </p:nvGrpSpPr>
        <p:grpSpPr bwMode="auto">
          <a:xfrm>
            <a:off x="8101013" y="18891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grpSp>
    </p:spTree>
    <p:extLst>
      <p:ext uri="{BB962C8B-B14F-4D97-AF65-F5344CB8AC3E}">
        <p14:creationId xmlns:p14="http://schemas.microsoft.com/office/powerpoint/2010/main" val="2689651524"/>
      </p:ext>
    </p:extLst>
  </p:cSld>
  <p:clrMap bg1="lt1" tx1="dk1" bg2="lt2" tx2="dk2" accent1="accent1" accent2="accent2" accent3="accent3" accent4="accent4" accent5="accent5" accent6="accent6" hlink="hlink" folHlink="folHlink"/>
  <p:sldLayoutIdLst>
    <p:sldLayoutId id="2147485108" r:id="rId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7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7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7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build="p"/>
    </p:bldLst>
  </p:timing>
  <p:txStyles>
    <p:titleStyle>
      <a:lvl1pPr algn="l" rtl="0" eaLnBrk="1" fontAlgn="base" hangingPunct="1">
        <a:spcBef>
          <a:spcPct val="0"/>
        </a:spcBef>
        <a:spcAft>
          <a:spcPct val="0"/>
        </a:spcAft>
        <a:defRPr sz="3900" b="1">
          <a:solidFill>
            <a:schemeClr val="tx2"/>
          </a:solidFill>
          <a:latin typeface="Calibri" pitchFamily="34" charset="0"/>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chemeClr val="tx1"/>
          </a:solidFill>
          <a:latin typeface="Calibri" pitchFamily="34" charset="0"/>
          <a:ea typeface="+mn-ea"/>
          <a:cs typeface="+mn-cs"/>
        </a:defRPr>
      </a:lvl1pPr>
      <a:lvl2pPr marL="692150" indent="-347663" algn="l" rtl="0" eaLnBrk="1" fontAlgn="base" hangingPunct="1">
        <a:spcBef>
          <a:spcPct val="20000"/>
        </a:spcBef>
        <a:spcAft>
          <a:spcPct val="0"/>
        </a:spcAft>
        <a:buClr>
          <a:srgbClr val="339966"/>
        </a:buClr>
        <a:buSzPct val="70000"/>
        <a:buFont typeface="Wingdings" pitchFamily="2" charset="2"/>
        <a:buChar char="l"/>
        <a:defRPr sz="2600">
          <a:solidFill>
            <a:schemeClr val="tx1"/>
          </a:solidFill>
          <a:latin typeface="Calibri" pitchFamily="34" charset="0"/>
        </a:defRPr>
      </a:lvl2pPr>
      <a:lvl3pPr marL="987425" indent="-293688" algn="l" rtl="0" eaLnBrk="1" fontAlgn="base" hangingPunct="1">
        <a:spcBef>
          <a:spcPct val="20000"/>
        </a:spcBef>
        <a:spcAft>
          <a:spcPct val="0"/>
        </a:spcAft>
        <a:buClr>
          <a:srgbClr val="8A00C0"/>
        </a:buClr>
        <a:buSzPct val="70000"/>
        <a:buFont typeface="Wingdings" pitchFamily="2" charset="2"/>
        <a:buChar char="l"/>
        <a:defRPr sz="2300">
          <a:solidFill>
            <a:schemeClr val="tx1"/>
          </a:solidFill>
          <a:latin typeface="Calibri" pitchFamily="34" charset="0"/>
        </a:defRPr>
      </a:lvl3pPr>
      <a:lvl4pPr marL="1281113" indent="-292100" algn="l" rtl="0" eaLnBrk="1" fontAlgn="base" hangingPunct="1">
        <a:spcBef>
          <a:spcPct val="20000"/>
        </a:spcBef>
        <a:spcAft>
          <a:spcPct val="0"/>
        </a:spcAft>
        <a:buClr>
          <a:srgbClr val="A0C6A0"/>
        </a:buClr>
        <a:buSzPct val="75000"/>
        <a:buFont typeface="Wingdings" pitchFamily="2" charset="2"/>
        <a:buChar char="§"/>
        <a:defRPr sz="2000">
          <a:solidFill>
            <a:schemeClr val="tx1"/>
          </a:solidFill>
          <a:latin typeface="Calibri" pitchFamily="34" charset="0"/>
        </a:defRPr>
      </a:lvl4pPr>
      <a:lvl5pPr marL="15986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Calibri" pitchFamily="34" charset="0"/>
        </a:defRPr>
      </a:lvl5pPr>
      <a:lvl6pPr marL="20558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1" fontAlgn="auto" hangingPunct="1">
              <a:spcBef>
                <a:spcPct val="50000"/>
              </a:spcBef>
              <a:spcAft>
                <a:spcPts val="0"/>
              </a:spcAft>
              <a:defRPr/>
            </a:pPr>
            <a:endParaRPr lang="en-US" sz="2400" b="0" dirty="0">
              <a:solidFill>
                <a:srgbClr val="000000"/>
              </a:solidFill>
              <a:latin typeface="Calibri"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1" fontAlgn="auto" hangingPunct="1">
              <a:spcBef>
                <a:spcPts val="0"/>
              </a:spcBef>
              <a:spcAft>
                <a:spcPts val="0"/>
              </a:spcAft>
              <a:defRPr/>
            </a:pPr>
            <a:endParaRPr lang="en-US" sz="1800" b="0" dirty="0">
              <a:solidFill>
                <a:srgbClr val="000000"/>
              </a:solidFill>
              <a:latin typeface="Calibri"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1" fontAlgn="auto" hangingPunct="1">
              <a:spcBef>
                <a:spcPts val="0"/>
              </a:spcBef>
              <a:spcAft>
                <a:spcPts val="0"/>
              </a:spcAft>
              <a:defRPr/>
            </a:pPr>
            <a:endParaRPr lang="en-US" sz="1800" b="0" dirty="0">
              <a:solidFill>
                <a:srgbClr val="000000"/>
              </a:solidFill>
              <a:latin typeface="Calibri" pitchFamily="34"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1" fontAlgn="auto" hangingPunct="1">
              <a:spcBef>
                <a:spcPts val="0"/>
              </a:spcBef>
              <a:spcAft>
                <a:spcPts val="0"/>
              </a:spcAft>
              <a:defRPr/>
            </a:pPr>
            <a:endParaRPr lang="en-US" sz="1800" b="0" dirty="0">
              <a:solidFill>
                <a:srgbClr val="000000"/>
              </a:solidFill>
              <a:latin typeface="Calibri" pitchFamily="34"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1" fontAlgn="auto" hangingPunct="1">
              <a:spcBef>
                <a:spcPts val="0"/>
              </a:spcBef>
              <a:spcAft>
                <a:spcPts val="0"/>
              </a:spcAft>
              <a:defRPr/>
            </a:pPr>
            <a:endParaRPr lang="en-US" sz="1800" b="0" dirty="0">
              <a:solidFill>
                <a:srgbClr val="000000"/>
              </a:solidFill>
              <a:latin typeface="Calibri" pitchFamily="34"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1" fontAlgn="auto" hangingPunct="1">
              <a:spcBef>
                <a:spcPts val="0"/>
              </a:spcBef>
              <a:spcAft>
                <a:spcPts val="0"/>
              </a:spcAft>
              <a:defRPr/>
            </a:pPr>
            <a:endParaRPr lang="en-US" sz="1800" b="0" dirty="0">
              <a:solidFill>
                <a:srgbClr val="000000"/>
              </a:solidFill>
              <a:latin typeface="Calibri" pitchFamily="34"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1" fontAlgn="auto" hangingPunct="1">
              <a:spcBef>
                <a:spcPts val="0"/>
              </a:spcBef>
              <a:spcAft>
                <a:spcPts val="0"/>
              </a:spcAft>
              <a:defRPr/>
            </a:pPr>
            <a:endParaRPr lang="en-US" sz="1800" b="0" dirty="0">
              <a:solidFill>
                <a:srgbClr val="000000"/>
              </a:solidFill>
              <a:latin typeface="Calibri" pitchFamily="34" charset="0"/>
            </a:endParaRPr>
          </a:p>
        </p:txBody>
      </p:sp>
      <p:sp>
        <p:nvSpPr>
          <p:cNvPr id="12" name="TextBox 11"/>
          <p:cNvSpPr txBox="1"/>
          <p:nvPr/>
        </p:nvSpPr>
        <p:spPr>
          <a:xfrm>
            <a:off x="3500438" y="6550025"/>
            <a:ext cx="2643187" cy="307975"/>
          </a:xfrm>
          <a:prstGeom prst="rect">
            <a:avLst/>
          </a:prstGeom>
          <a:noFill/>
        </p:spPr>
        <p:txBody>
          <a:bodyPr>
            <a:spAutoFit/>
          </a:bodyPr>
          <a:lstStyle/>
          <a:p>
            <a:pPr eaLnBrk="1" fontAlgn="auto" hangingPunct="1">
              <a:spcBef>
                <a:spcPts val="0"/>
              </a:spcBef>
              <a:spcAft>
                <a:spcPts val="0"/>
              </a:spcAft>
              <a:defRPr/>
            </a:pPr>
            <a:r>
              <a:rPr lang="en-GB" sz="1400" b="0"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Calibri" pitchFamily="34" charset="0"/>
            </a:endParaRPr>
          </a:p>
        </p:txBody>
      </p:sp>
    </p:spTree>
    <p:extLst>
      <p:ext uri="{BB962C8B-B14F-4D97-AF65-F5344CB8AC3E}">
        <p14:creationId xmlns:p14="http://schemas.microsoft.com/office/powerpoint/2010/main" val="382973162"/>
      </p:ext>
    </p:extLst>
  </p:cSld>
  <p:clrMap bg1="lt1" tx1="dk1" bg2="lt2" tx2="dk2" accent1="accent1" accent2="accent2" accent3="accent3" accent4="accent4" accent5="accent5" accent6="accent6" hlink="hlink" folHlink="folHlink"/>
  <p:sldLayoutIdLst>
    <p:sldLayoutId id="2147485110"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1" fontAlgn="auto" hangingPunct="1">
              <a:spcBef>
                <a:spcPct val="50000"/>
              </a:spcBef>
              <a:spcAft>
                <a:spcPts val="0"/>
              </a:spcAft>
              <a:defRPr/>
            </a:pPr>
            <a:endParaRPr lang="en-US" sz="2400" b="0" dirty="0">
              <a:solidFill>
                <a:srgbClr val="000000"/>
              </a:solidFill>
              <a:latin typeface="Aria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1" fontAlgn="auto" hangingPunct="1">
              <a:spcBef>
                <a:spcPts val="0"/>
              </a:spcBef>
              <a:spcAft>
                <a:spcPts val="0"/>
              </a:spcAft>
              <a:defRPr/>
            </a:pPr>
            <a:endParaRPr lang="en-US" sz="1800" b="0" dirty="0">
              <a:solidFill>
                <a:srgbClr val="000000"/>
              </a:solidFill>
              <a:latin typeface="Aria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1" fontAlgn="auto" hangingPunct="1">
              <a:spcBef>
                <a:spcPts val="0"/>
              </a:spcBef>
              <a:spcAft>
                <a:spcPts val="0"/>
              </a:spcAft>
              <a:defRPr/>
            </a:pPr>
            <a:endParaRPr lang="en-US" sz="1800" b="0" dirty="0">
              <a:solidFill>
                <a:srgbClr val="000000"/>
              </a:solidFill>
              <a:latin typeface="Aria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1" fontAlgn="auto" hangingPunct="1">
              <a:spcBef>
                <a:spcPts val="0"/>
              </a:spcBef>
              <a:spcAft>
                <a:spcPts val="0"/>
              </a:spcAft>
              <a:defRPr/>
            </a:pPr>
            <a:endParaRPr lang="en-US" sz="1800" b="0" dirty="0">
              <a:solidFill>
                <a:srgbClr val="000000"/>
              </a:solidFill>
              <a:latin typeface="Aria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1" fontAlgn="auto" hangingPunct="1">
              <a:spcBef>
                <a:spcPts val="0"/>
              </a:spcBef>
              <a:spcAft>
                <a:spcPts val="0"/>
              </a:spcAft>
              <a:defRPr/>
            </a:pPr>
            <a:endParaRPr lang="en-US" sz="1800" b="0" dirty="0">
              <a:solidFill>
                <a:srgbClr val="000000"/>
              </a:solidFill>
              <a:latin typeface="Aria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1" fontAlgn="auto" hangingPunct="1">
              <a:spcBef>
                <a:spcPts val="0"/>
              </a:spcBef>
              <a:spcAft>
                <a:spcPts val="0"/>
              </a:spcAft>
              <a:defRPr/>
            </a:pPr>
            <a:endParaRPr lang="en-US" sz="1800" b="0" dirty="0">
              <a:solidFill>
                <a:srgbClr val="000000"/>
              </a:solidFill>
              <a:latin typeface="Aria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1" fontAlgn="auto" hangingPunct="1">
              <a:spcBef>
                <a:spcPts val="0"/>
              </a:spcBef>
              <a:spcAft>
                <a:spcPts val="0"/>
              </a:spcAft>
              <a:defRPr/>
            </a:pPr>
            <a:endParaRPr lang="en-US" sz="1800" b="0" dirty="0">
              <a:solidFill>
                <a:srgbClr val="000000"/>
              </a:solidFill>
              <a:latin typeface="Arial"/>
            </a:endParaRPr>
          </a:p>
        </p:txBody>
      </p:sp>
      <p:sp>
        <p:nvSpPr>
          <p:cNvPr id="12" name="TextBox 11"/>
          <p:cNvSpPr txBox="1"/>
          <p:nvPr/>
        </p:nvSpPr>
        <p:spPr>
          <a:xfrm>
            <a:off x="3500438" y="6550025"/>
            <a:ext cx="2643187" cy="307975"/>
          </a:xfrm>
          <a:prstGeom prst="rect">
            <a:avLst/>
          </a:prstGeom>
          <a:noFill/>
        </p:spPr>
        <p:txBody>
          <a:bodyPr>
            <a:spAutoFit/>
          </a:bodyPr>
          <a:lstStyle/>
          <a:p>
            <a:pPr eaLnBrk="1" fontAlgn="auto" hangingPunct="1">
              <a:spcBef>
                <a:spcPts val="0"/>
              </a:spcBef>
              <a:spcAft>
                <a:spcPts val="0"/>
              </a:spcAft>
              <a:defRPr/>
            </a:pPr>
            <a:r>
              <a:rPr lang="en-GB" sz="1400" b="0"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Arial"/>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Arial"/>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Arial"/>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1" fontAlgn="auto" hangingPunct="1">
              <a:spcBef>
                <a:spcPts val="0"/>
              </a:spcBef>
              <a:spcAft>
                <a:spcPts val="0"/>
              </a:spcAft>
              <a:defRPr/>
            </a:pPr>
            <a:endParaRPr lang="en-GB" sz="1800" b="0" dirty="0">
              <a:solidFill>
                <a:srgbClr val="000000"/>
              </a:solidFill>
              <a:latin typeface="Arial"/>
            </a:endParaRPr>
          </a:p>
        </p:txBody>
      </p:sp>
    </p:spTree>
    <p:extLst>
      <p:ext uri="{BB962C8B-B14F-4D97-AF65-F5344CB8AC3E}">
        <p14:creationId xmlns:p14="http://schemas.microsoft.com/office/powerpoint/2010/main" val="1536325493"/>
      </p:ext>
    </p:extLst>
  </p:cSld>
  <p:clrMap bg1="lt1" tx1="dk1" bg2="lt2" tx2="dk2" accent1="accent1" accent2="accent2" accent3="accent3" accent4="accent4" accent5="accent5" accent6="accent6" hlink="hlink" folHlink="folHlink"/>
  <p:sldLayoutIdLst>
    <p:sldLayoutId id="2147485112"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dirty="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1800" b="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1800" dirty="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1800" b="0" dirty="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1800" b="0" dirty="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1800" b="0" dirty="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
        <p:nvSpPr>
          <p:cNvPr id="17" name="AutoShape 3">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endParaRPr lang="en-GB" sz="1800" b="0">
              <a:solidFill>
                <a:srgbClr val="FFFF66"/>
              </a:solidFill>
            </a:endParaRPr>
          </a:p>
        </p:txBody>
      </p:sp>
      <p:sp>
        <p:nvSpPr>
          <p:cNvPr id="18" name="AutoShape 4">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endParaRPr lang="en-GB" sz="1800" b="0">
              <a:solidFill>
                <a:srgbClr val="FFFF66"/>
              </a:solidFill>
            </a:endParaRPr>
          </a:p>
        </p:txBody>
      </p:sp>
      <p:sp>
        <p:nvSpPr>
          <p:cNvPr id="19" name="AutoShape 5">
            <a:hlinkClick r:id="rId5"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endParaRPr lang="en-GB" sz="1800" b="0">
              <a:solidFill>
                <a:srgbClr val="FFFF66"/>
              </a:solidFill>
            </a:endParaRPr>
          </a:p>
        </p:txBody>
      </p:sp>
      <p:sp>
        <p:nvSpPr>
          <p:cNvPr id="20" name="AutoShape 6">
            <a:hlinkClick r:id="rId7" action="ppaction://hlinkpres?slideindex=1&amp;slidetitle=Metacognition " highlightClick="1"/>
          </p:cNvPr>
          <p:cNvSpPr>
            <a:spLocks noChangeArrowheads="1"/>
          </p:cNvSpPr>
          <p:nvPr/>
        </p:nvSpPr>
        <p:spPr bwMode="auto">
          <a:xfrm>
            <a:off x="0" y="5867400"/>
            <a:ext cx="1042988" cy="1042988"/>
          </a:xfrm>
          <a:prstGeom prst="actionButtonBlank">
            <a:avLst/>
          </a:prstGeom>
          <a:noFill/>
          <a:ln w="12700">
            <a:noFill/>
            <a:miter lim="800000"/>
            <a:headEnd type="none" w="sm" len="sm"/>
            <a:tailEnd type="none" w="sm" len="sm"/>
          </a:ln>
          <a:effectLst/>
        </p:spPr>
        <p:txBody>
          <a:bodyPr wrap="none" anchor="ctr"/>
          <a:lstStyle/>
          <a:p>
            <a:pPr algn="ctr"/>
            <a:endParaRPr lang="en-GB" sz="1800" b="0">
              <a:solidFill>
                <a:srgbClr val="FFFF66"/>
              </a:solidFill>
            </a:endParaRPr>
          </a:p>
        </p:txBody>
      </p:sp>
      <p:sp>
        <p:nvSpPr>
          <p:cNvPr id="21" name="AutoShape 7">
            <a:hlinkClick r:id="rId5" action="ppaction://hlinkpres?slideindex=1&amp;slidetitle=" highlightClick="1"/>
          </p:cNvPr>
          <p:cNvSpPr>
            <a:spLocks noChangeArrowheads="1"/>
          </p:cNvSpPr>
          <p:nvPr/>
        </p:nvSpPr>
        <p:spPr bwMode="auto">
          <a:xfrm>
            <a:off x="8382000" y="5943600"/>
            <a:ext cx="1042988" cy="1042988"/>
          </a:xfrm>
          <a:prstGeom prst="actionButtonBlank">
            <a:avLst/>
          </a:prstGeom>
          <a:noFill/>
          <a:ln w="12700">
            <a:noFill/>
            <a:miter lim="800000"/>
            <a:headEnd type="none" w="sm" len="sm"/>
            <a:tailEnd type="none" w="sm" len="sm"/>
          </a:ln>
          <a:effectLst/>
        </p:spPr>
        <p:txBody>
          <a:bodyPr wrap="none" anchor="ctr"/>
          <a:lstStyle/>
          <a:p>
            <a:pPr algn="ctr"/>
            <a:endParaRPr lang="en-GB" sz="1800" b="0">
              <a:solidFill>
                <a:srgbClr val="FFFF66"/>
              </a:solidFill>
            </a:endParaRPr>
          </a:p>
        </p:txBody>
      </p:sp>
    </p:spTree>
    <p:extLst>
      <p:ext uri="{BB962C8B-B14F-4D97-AF65-F5344CB8AC3E}">
        <p14:creationId xmlns:p14="http://schemas.microsoft.com/office/powerpoint/2010/main" val="1316032918"/>
      </p:ext>
    </p:extLst>
  </p:cSld>
  <p:clrMap bg1="lt1" tx1="dk1" bg2="lt2" tx2="dk2" accent1="accent1" accent2="accent2" accent3="accent3" accent4="accent4" accent5="accent5" accent6="accent6" hlink="hlink" folHlink="folHlink"/>
  <p:sldLayoutIdLst>
    <p:sldLayoutId id="2147485114"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1800"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FFFF66"/>
              </a:solidFill>
              <a:latin typeface="Times New Roman" pitchFamily="18"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dirty="0">
              <a:solidFill>
                <a:srgbClr val="FFFF66"/>
              </a:solidFill>
              <a:latin typeface="Times New Roman" pitchFamily="18" charset="0"/>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dirty="0">
              <a:solidFill>
                <a:srgbClr val="FFFF66"/>
              </a:solidFill>
              <a:latin typeface="Times New Roman" pitchFamily="18" charset="0"/>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dirty="0">
              <a:solidFill>
                <a:srgbClr val="FFFF66"/>
              </a:solidFill>
              <a:latin typeface="Times New Roman" pitchFamily="18" charset="0"/>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1800" dirty="0">
              <a:solidFill>
                <a:srgbClr val="FFFF66"/>
              </a:solidFill>
              <a:latin typeface="Times New Roman" pitchFamily="18" charset="0"/>
            </a:endParaRPr>
          </a:p>
        </p:txBody>
      </p:sp>
      <p:sp>
        <p:nvSpPr>
          <p:cNvPr id="17"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
        <p:nvSpPr>
          <p:cNvPr id="18"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
        <p:nvSpPr>
          <p:cNvPr id="19"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
        <p:nvSpPr>
          <p:cNvPr id="20"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1800" b="0" dirty="0">
              <a:solidFill>
                <a:srgbClr val="FFFF66"/>
              </a:solidFill>
            </a:endParaRPr>
          </a:p>
        </p:txBody>
      </p:sp>
    </p:spTree>
    <p:extLst>
      <p:ext uri="{BB962C8B-B14F-4D97-AF65-F5344CB8AC3E}">
        <p14:creationId xmlns:p14="http://schemas.microsoft.com/office/powerpoint/2010/main" val="2227433999"/>
      </p:ext>
    </p:extLst>
  </p:cSld>
  <p:clrMap bg1="lt1" tx1="dk1" bg2="lt2" tx2="dk2" accent1="accent1" accent2="accent2" accent3="accent3" accent4="accent4" accent5="accent5" accent6="accent6" hlink="hlink" folHlink="folHlink"/>
  <p:sldLayoutIdLst>
    <p:sldLayoutId id="2147485116"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200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200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200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200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a:solidFill>
                <a:srgbClr val="000000"/>
              </a:solidFill>
              <a:latin typeface="Times New Roman" pitchFamily="18" charset="0"/>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a:solidFill>
                <a:srgbClr val="000000"/>
              </a:solidFill>
              <a:latin typeface="Times New Roman" pitchFamily="18" charset="0"/>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a:solidFill>
                <a:srgbClr val="000000"/>
              </a:solidFill>
              <a:latin typeface="Times New Roman" pitchFamily="18" charset="0"/>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2000">
              <a:solidFill>
                <a:srgbClr val="000000"/>
              </a:solidFill>
              <a:latin typeface="Times New Roman" pitchFamily="18" charset="0"/>
            </a:endParaRPr>
          </a:p>
        </p:txBody>
      </p:sp>
    </p:spTree>
    <p:extLst>
      <p:ext uri="{BB962C8B-B14F-4D97-AF65-F5344CB8AC3E}">
        <p14:creationId xmlns:p14="http://schemas.microsoft.com/office/powerpoint/2010/main" val="2805742179"/>
      </p:ext>
    </p:extLst>
  </p:cSld>
  <p:clrMap bg1="lt1" tx1="dk1" bg2="lt2" tx2="dk2" accent1="accent1" accent2="accent2" accent3="accent3" accent4="accent4" accent5="accent5" accent6="accent6" hlink="hlink" folHlink="folHlink"/>
  <p:sldLayoutIdLst>
    <p:sldLayoutId id="2147485118"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4"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200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200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200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200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a:solidFill>
                  <a:srgbClr val="FF0000"/>
                </a:solidFill>
                <a:latin typeface="Arial Rounded MT Bold"/>
              </a:rPr>
              <a:t>http://phil-race.co.uk/</a:t>
            </a:r>
          </a:p>
        </p:txBody>
      </p:sp>
      <p:sp>
        <p:nvSpPr>
          <p:cNvPr id="13" name="AutoShape 38">
            <a:hlinkClick r:id="rId5"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a:solidFill>
                <a:srgbClr val="000000"/>
              </a:solidFill>
              <a:latin typeface="Times New Roman" pitchFamily="18" charset="0"/>
            </a:endParaRPr>
          </a:p>
        </p:txBody>
      </p:sp>
      <p:sp>
        <p:nvSpPr>
          <p:cNvPr id="14" name="AutoShape 39">
            <a:hlinkClick r:id="rId6"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a:solidFill>
                <a:srgbClr val="000000"/>
              </a:solidFill>
              <a:latin typeface="Times New Roman" pitchFamily="18" charset="0"/>
            </a:endParaRPr>
          </a:p>
        </p:txBody>
      </p:sp>
      <p:sp>
        <p:nvSpPr>
          <p:cNvPr id="15" name="AutoShape 40">
            <a:hlinkClick r:id="rId7"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a:solidFill>
                <a:srgbClr val="000000"/>
              </a:solidFill>
              <a:latin typeface="Times New Roman" pitchFamily="18" charset="0"/>
            </a:endParaRPr>
          </a:p>
        </p:txBody>
      </p:sp>
      <p:sp>
        <p:nvSpPr>
          <p:cNvPr id="16" name="AutoShape 41">
            <a:hlinkClick r:id="rId4"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2000">
              <a:solidFill>
                <a:srgbClr val="000000"/>
              </a:solidFill>
              <a:latin typeface="Times New Roman" pitchFamily="18" charset="0"/>
            </a:endParaRPr>
          </a:p>
        </p:txBody>
      </p:sp>
    </p:spTree>
    <p:extLst>
      <p:ext uri="{BB962C8B-B14F-4D97-AF65-F5344CB8AC3E}">
        <p14:creationId xmlns:p14="http://schemas.microsoft.com/office/powerpoint/2010/main" val="3954247662"/>
      </p:ext>
    </p:extLst>
  </p:cSld>
  <p:clrMap bg1="lt1" tx1="dk1" bg2="lt2" tx2="dk2" accent1="accent1" accent2="accent2" accent3="accent3" accent4="accent4" accent5="accent5" accent6="accent6" hlink="hlink" folHlink="folHlink"/>
  <p:sldLayoutIdLst>
    <p:sldLayoutId id="2147485122" r:id="rId1"/>
    <p:sldLayoutId id="2147485123" r:id="rId2"/>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17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171"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DD81A865-329D-46FE-939F-38FD95ECDD74}" type="datetimeFigureOut">
              <a:rPr lang="en-US"/>
              <a:pPr>
                <a:defRPr/>
              </a:pPr>
              <a:t>1/4/2018</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838BB581-9C5A-4494-ABF2-A940DCD26C3D}"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67"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a:defRPr/>
            </a:pPr>
            <a:endParaRPr lang="en-GB" sz="3100">
              <a:solidFill>
                <a:srgbClr val="000000"/>
              </a:solidFill>
              <a:latin typeface="Arial" charset="0"/>
            </a:endParaRPr>
          </a:p>
        </p:txBody>
      </p:sp>
      <p:sp>
        <p:nvSpPr>
          <p:cNvPr id="1027" name="Rectangle 3"/>
          <p:cNvSpPr>
            <a:spLocks noGrp="1" noChangeArrowheads="1"/>
          </p:cNvSpPr>
          <p:nvPr>
            <p:ph type="title"/>
          </p:nvPr>
        </p:nvSpPr>
        <p:spPr bwMode="auto">
          <a:xfrm>
            <a:off x="457200" y="12223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GB" altLang="en-US"/>
              <a:t>Click to edit Master title style</a:t>
            </a:r>
          </a:p>
        </p:txBody>
      </p:sp>
      <p:sp>
        <p:nvSpPr>
          <p:cNvPr id="1028"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4101" name="Rectangle 5"/>
          <p:cNvSpPr>
            <a:spLocks noGrp="1" noChangeArrowheads="1"/>
          </p:cNvSpPr>
          <p:nvPr>
            <p:ph type="dt" sz="half" idx="2"/>
          </p:nvPr>
        </p:nvSpPr>
        <p:spPr bwMode="auto">
          <a:xfrm>
            <a:off x="457200" y="6400800"/>
            <a:ext cx="1522413"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atin typeface="Arial" charset="0"/>
              </a:defRPr>
            </a:lvl1pPr>
          </a:lstStyle>
          <a:p>
            <a:pPr>
              <a:defRPr/>
            </a:pPr>
            <a:fld id="{3AEC2ED1-CD7C-40D2-BE67-B885796E00F7}" type="datetime1">
              <a:rPr lang="en-GB" smtClean="0">
                <a:solidFill>
                  <a:srgbClr val="000000"/>
                </a:solidFill>
              </a:rPr>
              <a:pPr>
                <a:defRPr/>
              </a:pPr>
              <a:t>04/01/2018</a:t>
            </a:fld>
            <a:endParaRPr lang="en-GB" altLang="en-US">
              <a:solidFill>
                <a:srgbClr val="000000"/>
              </a:solidFill>
            </a:endParaRPr>
          </a:p>
        </p:txBody>
      </p:sp>
      <p:grpSp>
        <p:nvGrpSpPr>
          <p:cNvPr id="2" name="Group 9"/>
          <p:cNvGrpSpPr>
            <a:grpSpLocks/>
          </p:cNvGrpSpPr>
          <p:nvPr/>
        </p:nvGrpSpPr>
        <p:grpSpPr bwMode="auto">
          <a:xfrm>
            <a:off x="8101013" y="18891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a:defRPr/>
              </a:pPr>
              <a:endParaRPr lang="en-GB" sz="3100">
                <a:solidFill>
                  <a:srgbClr val="000000"/>
                </a:solidFill>
                <a:latin typeface="Arial" charset="0"/>
              </a:endParaRPr>
            </a:p>
          </p:txBody>
        </p:sp>
      </p:grpSp>
    </p:spTree>
    <p:extLst>
      <p:ext uri="{BB962C8B-B14F-4D97-AF65-F5344CB8AC3E}">
        <p14:creationId xmlns:p14="http://schemas.microsoft.com/office/powerpoint/2010/main" val="929621445"/>
      </p:ext>
    </p:extLst>
  </p:cSld>
  <p:clrMap bg1="lt1" tx1="dk1" bg2="lt2" tx2="dk2" accent1="accent1" accent2="accent2" accent3="accent3" accent4="accent4" accent5="accent5" accent6="accent6" hlink="hlink" folHlink="folHlink"/>
  <p:sldLayoutIdLst>
    <p:sldLayoutId id="2147485132" r:id="rId1"/>
  </p:sldLayoutIdLst>
  <p:hf sldNum="0" hdr="0" ftr="0" dt="0"/>
  <p:txStyles>
    <p:title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ts val="600"/>
        </a:spcBef>
        <a:spcAft>
          <a:spcPct val="0"/>
        </a:spcAft>
        <a:buClr>
          <a:schemeClr val="tx2"/>
        </a:buClr>
        <a:buSzPct val="70000"/>
        <a:buFont typeface="Wingdings" pitchFamily="2" charset="2"/>
        <a:buChar char="l"/>
        <a:defRPr sz="2800" b="1">
          <a:solidFill>
            <a:schemeClr val="tx1"/>
          </a:solidFill>
          <a:latin typeface="+mn-lt"/>
          <a:ea typeface="+mn-ea"/>
          <a:cs typeface="+mn-cs"/>
        </a:defRPr>
      </a:lvl1pPr>
      <a:lvl2pPr marL="692150" indent="-347663" algn="l" rtl="0" eaLnBrk="0" fontAlgn="base" hangingPunct="0">
        <a:spcBef>
          <a:spcPts val="600"/>
        </a:spcBef>
        <a:spcAft>
          <a:spcPct val="0"/>
        </a:spcAft>
        <a:buClr>
          <a:srgbClr val="339966"/>
        </a:buClr>
        <a:buSzPct val="70000"/>
        <a:buFont typeface="Wingdings" pitchFamily="2" charset="2"/>
        <a:buChar char="l"/>
        <a:defRPr sz="2400" b="1">
          <a:solidFill>
            <a:schemeClr val="tx1"/>
          </a:solidFill>
          <a:latin typeface="+mn-lt"/>
        </a:defRPr>
      </a:lvl2pPr>
      <a:lvl3pPr marL="987425" indent="-293688" algn="l" rtl="0" eaLnBrk="0" fontAlgn="base" hangingPunct="0">
        <a:spcBef>
          <a:spcPts val="600"/>
        </a:spcBef>
        <a:spcAft>
          <a:spcPct val="0"/>
        </a:spcAft>
        <a:buClr>
          <a:srgbClr val="8A00C0"/>
        </a:buClr>
        <a:buSzPct val="70000"/>
        <a:buFont typeface="Wingdings" pitchFamily="2" charset="2"/>
        <a:buChar char="l"/>
        <a:defRPr sz="2000" b="1">
          <a:solidFill>
            <a:schemeClr val="tx1"/>
          </a:solidFill>
          <a:latin typeface="+mn-lt"/>
        </a:defRPr>
      </a:lvl3pPr>
      <a:lvl4pPr marL="1281113" indent="-292100" algn="l" rtl="0" eaLnBrk="0" fontAlgn="base" hangingPunct="0">
        <a:spcBef>
          <a:spcPts val="600"/>
        </a:spcBef>
        <a:spcAft>
          <a:spcPct val="0"/>
        </a:spcAft>
        <a:buClr>
          <a:srgbClr val="A0C6A0"/>
        </a:buClr>
        <a:buSzPct val="75000"/>
        <a:buFont typeface="Wingdings" pitchFamily="2" charset="2"/>
        <a:buChar char="§"/>
        <a:defRPr sz="1800" b="1">
          <a:solidFill>
            <a:schemeClr val="tx1"/>
          </a:solidFill>
          <a:latin typeface="+mn-lt"/>
        </a:defRPr>
      </a:lvl4pPr>
      <a:lvl5pPr marL="1598613" indent="-315913" algn="l" rtl="0" eaLnBrk="0" fontAlgn="base" hangingPunct="0">
        <a:spcBef>
          <a:spcPts val="600"/>
        </a:spcBef>
        <a:spcAft>
          <a:spcPct val="0"/>
        </a:spcAft>
        <a:buClr>
          <a:srgbClr val="CC99FF"/>
        </a:buClr>
        <a:buSzPct val="80000"/>
        <a:buFont typeface="Wingdings" pitchFamily="2" charset="2"/>
        <a:buChar char="§"/>
        <a:defRPr sz="1800" b="1">
          <a:solidFill>
            <a:schemeClr val="tx1"/>
          </a:solidFill>
          <a:latin typeface="+mn-lt"/>
        </a:defRPr>
      </a:lvl5pPr>
      <a:lvl6pPr marL="20558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5"/>
            <a:ext cx="8713788" cy="935037"/>
          </a:xfrm>
          <a:prstGeom prst="rect">
            <a:avLst/>
          </a:prstGeom>
          <a:noFill/>
          <a:ln w="9525" algn="ctr">
            <a:noFill/>
            <a:miter lim="800000"/>
            <a:headEnd/>
            <a:tailEnd/>
          </a:ln>
        </p:spPr>
        <p:txBody>
          <a:bodyPr vert="horz" wrap="square" lIns="68580" tIns="34290" rIns="68580" bIns="3429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5" y="5805488"/>
            <a:ext cx="7775575" cy="346249"/>
          </a:xfrm>
          <a:prstGeom prst="rect">
            <a:avLst/>
          </a:prstGeom>
          <a:noFill/>
          <a:ln w="9525">
            <a:noFill/>
            <a:miter lim="800000"/>
            <a:headEnd/>
            <a:tailEnd/>
          </a:ln>
          <a:effectLst/>
        </p:spPr>
        <p:txBody>
          <a:bodyPr lIns="68580" tIns="34290" rIns="68580" bIns="34290">
            <a:spAutoFit/>
          </a:bodyPr>
          <a:lstStyle/>
          <a:p>
            <a:pPr algn="ctr" defTabSz="685800" eaLnBrk="0" fontAlgn="auto" hangingPunct="0">
              <a:spcBef>
                <a:spcPct val="50000"/>
              </a:spcBef>
              <a:spcAft>
                <a:spcPts val="0"/>
              </a:spcAft>
              <a:defRPr/>
            </a:pPr>
            <a:endParaRPr lang="en-US" sz="1800" b="1"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6" y="1196977"/>
            <a:ext cx="8605838" cy="4670425"/>
          </a:xfrm>
          <a:prstGeom prst="rect">
            <a:avLst/>
          </a:prstGeom>
          <a:noFill/>
          <a:ln w="9525">
            <a:noFill/>
            <a:miter lim="800000"/>
            <a:headEnd/>
            <a:tailEnd/>
          </a:ln>
        </p:spPr>
        <p:txBody>
          <a:bodyPr vert="horz" wrap="square" lIns="68580" tIns="34290" rIns="68580" bIns="3429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7"/>
            <a:ext cx="1071562" cy="1071563"/>
          </a:xfrm>
          <a:prstGeom prst="ellipse">
            <a:avLst/>
          </a:prstGeom>
          <a:solidFill>
            <a:srgbClr val="33CC33"/>
          </a:solidFill>
          <a:ln w="12700">
            <a:noFill/>
            <a:round/>
            <a:headEnd type="none" w="sm" len="sm"/>
            <a:tailEnd type="none" w="sm" len="sm"/>
          </a:ln>
        </p:spPr>
        <p:txBody>
          <a:bodyPr wrap="none" lIns="68580" tIns="34290" rIns="68580" bIns="34290" anchor="ctr"/>
          <a:lstStyle/>
          <a:p>
            <a:pPr algn="ctr" defTabSz="685800" eaLnBrk="0" fontAlgn="auto" hangingPunct="0">
              <a:spcBef>
                <a:spcPts val="0"/>
              </a:spcBef>
              <a:spcAft>
                <a:spcPts val="0"/>
              </a:spcAft>
              <a:defRPr/>
            </a:pPr>
            <a:endParaRPr lang="en-US" sz="1500" b="1" dirty="0">
              <a:solidFill>
                <a:srgbClr val="000000"/>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lIns="68580" tIns="34290" rIns="68580" bIns="34290" anchor="ctr"/>
          <a:lstStyle/>
          <a:p>
            <a:pPr algn="ctr" defTabSz="685800" eaLnBrk="0" fontAlgn="auto" hangingPunct="0">
              <a:spcBef>
                <a:spcPts val="0"/>
              </a:spcBef>
              <a:spcAft>
                <a:spcPts val="0"/>
              </a:spcAft>
              <a:defRPr/>
            </a:pPr>
            <a:endParaRPr lang="en-US" sz="1500" b="1" dirty="0">
              <a:solidFill>
                <a:srgbClr val="000000"/>
              </a:solidFill>
              <a:latin typeface="Calibri"/>
            </a:endParaRPr>
          </a:p>
        </p:txBody>
      </p:sp>
      <p:sp>
        <p:nvSpPr>
          <p:cNvPr id="8" name="Oval 6">
            <a:hlinkClick r:id="" action="ppaction://hlinkshowjump?jump=previousslide"/>
          </p:cNvPr>
          <p:cNvSpPr>
            <a:spLocks noChangeArrowheads="1"/>
          </p:cNvSpPr>
          <p:nvPr/>
        </p:nvSpPr>
        <p:spPr bwMode="auto">
          <a:xfrm>
            <a:off x="8243889" y="5959475"/>
            <a:ext cx="728662" cy="730251"/>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lIns="68580" tIns="34290" rIns="68580" bIns="34290" anchor="ctr"/>
          <a:lstStyle/>
          <a:p>
            <a:pPr algn="ctr" defTabSz="685800" eaLnBrk="0" fontAlgn="auto" hangingPunct="0">
              <a:spcBef>
                <a:spcPts val="0"/>
              </a:spcBef>
              <a:spcAft>
                <a:spcPts val="0"/>
              </a:spcAft>
              <a:defRPr/>
            </a:pPr>
            <a:endParaRPr lang="en-US" sz="1500" b="1" dirty="0">
              <a:solidFill>
                <a:srgbClr val="000000"/>
              </a:solidFill>
              <a:latin typeface="Calibri"/>
            </a:endParaRPr>
          </a:p>
        </p:txBody>
      </p:sp>
      <p:sp>
        <p:nvSpPr>
          <p:cNvPr id="9" name="Oval 7"/>
          <p:cNvSpPr>
            <a:spLocks noChangeArrowheads="1"/>
          </p:cNvSpPr>
          <p:nvPr/>
        </p:nvSpPr>
        <p:spPr bwMode="auto">
          <a:xfrm>
            <a:off x="8332790" y="6049963"/>
            <a:ext cx="568325" cy="577851"/>
          </a:xfrm>
          <a:prstGeom prst="ellipse">
            <a:avLst/>
          </a:prstGeom>
          <a:solidFill>
            <a:srgbClr val="FF99FF"/>
          </a:solidFill>
          <a:ln w="50800">
            <a:noFill/>
            <a:round/>
            <a:headEnd/>
            <a:tailEnd/>
          </a:ln>
        </p:spPr>
        <p:txBody>
          <a:bodyPr wrap="none" lIns="68580" tIns="34290" rIns="68580" bIns="34290" anchor="ctr"/>
          <a:lstStyle/>
          <a:p>
            <a:pPr algn="ctr" defTabSz="685800" eaLnBrk="0" fontAlgn="auto" hangingPunct="0">
              <a:spcBef>
                <a:spcPts val="0"/>
              </a:spcBef>
              <a:spcAft>
                <a:spcPts val="0"/>
              </a:spcAft>
              <a:defRPr/>
            </a:pPr>
            <a:endParaRPr lang="en-US" sz="1500" b="1" dirty="0">
              <a:solidFill>
                <a:srgbClr val="000000"/>
              </a:solidFill>
              <a:latin typeface="Calibri"/>
            </a:endParaRPr>
          </a:p>
        </p:txBody>
      </p:sp>
      <p:sp>
        <p:nvSpPr>
          <p:cNvPr id="10" name="Oval 8"/>
          <p:cNvSpPr>
            <a:spLocks noChangeArrowheads="1"/>
          </p:cNvSpPr>
          <p:nvPr/>
        </p:nvSpPr>
        <p:spPr bwMode="auto">
          <a:xfrm>
            <a:off x="8421690" y="6138863"/>
            <a:ext cx="403225" cy="411163"/>
          </a:xfrm>
          <a:prstGeom prst="ellipse">
            <a:avLst/>
          </a:prstGeom>
          <a:solidFill>
            <a:srgbClr val="FF3300"/>
          </a:solidFill>
          <a:ln w="50800">
            <a:noFill/>
            <a:round/>
            <a:headEnd/>
            <a:tailEnd/>
          </a:ln>
        </p:spPr>
        <p:txBody>
          <a:bodyPr wrap="none" lIns="68580" tIns="34290" rIns="68580" bIns="34290" anchor="ctr"/>
          <a:lstStyle/>
          <a:p>
            <a:pPr algn="ctr" defTabSz="685800" eaLnBrk="0" fontAlgn="auto" hangingPunct="0">
              <a:spcBef>
                <a:spcPts val="0"/>
              </a:spcBef>
              <a:spcAft>
                <a:spcPts val="0"/>
              </a:spcAft>
              <a:defRPr/>
            </a:pPr>
            <a:endParaRPr lang="en-US" sz="1500" b="1" dirty="0">
              <a:solidFill>
                <a:srgbClr val="000000"/>
              </a:solidFill>
              <a:latin typeface="Calibri"/>
            </a:endParaRPr>
          </a:p>
        </p:txBody>
      </p:sp>
      <p:sp>
        <p:nvSpPr>
          <p:cNvPr id="11" name="Oval 9"/>
          <p:cNvSpPr>
            <a:spLocks noChangeArrowheads="1"/>
          </p:cNvSpPr>
          <p:nvPr/>
        </p:nvSpPr>
        <p:spPr bwMode="auto">
          <a:xfrm>
            <a:off x="8505827" y="6221415"/>
            <a:ext cx="231775" cy="230187"/>
          </a:xfrm>
          <a:prstGeom prst="ellipse">
            <a:avLst/>
          </a:prstGeom>
          <a:solidFill>
            <a:srgbClr val="FFFF66"/>
          </a:solidFill>
          <a:ln w="50800">
            <a:noFill/>
            <a:round/>
            <a:headEnd/>
            <a:tailEnd/>
          </a:ln>
        </p:spPr>
        <p:txBody>
          <a:bodyPr wrap="none" lIns="69056" tIns="34529" rIns="69056" bIns="34529" anchor="ctr"/>
          <a:lstStyle/>
          <a:p>
            <a:pPr algn="ctr" defTabSz="685800" eaLnBrk="0" fontAlgn="auto" hangingPunct="0">
              <a:spcBef>
                <a:spcPts val="0"/>
              </a:spcBef>
              <a:spcAft>
                <a:spcPts val="0"/>
              </a:spcAft>
              <a:defRPr/>
            </a:pPr>
            <a:endParaRPr lang="en-US" sz="2100" b="1" dirty="0">
              <a:solidFill>
                <a:srgbClr val="000000"/>
              </a:solidFill>
              <a:latin typeface="Calibri"/>
            </a:endParaRPr>
          </a:p>
        </p:txBody>
      </p:sp>
      <p:sp>
        <p:nvSpPr>
          <p:cNvPr id="12" name="TextBox 11"/>
          <p:cNvSpPr txBox="1"/>
          <p:nvPr/>
        </p:nvSpPr>
        <p:spPr>
          <a:xfrm>
            <a:off x="3500440" y="6550027"/>
            <a:ext cx="2643187" cy="238527"/>
          </a:xfrm>
          <a:prstGeom prst="rect">
            <a:avLst/>
          </a:prstGeom>
          <a:noFill/>
        </p:spPr>
        <p:txBody>
          <a:bodyPr lIns="68580" tIns="34290" rIns="68580" bIns="34290">
            <a:spAutoFit/>
          </a:bodyPr>
          <a:lstStyle/>
          <a:p>
            <a:pPr algn="ctr" defTabSz="685800" eaLnBrk="0" fontAlgn="auto" hangingPunct="0">
              <a:spcBef>
                <a:spcPts val="0"/>
              </a:spcBef>
              <a:spcAft>
                <a:spcPts val="0"/>
              </a:spcAft>
              <a:defRPr/>
            </a:pPr>
            <a:r>
              <a:rPr lang="en-GB" sz="1100" b="1" dirty="0">
                <a:solidFill>
                  <a:srgbClr val="FF0000"/>
                </a:solidFill>
                <a:latin typeface="Arial Rounded MT Bold"/>
              </a:rPr>
              <a:t>www.phil-race.co.uk</a:t>
            </a:r>
          </a:p>
        </p:txBody>
      </p:sp>
      <p:sp>
        <p:nvSpPr>
          <p:cNvPr id="13" name="AutoShape 38">
            <a:hlinkClick r:id="rId4" action="ppaction://hlinkpres?slideindex=1&amp;slidetitle=" highlightClick="1"/>
          </p:cNvPr>
          <p:cNvSpPr>
            <a:spLocks noChangeArrowheads="1"/>
          </p:cNvSpPr>
          <p:nvPr/>
        </p:nvSpPr>
        <p:spPr bwMode="auto">
          <a:xfrm>
            <a:off x="685801" y="609601"/>
            <a:ext cx="1042988" cy="1042988"/>
          </a:xfrm>
          <a:prstGeom prst="actionButtonBlank">
            <a:avLst/>
          </a:prstGeom>
          <a:noFill/>
          <a:ln w="12700">
            <a:noFill/>
            <a:miter lim="800000"/>
            <a:headEnd type="none" w="sm" len="sm"/>
            <a:tailEnd type="none" w="sm" len="sm"/>
          </a:ln>
          <a:effectLst/>
        </p:spPr>
        <p:txBody>
          <a:bodyPr wrap="none" lIns="68580" tIns="34290" rIns="68580" bIns="34290" anchor="ctr"/>
          <a:lstStyle/>
          <a:p>
            <a:pPr algn="ctr" defTabSz="685800" eaLnBrk="0" fontAlgn="auto" hangingPunct="0">
              <a:spcBef>
                <a:spcPts val="0"/>
              </a:spcBef>
              <a:spcAft>
                <a:spcPts val="0"/>
              </a:spcAft>
              <a:defRPr/>
            </a:pPr>
            <a:endParaRPr lang="en-GB" sz="1500" b="1" dirty="0">
              <a:solidFill>
                <a:srgbClr val="000000"/>
              </a:solidFill>
              <a:latin typeface="Times New Roman" pitchFamily="18" charset="0"/>
            </a:endParaRPr>
          </a:p>
        </p:txBody>
      </p:sp>
      <p:sp>
        <p:nvSpPr>
          <p:cNvPr id="14" name="AutoShape 39">
            <a:hlinkClick r:id="rId5" action="ppaction://hlinkpres?slideindex=1&amp;slidetitle=" highlightClick="1"/>
          </p:cNvPr>
          <p:cNvSpPr>
            <a:spLocks noChangeArrowheads="1"/>
          </p:cNvSpPr>
          <p:nvPr/>
        </p:nvSpPr>
        <p:spPr bwMode="auto">
          <a:xfrm>
            <a:off x="8001001" y="5715001"/>
            <a:ext cx="1042988" cy="1042988"/>
          </a:xfrm>
          <a:prstGeom prst="actionButtonBlank">
            <a:avLst/>
          </a:prstGeom>
          <a:noFill/>
          <a:ln w="12700">
            <a:noFill/>
            <a:miter lim="800000"/>
            <a:headEnd type="none" w="sm" len="sm"/>
            <a:tailEnd type="none" w="sm" len="sm"/>
          </a:ln>
          <a:effectLst/>
        </p:spPr>
        <p:txBody>
          <a:bodyPr wrap="none" lIns="68580" tIns="34290" rIns="68580" bIns="34290" anchor="ctr"/>
          <a:lstStyle/>
          <a:p>
            <a:pPr algn="ctr" defTabSz="685800" eaLnBrk="0" fontAlgn="auto" hangingPunct="0">
              <a:spcBef>
                <a:spcPts val="0"/>
              </a:spcBef>
              <a:spcAft>
                <a:spcPts val="0"/>
              </a:spcAft>
              <a:defRPr/>
            </a:pPr>
            <a:endParaRPr lang="en-GB" sz="1500" b="1" dirty="0">
              <a:solidFill>
                <a:srgbClr val="000000"/>
              </a:solidFill>
              <a:latin typeface="Times New Roman" pitchFamily="18" charset="0"/>
            </a:endParaRPr>
          </a:p>
        </p:txBody>
      </p:sp>
      <p:sp>
        <p:nvSpPr>
          <p:cNvPr id="15" name="AutoShape 40">
            <a:hlinkClick r:id="rId6" action="ppaction://hlinkpres?slideindex=1&amp;slidetitle=" highlightClick="1"/>
          </p:cNvPr>
          <p:cNvSpPr>
            <a:spLocks noChangeArrowheads="1"/>
          </p:cNvSpPr>
          <p:nvPr/>
        </p:nvSpPr>
        <p:spPr bwMode="auto">
          <a:xfrm>
            <a:off x="8101015" y="1"/>
            <a:ext cx="1042987" cy="1042988"/>
          </a:xfrm>
          <a:prstGeom prst="actionButtonBlank">
            <a:avLst/>
          </a:prstGeom>
          <a:noFill/>
          <a:ln w="12700">
            <a:noFill/>
            <a:miter lim="800000"/>
            <a:headEnd type="none" w="sm" len="sm"/>
            <a:tailEnd type="none" w="sm" len="sm"/>
          </a:ln>
          <a:effectLst/>
        </p:spPr>
        <p:txBody>
          <a:bodyPr wrap="none" lIns="68580" tIns="34290" rIns="68580" bIns="34290" anchor="ctr"/>
          <a:lstStyle/>
          <a:p>
            <a:pPr algn="ctr" defTabSz="685800" eaLnBrk="0" fontAlgn="auto" hangingPunct="0">
              <a:spcBef>
                <a:spcPts val="0"/>
              </a:spcBef>
              <a:spcAft>
                <a:spcPts val="0"/>
              </a:spcAft>
              <a:defRPr/>
            </a:pPr>
            <a:endParaRPr lang="en-GB" sz="1500" b="1" dirty="0">
              <a:solidFill>
                <a:srgbClr val="000000"/>
              </a:solidFill>
              <a:latin typeface="Times New Roman" pitchFamily="18" charset="0"/>
            </a:endParaRPr>
          </a:p>
        </p:txBody>
      </p:sp>
      <p:sp>
        <p:nvSpPr>
          <p:cNvPr id="16" name="AutoShape 41">
            <a:hlinkClick r:id="rId3" action="ppaction://hlinkpres?slideindex=1&amp;slidetitle=" highlightClick="1"/>
          </p:cNvPr>
          <p:cNvSpPr>
            <a:spLocks noChangeArrowheads="1"/>
          </p:cNvSpPr>
          <p:nvPr/>
        </p:nvSpPr>
        <p:spPr bwMode="auto">
          <a:xfrm>
            <a:off x="8101015" y="5815015"/>
            <a:ext cx="1042987" cy="1042987"/>
          </a:xfrm>
          <a:prstGeom prst="actionButtonBlank">
            <a:avLst/>
          </a:prstGeom>
          <a:noFill/>
          <a:ln w="12700">
            <a:noFill/>
            <a:miter lim="800000"/>
            <a:headEnd type="none" w="sm" len="sm"/>
            <a:tailEnd type="none" w="sm" len="sm"/>
          </a:ln>
          <a:effectLst/>
        </p:spPr>
        <p:txBody>
          <a:bodyPr wrap="none" lIns="68580" tIns="34290" rIns="68580" bIns="34290" anchor="ctr"/>
          <a:lstStyle/>
          <a:p>
            <a:pPr algn="ctr" defTabSz="685800" eaLnBrk="0" fontAlgn="auto" hangingPunct="0">
              <a:spcBef>
                <a:spcPts val="0"/>
              </a:spcBef>
              <a:spcAft>
                <a:spcPts val="0"/>
              </a:spcAft>
              <a:defRPr/>
            </a:pPr>
            <a:endParaRPr lang="en-GB" sz="1500" b="1" dirty="0">
              <a:solidFill>
                <a:srgbClr val="000000"/>
              </a:solidFill>
              <a:latin typeface="Times New Roman" pitchFamily="18" charset="0"/>
            </a:endParaRPr>
          </a:p>
        </p:txBody>
      </p:sp>
    </p:spTree>
    <p:extLst>
      <p:ext uri="{BB962C8B-B14F-4D97-AF65-F5344CB8AC3E}">
        <p14:creationId xmlns:p14="http://schemas.microsoft.com/office/powerpoint/2010/main" val="2950710667"/>
      </p:ext>
    </p:extLst>
  </p:cSld>
  <p:clrMap bg1="lt1" tx1="dk1" bg2="lt2" tx2="dk2" accent1="accent1" accent2="accent2" accent3="accent3" accent4="accent4" accent5="accent5" accent6="accent6" hlink="hlink" folHlink="folHlink"/>
  <p:sldLayoutIdLst>
    <p:sldLayoutId id="2147485134"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3000">
          <a:solidFill>
            <a:srgbClr val="008000"/>
          </a:solidFill>
          <a:latin typeface="+mj-lt"/>
          <a:ea typeface="+mj-ea"/>
          <a:cs typeface="+mj-cs"/>
        </a:defRPr>
      </a:lvl1pPr>
      <a:lvl2pPr algn="ctr" rtl="0" eaLnBrk="0" fontAlgn="base" hangingPunct="0">
        <a:lnSpc>
          <a:spcPct val="85000"/>
        </a:lnSpc>
        <a:spcBef>
          <a:spcPct val="0"/>
        </a:spcBef>
        <a:spcAft>
          <a:spcPct val="0"/>
        </a:spcAft>
        <a:defRPr sz="3000">
          <a:solidFill>
            <a:srgbClr val="008000"/>
          </a:solidFill>
          <a:latin typeface="Arial Rounded MT Bold" pitchFamily="34" charset="0"/>
        </a:defRPr>
      </a:lvl2pPr>
      <a:lvl3pPr algn="ctr" rtl="0" eaLnBrk="0" fontAlgn="base" hangingPunct="0">
        <a:lnSpc>
          <a:spcPct val="85000"/>
        </a:lnSpc>
        <a:spcBef>
          <a:spcPct val="0"/>
        </a:spcBef>
        <a:spcAft>
          <a:spcPct val="0"/>
        </a:spcAft>
        <a:defRPr sz="3000">
          <a:solidFill>
            <a:srgbClr val="008000"/>
          </a:solidFill>
          <a:latin typeface="Arial Rounded MT Bold" pitchFamily="34" charset="0"/>
        </a:defRPr>
      </a:lvl3pPr>
      <a:lvl4pPr algn="ctr" rtl="0" eaLnBrk="0" fontAlgn="base" hangingPunct="0">
        <a:lnSpc>
          <a:spcPct val="85000"/>
        </a:lnSpc>
        <a:spcBef>
          <a:spcPct val="0"/>
        </a:spcBef>
        <a:spcAft>
          <a:spcPct val="0"/>
        </a:spcAft>
        <a:defRPr sz="3000">
          <a:solidFill>
            <a:srgbClr val="008000"/>
          </a:solidFill>
          <a:latin typeface="Arial Rounded MT Bold" pitchFamily="34" charset="0"/>
        </a:defRPr>
      </a:lvl4pPr>
      <a:lvl5pPr algn="ctr" rtl="0" eaLnBrk="0" fontAlgn="base" hangingPunct="0">
        <a:lnSpc>
          <a:spcPct val="85000"/>
        </a:lnSpc>
        <a:spcBef>
          <a:spcPct val="0"/>
        </a:spcBef>
        <a:spcAft>
          <a:spcPct val="0"/>
        </a:spcAft>
        <a:defRPr sz="3000">
          <a:solidFill>
            <a:srgbClr val="008000"/>
          </a:solidFill>
          <a:latin typeface="Arial Rounded MT Bold" pitchFamily="34" charset="0"/>
        </a:defRPr>
      </a:lvl5pPr>
      <a:lvl6pPr marL="342900" algn="ctr" rtl="0" eaLnBrk="1" fontAlgn="base" hangingPunct="1">
        <a:lnSpc>
          <a:spcPct val="85000"/>
        </a:lnSpc>
        <a:spcBef>
          <a:spcPct val="0"/>
        </a:spcBef>
        <a:spcAft>
          <a:spcPct val="0"/>
        </a:spcAft>
        <a:defRPr sz="3000">
          <a:solidFill>
            <a:srgbClr val="008000"/>
          </a:solidFill>
          <a:latin typeface="Arial Rounded MT Bold" pitchFamily="34" charset="0"/>
        </a:defRPr>
      </a:lvl6pPr>
      <a:lvl7pPr marL="685800" algn="ctr" rtl="0" eaLnBrk="1" fontAlgn="base" hangingPunct="1">
        <a:lnSpc>
          <a:spcPct val="85000"/>
        </a:lnSpc>
        <a:spcBef>
          <a:spcPct val="0"/>
        </a:spcBef>
        <a:spcAft>
          <a:spcPct val="0"/>
        </a:spcAft>
        <a:defRPr sz="3000">
          <a:solidFill>
            <a:srgbClr val="008000"/>
          </a:solidFill>
          <a:latin typeface="Arial Rounded MT Bold" pitchFamily="34" charset="0"/>
        </a:defRPr>
      </a:lvl7pPr>
      <a:lvl8pPr marL="1028700" algn="ctr" rtl="0" eaLnBrk="1" fontAlgn="base" hangingPunct="1">
        <a:lnSpc>
          <a:spcPct val="85000"/>
        </a:lnSpc>
        <a:spcBef>
          <a:spcPct val="0"/>
        </a:spcBef>
        <a:spcAft>
          <a:spcPct val="0"/>
        </a:spcAft>
        <a:defRPr sz="3000">
          <a:solidFill>
            <a:srgbClr val="008000"/>
          </a:solidFill>
          <a:latin typeface="Arial Rounded MT Bold" pitchFamily="34" charset="0"/>
        </a:defRPr>
      </a:lvl8pPr>
      <a:lvl9pPr marL="1371600" algn="ctr" rtl="0" eaLnBrk="1" fontAlgn="base" hangingPunct="1">
        <a:lnSpc>
          <a:spcPct val="85000"/>
        </a:lnSpc>
        <a:spcBef>
          <a:spcPct val="0"/>
        </a:spcBef>
        <a:spcAft>
          <a:spcPct val="0"/>
        </a:spcAft>
        <a:defRPr sz="3000">
          <a:solidFill>
            <a:srgbClr val="008000"/>
          </a:solidFill>
          <a:latin typeface="Arial Rounded MT Bold" pitchFamily="34" charset="0"/>
        </a:defRPr>
      </a:lvl9pPr>
    </p:titleStyle>
    <p:bodyStyle>
      <a:lvl1pPr marL="400050" indent="-40005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ea typeface="+mn-ea"/>
          <a:cs typeface="+mn-cs"/>
        </a:defRPr>
      </a:lvl1pPr>
      <a:lvl2pPr marL="748904" indent="-214313" algn="l" rtl="0" eaLnBrk="0" fontAlgn="base" hangingPunct="0">
        <a:lnSpc>
          <a:spcPct val="90000"/>
        </a:lnSpc>
        <a:spcBef>
          <a:spcPct val="35000"/>
        </a:spcBef>
        <a:spcAft>
          <a:spcPct val="0"/>
        </a:spcAft>
        <a:buClr>
          <a:srgbClr val="009900"/>
        </a:buClr>
        <a:buFont typeface="Wingdings" pitchFamily="2" charset="2"/>
        <a:buChar char="v"/>
        <a:defRPr sz="2100" b="1">
          <a:solidFill>
            <a:srgbClr val="660066"/>
          </a:solidFill>
          <a:latin typeface="+mn-lt"/>
        </a:defRPr>
      </a:lvl2pPr>
      <a:lvl3pPr marL="1054894" indent="-171450" algn="l" rtl="0" eaLnBrk="0" fontAlgn="base" hangingPunct="0">
        <a:lnSpc>
          <a:spcPct val="90000"/>
        </a:lnSpc>
        <a:spcBef>
          <a:spcPct val="35000"/>
        </a:spcBef>
        <a:spcAft>
          <a:spcPct val="0"/>
        </a:spcAft>
        <a:buClr>
          <a:srgbClr val="009900"/>
        </a:buClr>
        <a:buFont typeface="Wingdings" pitchFamily="2" charset="2"/>
        <a:buChar char="v"/>
        <a:defRPr sz="1800" b="1">
          <a:solidFill>
            <a:srgbClr val="660066"/>
          </a:solidFill>
          <a:latin typeface="+mn-lt"/>
        </a:defRPr>
      </a:lvl3pPr>
      <a:lvl4pPr marL="1360885" indent="-171450" algn="l" rtl="0" eaLnBrk="0" fontAlgn="base" hangingPunct="0">
        <a:lnSpc>
          <a:spcPct val="90000"/>
        </a:lnSpc>
        <a:spcBef>
          <a:spcPct val="35000"/>
        </a:spcBef>
        <a:spcAft>
          <a:spcPct val="0"/>
        </a:spcAft>
        <a:buClr>
          <a:srgbClr val="009900"/>
        </a:buClr>
        <a:buFont typeface="Wingdings" pitchFamily="2" charset="2"/>
        <a:buChar char="v"/>
        <a:defRPr sz="1500" b="1">
          <a:solidFill>
            <a:srgbClr val="660066"/>
          </a:solidFill>
          <a:latin typeface="+mn-lt"/>
        </a:defRPr>
      </a:lvl4pPr>
      <a:lvl5pPr marL="1666875" indent="-171450" algn="l" rtl="0" eaLnBrk="0" fontAlgn="base" hangingPunct="0">
        <a:lnSpc>
          <a:spcPct val="90000"/>
        </a:lnSpc>
        <a:spcBef>
          <a:spcPct val="35000"/>
        </a:spcBef>
        <a:spcAft>
          <a:spcPct val="0"/>
        </a:spcAft>
        <a:buClr>
          <a:srgbClr val="009900"/>
        </a:buClr>
        <a:buFont typeface="Wingdings" pitchFamily="2" charset="2"/>
        <a:buChar char="v"/>
        <a:defRPr sz="1500" b="1">
          <a:solidFill>
            <a:srgbClr val="660066"/>
          </a:solidFill>
          <a:latin typeface="+mn-lt"/>
        </a:defRPr>
      </a:lvl5pPr>
      <a:lvl6pPr marL="2009775" indent="-171450" algn="l" rtl="0" eaLnBrk="1" fontAlgn="base" hangingPunct="1">
        <a:lnSpc>
          <a:spcPct val="90000"/>
        </a:lnSpc>
        <a:spcBef>
          <a:spcPct val="35000"/>
        </a:spcBef>
        <a:spcAft>
          <a:spcPct val="0"/>
        </a:spcAft>
        <a:buClr>
          <a:srgbClr val="009900"/>
        </a:buClr>
        <a:buFont typeface="Wingdings" pitchFamily="2" charset="2"/>
        <a:buChar char="v"/>
        <a:defRPr sz="1500" b="1">
          <a:solidFill>
            <a:srgbClr val="660066"/>
          </a:solidFill>
          <a:latin typeface="+mn-lt"/>
        </a:defRPr>
      </a:lvl6pPr>
      <a:lvl7pPr marL="2352675" indent="-171450" algn="l" rtl="0" eaLnBrk="1" fontAlgn="base" hangingPunct="1">
        <a:lnSpc>
          <a:spcPct val="90000"/>
        </a:lnSpc>
        <a:spcBef>
          <a:spcPct val="35000"/>
        </a:spcBef>
        <a:spcAft>
          <a:spcPct val="0"/>
        </a:spcAft>
        <a:buClr>
          <a:srgbClr val="009900"/>
        </a:buClr>
        <a:buFont typeface="Wingdings" pitchFamily="2" charset="2"/>
        <a:buChar char="v"/>
        <a:defRPr sz="1500" b="1">
          <a:solidFill>
            <a:srgbClr val="660066"/>
          </a:solidFill>
          <a:latin typeface="+mn-lt"/>
        </a:defRPr>
      </a:lvl7pPr>
      <a:lvl8pPr marL="2695575" indent="-171450" algn="l" rtl="0" eaLnBrk="1" fontAlgn="base" hangingPunct="1">
        <a:lnSpc>
          <a:spcPct val="90000"/>
        </a:lnSpc>
        <a:spcBef>
          <a:spcPct val="35000"/>
        </a:spcBef>
        <a:spcAft>
          <a:spcPct val="0"/>
        </a:spcAft>
        <a:buClr>
          <a:srgbClr val="009900"/>
        </a:buClr>
        <a:buFont typeface="Wingdings" pitchFamily="2" charset="2"/>
        <a:buChar char="v"/>
        <a:defRPr sz="1500" b="1">
          <a:solidFill>
            <a:srgbClr val="660066"/>
          </a:solidFill>
          <a:latin typeface="+mn-lt"/>
        </a:defRPr>
      </a:lvl8pPr>
      <a:lvl9pPr marL="3038475" indent="-171450" algn="l" rtl="0" eaLnBrk="1" fontAlgn="base" hangingPunct="1">
        <a:lnSpc>
          <a:spcPct val="90000"/>
        </a:lnSpc>
        <a:spcBef>
          <a:spcPct val="35000"/>
        </a:spcBef>
        <a:spcAft>
          <a:spcPct val="0"/>
        </a:spcAft>
        <a:buClr>
          <a:srgbClr val="009900"/>
        </a:buClr>
        <a:buFont typeface="Wingdings" pitchFamily="2" charset="2"/>
        <a:buChar char="v"/>
        <a:defRPr sz="1500" b="1">
          <a:solidFill>
            <a:srgbClr val="660066"/>
          </a:solidFill>
          <a:latin typeface="+mn-lt"/>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Masters/slideMaster122.xml><?xml version="1.0" encoding="utf-8"?>
<p:sldMaster xmlns:a="http://schemas.openxmlformats.org/drawingml/2006/main" xmlns:r="http://schemas.openxmlformats.org/officeDocument/2006/relationships" xmlns:p="http://schemas.openxmlformats.org/presentationml/2006/main">
  <p:cSld>
    <p:bg>
      <p:bgPr>
        <a:blipFill dpi="0" rotWithShape="0">
          <a:blip r:embed="rId3" cstate="email">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1050626" name="Rectangle 2"/>
          <p:cNvSpPr>
            <a:spLocks noGrp="1" noRot="1" noChangeArrowheads="1"/>
          </p:cNvSpPr>
          <p:nvPr>
            <p:ph type="title"/>
          </p:nvPr>
        </p:nvSpPr>
        <p:spPr bwMode="auto">
          <a:xfrm>
            <a:off x="301627" y="228602"/>
            <a:ext cx="8510588" cy="13255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1050627" name="Rectangle 3"/>
          <p:cNvSpPr>
            <a:spLocks noGrp="1" noRot="1" noChangeArrowheads="1"/>
          </p:cNvSpPr>
          <p:nvPr>
            <p:ph type="body" idx="1"/>
          </p:nvPr>
        </p:nvSpPr>
        <p:spPr bwMode="auto">
          <a:xfrm>
            <a:off x="301627" y="1676408"/>
            <a:ext cx="8540750" cy="4422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50628" name="Rectangle 4"/>
          <p:cNvSpPr>
            <a:spLocks noGrp="1" noChangeArrowheads="1"/>
          </p:cNvSpPr>
          <p:nvPr>
            <p:ph type="dt" sz="half" idx="2"/>
          </p:nvPr>
        </p:nvSpPr>
        <p:spPr bwMode="auto">
          <a:xfrm>
            <a:off x="304800" y="6245225"/>
            <a:ext cx="22860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400" b="0">
                <a:effectLst>
                  <a:outerShdw blurRad="38100" dist="38100" dir="2700000" algn="tl">
                    <a:srgbClr val="000000"/>
                  </a:outerShdw>
                </a:effectLst>
                <a:latin typeface="+mn-lt"/>
              </a:defRPr>
            </a:lvl1pPr>
          </a:lstStyle>
          <a:p>
            <a:pPr>
              <a:defRPr/>
            </a:pPr>
            <a:fld id="{51C250BC-73CF-491F-8004-61FF01300B02}" type="datetime2">
              <a:rPr lang="en-GB">
                <a:solidFill>
                  <a:srgbClr val="FFFF66"/>
                </a:solidFill>
              </a:rPr>
              <a:pPr>
                <a:defRPr/>
              </a:pPr>
              <a:t>Thursday, 04 January 2018</a:t>
            </a:fld>
            <a:endParaRPr lang="en-GB" dirty="0">
              <a:solidFill>
                <a:srgbClr val="FFFF66"/>
              </a:solidFill>
            </a:endParaRPr>
          </a:p>
        </p:txBody>
      </p:sp>
      <p:sp>
        <p:nvSpPr>
          <p:cNvPr id="10506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b="0">
                <a:effectLst>
                  <a:outerShdw blurRad="38100" dist="38100" dir="2700000" algn="tl">
                    <a:srgbClr val="000000"/>
                  </a:outerShdw>
                </a:effectLst>
                <a:latin typeface="+mn-lt"/>
              </a:defRPr>
            </a:lvl1pPr>
          </a:lstStyle>
          <a:p>
            <a:pPr algn="ctr">
              <a:defRPr/>
            </a:pPr>
            <a:endParaRPr lang="en-GB" dirty="0">
              <a:solidFill>
                <a:srgbClr val="FFFF66"/>
              </a:solidFill>
            </a:endParaRPr>
          </a:p>
        </p:txBody>
      </p:sp>
      <p:sp>
        <p:nvSpPr>
          <p:cNvPr id="1050630" name="Rectangle 6"/>
          <p:cNvSpPr>
            <a:spLocks noGrp="1" noChangeArrowheads="1"/>
          </p:cNvSpPr>
          <p:nvPr>
            <p:ph type="sldNum" sz="quarter" idx="4"/>
          </p:nvPr>
        </p:nvSpPr>
        <p:spPr bwMode="auto">
          <a:xfrm>
            <a:off x="6553200" y="6245225"/>
            <a:ext cx="22860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b="0">
                <a:effectLst>
                  <a:outerShdw blurRad="38100" dist="38100" dir="2700000" algn="tl">
                    <a:srgbClr val="000000"/>
                  </a:outerShdw>
                </a:effectLst>
                <a:latin typeface="+mn-lt"/>
              </a:defRPr>
            </a:lvl1pPr>
          </a:lstStyle>
          <a:p>
            <a:pPr>
              <a:defRPr/>
            </a:pPr>
            <a:fld id="{698A128A-5A34-4019-A4AD-025074B52218}" type="slidenum">
              <a:rPr lang="en-GB">
                <a:solidFill>
                  <a:srgbClr val="FFFF66"/>
                </a:solidFill>
              </a:rPr>
              <a:pPr>
                <a:defRPr/>
              </a:pPr>
              <a:t>‹#›</a:t>
            </a:fld>
            <a:endParaRPr lang="en-GB" dirty="0">
              <a:solidFill>
                <a:srgbClr val="FFFF66"/>
              </a:solidFill>
            </a:endParaRPr>
          </a:p>
        </p:txBody>
      </p:sp>
      <p:sp>
        <p:nvSpPr>
          <p:cNvPr id="1050631" name="AutoShape 7">
            <a:hlinkClick r:id="rId4" action="ppaction://hlinkpres?slideindex=1&amp;slidetitle=" highlightClick="1"/>
          </p:cNvPr>
          <p:cNvSpPr>
            <a:spLocks noChangeArrowheads="1"/>
          </p:cNvSpPr>
          <p:nvPr userDrawn="1"/>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050632" name="AutoShape 8">
            <a:hlinkClick r:id="rId5" action="ppaction://hlinkpres?slideindex=1&amp;slidetitle=" highlightClick="1"/>
          </p:cNvPr>
          <p:cNvSpPr>
            <a:spLocks noChangeArrowheads="1"/>
          </p:cNvSpPr>
          <p:nvPr userDrawn="1"/>
        </p:nvSpPr>
        <p:spPr bwMode="auto">
          <a:xfrm>
            <a:off x="228601" y="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050633" name="AutoShape 9">
            <a:hlinkClick r:id="rId6" action="ppaction://hlinkpres?slideindex=1&amp;slidetitle=PowerPoint Presentation" highlightClick="1"/>
          </p:cNvPr>
          <p:cNvSpPr>
            <a:spLocks noChangeArrowheads="1"/>
          </p:cNvSpPr>
          <p:nvPr userDrawn="1"/>
        </p:nvSpPr>
        <p:spPr bwMode="auto">
          <a:xfrm>
            <a:off x="1" y="61722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050634" name="AutoShape 10">
            <a:hlinkClick r:id="rId7" action="ppaction://hlinkpres?slideindex=1&amp;slidetitle=PowerPoint Presentation" highlightClick="1"/>
          </p:cNvPr>
          <p:cNvSpPr>
            <a:spLocks noChangeArrowheads="1"/>
          </p:cNvSpPr>
          <p:nvPr userDrawn="1"/>
        </p:nvSpPr>
        <p:spPr bwMode="auto">
          <a:xfrm>
            <a:off x="3400935" y="6356628"/>
            <a:ext cx="184731" cy="369332"/>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1050635" name="AutoShape 11">
            <a:hlinkClick r:id="rId5" action="ppaction://hlinkpres?slideindex=1&amp;slidetitle=" highlightClick="1"/>
          </p:cNvPr>
          <p:cNvSpPr>
            <a:spLocks noChangeArrowheads="1"/>
          </p:cNvSpPr>
          <p:nvPr userDrawn="1"/>
        </p:nvSpPr>
        <p:spPr bwMode="auto">
          <a:xfrm>
            <a:off x="8101019" y="580867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050636" name="AutoShape 12">
            <a:hlinkClick r:id="rId5"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050637" name="AutoShape 13">
            <a:hlinkClick r:id="rId8" action="ppaction://hlinkpres?slideindex=1&amp;slidetitle=" highlightClick="1"/>
          </p:cNvPr>
          <p:cNvSpPr>
            <a:spLocks noChangeArrowheads="1"/>
          </p:cNvSpPr>
          <p:nvPr userDrawn="1"/>
        </p:nvSpPr>
        <p:spPr bwMode="auto">
          <a:xfrm>
            <a:off x="3400935" y="6204228"/>
            <a:ext cx="184731" cy="369332"/>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Tree>
    <p:extLst>
      <p:ext uri="{BB962C8B-B14F-4D97-AF65-F5344CB8AC3E}">
        <p14:creationId xmlns:p14="http://schemas.microsoft.com/office/powerpoint/2010/main" val="630043333"/>
      </p:ext>
    </p:extLst>
  </p:cSld>
  <p:clrMap bg1="dk2" tx1="lt1" bg2="dk1" tx2="lt2" accent1="accent1" accent2="accent2" accent3="accent3" accent4="accent4" accent5="accent5" accent6="accent6" hlink="hlink" folHlink="folHlink"/>
  <p:sldLayoutIdLst>
    <p:sldLayoutId id="2147485137" r:id="rId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50627">
                                            <p:txEl>
                                              <p:pRg st="0" end="0"/>
                                            </p:txEl>
                                          </p:spTgt>
                                        </p:tgtEl>
                                        <p:attrNameLst>
                                          <p:attrName>style.visibility</p:attrName>
                                        </p:attrNameLst>
                                      </p:cBhvr>
                                      <p:to>
                                        <p:strVal val="visible"/>
                                      </p:to>
                                    </p:set>
                                    <p:animEffect transition="in" filter="dissolve">
                                      <p:cBhvr>
                                        <p:cTn id="7" dur="500"/>
                                        <p:tgtEl>
                                          <p:spTgt spid="1050627">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050627">
                                            <p:txEl>
                                              <p:pRg st="1" end="1"/>
                                            </p:txEl>
                                          </p:spTgt>
                                        </p:tgtEl>
                                        <p:attrNameLst>
                                          <p:attrName>style.visibility</p:attrName>
                                        </p:attrNameLst>
                                      </p:cBhvr>
                                      <p:to>
                                        <p:strVal val="visible"/>
                                      </p:to>
                                    </p:set>
                                    <p:animEffect transition="in" filter="dissolve">
                                      <p:cBhvr>
                                        <p:cTn id="10" dur="500"/>
                                        <p:tgtEl>
                                          <p:spTgt spid="1050627">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050627">
                                            <p:txEl>
                                              <p:pRg st="2" end="2"/>
                                            </p:txEl>
                                          </p:spTgt>
                                        </p:tgtEl>
                                        <p:attrNameLst>
                                          <p:attrName>style.visibility</p:attrName>
                                        </p:attrNameLst>
                                      </p:cBhvr>
                                      <p:to>
                                        <p:strVal val="visible"/>
                                      </p:to>
                                    </p:set>
                                    <p:animEffect transition="in" filter="dissolve">
                                      <p:cBhvr>
                                        <p:cTn id="13" dur="500"/>
                                        <p:tgtEl>
                                          <p:spTgt spid="1050627">
                                            <p:txEl>
                                              <p:pRg st="2" end="2"/>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050627">
                                            <p:txEl>
                                              <p:pRg st="3" end="3"/>
                                            </p:txEl>
                                          </p:spTgt>
                                        </p:tgtEl>
                                        <p:attrNameLst>
                                          <p:attrName>style.visibility</p:attrName>
                                        </p:attrNameLst>
                                      </p:cBhvr>
                                      <p:to>
                                        <p:strVal val="visible"/>
                                      </p:to>
                                    </p:set>
                                    <p:animEffect transition="in" filter="dissolve">
                                      <p:cBhvr>
                                        <p:cTn id="16" dur="500"/>
                                        <p:tgtEl>
                                          <p:spTgt spid="1050627">
                                            <p:txEl>
                                              <p:pRg st="3" end="3"/>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1050627">
                                            <p:txEl>
                                              <p:pRg st="4" end="4"/>
                                            </p:txEl>
                                          </p:spTgt>
                                        </p:tgtEl>
                                        <p:attrNameLst>
                                          <p:attrName>style.visibility</p:attrName>
                                        </p:attrNameLst>
                                      </p:cBhvr>
                                      <p:to>
                                        <p:strVal val="visible"/>
                                      </p:to>
                                    </p:set>
                                    <p:animEffect transition="in" filter="dissolve">
                                      <p:cBhvr>
                                        <p:cTn id="19" dur="500"/>
                                        <p:tgtEl>
                                          <p:spTgt spid="10506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0627" grpId="0" build="p" autoUpdateAnimBg="0">
        <p:tmplLst>
          <p:tmpl lvl="1">
            <p:tnLst>
              <p:par>
                <p:cTn presetID="9" presetClass="entr" presetSubtype="0" fill="hold" nodeType="clickEffect">
                  <p:stCondLst>
                    <p:cond delay="0"/>
                  </p:stCondLst>
                  <p:childTnLst>
                    <p:set>
                      <p:cBhvr>
                        <p:cTn dur="1" fill="hold">
                          <p:stCondLst>
                            <p:cond delay="0"/>
                          </p:stCondLst>
                        </p:cTn>
                        <p:tgtEl>
                          <p:spTgt spid="1050627"/>
                        </p:tgtEl>
                        <p:attrNameLst>
                          <p:attrName>style.visibility</p:attrName>
                        </p:attrNameLst>
                      </p:cBhvr>
                      <p:to>
                        <p:strVal val="visible"/>
                      </p:to>
                    </p:set>
                    <p:animEffect transition="in" filter="dissolve">
                      <p:cBhvr>
                        <p:cTn dur="500"/>
                        <p:tgtEl>
                          <p:spTgt spid="1050627"/>
                        </p:tgtEl>
                      </p:cBhvr>
                    </p:animEffect>
                  </p:childTnLst>
                </p:cTn>
              </p:par>
            </p:tnLst>
          </p:tmpl>
          <p:tmpl lvl="2">
            <p:tnLst>
              <p:par>
                <p:cTn presetID="9" presetClass="entr" presetSubtype="0" fill="hold" nodeType="withEffect">
                  <p:stCondLst>
                    <p:cond delay="0"/>
                  </p:stCondLst>
                  <p:childTnLst>
                    <p:set>
                      <p:cBhvr>
                        <p:cTn dur="1" fill="hold">
                          <p:stCondLst>
                            <p:cond delay="0"/>
                          </p:stCondLst>
                        </p:cTn>
                        <p:tgtEl>
                          <p:spTgt spid="1050627"/>
                        </p:tgtEl>
                        <p:attrNameLst>
                          <p:attrName>style.visibility</p:attrName>
                        </p:attrNameLst>
                      </p:cBhvr>
                      <p:to>
                        <p:strVal val="visible"/>
                      </p:to>
                    </p:set>
                    <p:animEffect transition="in" filter="dissolve">
                      <p:cBhvr>
                        <p:cTn dur="500"/>
                        <p:tgtEl>
                          <p:spTgt spid="1050627"/>
                        </p:tgtEl>
                      </p:cBhvr>
                    </p:animEffect>
                  </p:childTnLst>
                </p:cTn>
              </p:par>
            </p:tnLst>
          </p:tmpl>
          <p:tmpl lvl="3">
            <p:tnLst>
              <p:par>
                <p:cTn presetID="9" presetClass="entr" presetSubtype="0" fill="hold" nodeType="withEffect">
                  <p:stCondLst>
                    <p:cond delay="0"/>
                  </p:stCondLst>
                  <p:childTnLst>
                    <p:set>
                      <p:cBhvr>
                        <p:cTn dur="1" fill="hold">
                          <p:stCondLst>
                            <p:cond delay="0"/>
                          </p:stCondLst>
                        </p:cTn>
                        <p:tgtEl>
                          <p:spTgt spid="1050627"/>
                        </p:tgtEl>
                        <p:attrNameLst>
                          <p:attrName>style.visibility</p:attrName>
                        </p:attrNameLst>
                      </p:cBhvr>
                      <p:to>
                        <p:strVal val="visible"/>
                      </p:to>
                    </p:set>
                    <p:animEffect transition="in" filter="dissolve">
                      <p:cBhvr>
                        <p:cTn dur="500"/>
                        <p:tgtEl>
                          <p:spTgt spid="1050627"/>
                        </p:tgtEl>
                      </p:cBhvr>
                    </p:animEffect>
                  </p:childTnLst>
                </p:cTn>
              </p:par>
            </p:tnLst>
          </p:tmpl>
          <p:tmpl lvl="4">
            <p:tnLst>
              <p:par>
                <p:cTn presetID="9" presetClass="entr" presetSubtype="0" fill="hold" nodeType="withEffect">
                  <p:stCondLst>
                    <p:cond delay="0"/>
                  </p:stCondLst>
                  <p:childTnLst>
                    <p:set>
                      <p:cBhvr>
                        <p:cTn dur="1" fill="hold">
                          <p:stCondLst>
                            <p:cond delay="0"/>
                          </p:stCondLst>
                        </p:cTn>
                        <p:tgtEl>
                          <p:spTgt spid="1050627"/>
                        </p:tgtEl>
                        <p:attrNameLst>
                          <p:attrName>style.visibility</p:attrName>
                        </p:attrNameLst>
                      </p:cBhvr>
                      <p:to>
                        <p:strVal val="visible"/>
                      </p:to>
                    </p:set>
                    <p:animEffect transition="in" filter="dissolve">
                      <p:cBhvr>
                        <p:cTn dur="500"/>
                        <p:tgtEl>
                          <p:spTgt spid="1050627"/>
                        </p:tgtEl>
                      </p:cBhvr>
                    </p:animEffect>
                  </p:childTnLst>
                </p:cTn>
              </p:par>
            </p:tnLst>
          </p:tmpl>
          <p:tmpl lvl="5">
            <p:tnLst>
              <p:par>
                <p:cTn presetID="9" presetClass="entr" presetSubtype="0" fill="hold" nodeType="withEffect">
                  <p:stCondLst>
                    <p:cond delay="0"/>
                  </p:stCondLst>
                  <p:childTnLst>
                    <p:set>
                      <p:cBhvr>
                        <p:cTn dur="1" fill="hold">
                          <p:stCondLst>
                            <p:cond delay="0"/>
                          </p:stCondLst>
                        </p:cTn>
                        <p:tgtEl>
                          <p:spTgt spid="1050627"/>
                        </p:tgtEl>
                        <p:attrNameLst>
                          <p:attrName>style.visibility</p:attrName>
                        </p:attrNameLst>
                      </p:cBhvr>
                      <p:to>
                        <p:strVal val="visible"/>
                      </p:to>
                    </p:set>
                    <p:animEffect transition="in" filter="dissolve">
                      <p:cBhvr>
                        <p:cTn dur="500"/>
                        <p:tgtEl>
                          <p:spTgt spid="1050627"/>
                        </p:tgtEl>
                      </p:cBhvr>
                    </p:animEffect>
                  </p:childTnLst>
                </p:cTn>
              </p:par>
            </p:tnLst>
          </p:tmpl>
        </p:tmplLst>
      </p:bldP>
    </p:bldLst>
  </p:timing>
  <p:hf hdr="0" ftr="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Font typeface="Wingdings" pitchFamily="2"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3.xml><?xml version="1.0" encoding="utf-8"?>
<p:sldMaster xmlns:a="http://schemas.openxmlformats.org/drawingml/2006/main" xmlns:r="http://schemas.openxmlformats.org/officeDocument/2006/relationships" xmlns:p="http://schemas.openxmlformats.org/presentationml/2006/main">
  <p:cSld>
    <p:bg bwMode="ltGray">
      <p:bgPr shadeToTitle="1">
        <a:gradFill rotWithShape="0">
          <a:gsLst>
            <a:gs pos="0">
              <a:srgbClr val="8C3D91"/>
            </a:gs>
            <a:gs pos="12000">
              <a:srgbClr val="7005D4"/>
            </a:gs>
            <a:gs pos="30000">
              <a:srgbClr val="181CC7"/>
            </a:gs>
            <a:gs pos="60001">
              <a:srgbClr val="0A128C"/>
            </a:gs>
            <a:gs pos="100000">
              <a:srgbClr val="000000"/>
            </a:gs>
          </a:gsLst>
          <a:path path="shape">
            <a:fillToRect l="50000" t="50000" r="50000" b="50000"/>
          </a:path>
        </a:gradFill>
        <a:effectLst/>
      </p:bgPr>
    </p:bg>
    <p:spTree>
      <p:nvGrpSpPr>
        <p:cNvPr id="1" name=""/>
        <p:cNvGrpSpPr/>
        <p:nvPr/>
      </p:nvGrpSpPr>
      <p:grpSpPr>
        <a:xfrm>
          <a:off x="0" y="0"/>
          <a:ext cx="0" cy="0"/>
          <a:chOff x="0" y="0"/>
          <a:chExt cx="0" cy="0"/>
        </a:xfrm>
      </p:grpSpPr>
      <p:sp>
        <p:nvSpPr>
          <p:cNvPr id="1010690" name="Rectangle 2"/>
          <p:cNvSpPr>
            <a:spLocks noGrp="1" noChangeArrowheads="1"/>
          </p:cNvSpPr>
          <p:nvPr>
            <p:ph type="body" idx="1"/>
          </p:nvPr>
        </p:nvSpPr>
        <p:spPr bwMode="auto">
          <a:xfrm>
            <a:off x="0" y="1066800"/>
            <a:ext cx="9144000" cy="5791200"/>
          </a:xfrm>
          <a:prstGeom prst="rect">
            <a:avLst/>
          </a:prstGeom>
          <a:gradFill rotWithShape="0">
            <a:gsLst>
              <a:gs pos="0">
                <a:srgbClr val="8C3D91"/>
              </a:gs>
              <a:gs pos="12000">
                <a:srgbClr val="7005D4"/>
              </a:gs>
              <a:gs pos="30000">
                <a:srgbClr val="181CC7"/>
              </a:gs>
              <a:gs pos="60001">
                <a:srgbClr val="0A128C"/>
              </a:gs>
              <a:gs pos="100000">
                <a:srgbClr val="000000"/>
              </a:gs>
            </a:gsLst>
            <a:path path="shape">
              <a:fillToRect l="50000" t="50000" r="50000" b="50000"/>
            </a:path>
          </a:gradFill>
          <a:ln w="12700">
            <a:noFill/>
            <a:miter lim="800000"/>
            <a:headEnd/>
            <a:tailEnd/>
          </a:ln>
        </p:spPr>
        <p:txBody>
          <a:bodyPr vert="horz" wrap="square" lIns="92075" tIns="46038" rIns="92075" bIns="4603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099" name="Rectangle 3"/>
          <p:cNvSpPr>
            <a:spLocks noGrp="1" noChangeArrowheads="1"/>
          </p:cNvSpPr>
          <p:nvPr>
            <p:ph type="title"/>
          </p:nvPr>
        </p:nvSpPr>
        <p:spPr bwMode="auto">
          <a:xfrm>
            <a:off x="0" y="0"/>
            <a:ext cx="9144000" cy="1066800"/>
          </a:xfrm>
          <a:prstGeom prst="rect">
            <a:avLst/>
          </a:prstGeom>
          <a:gradFill rotWithShape="0">
            <a:gsLst>
              <a:gs pos="0">
                <a:srgbClr val="FFBF00"/>
              </a:gs>
              <a:gs pos="10001">
                <a:srgbClr val="F27300"/>
              </a:gs>
              <a:gs pos="25000">
                <a:srgbClr val="8F0040"/>
              </a:gs>
              <a:gs pos="50000">
                <a:srgbClr val="400040"/>
              </a:gs>
              <a:gs pos="80000">
                <a:srgbClr val="000040"/>
              </a:gs>
              <a:gs pos="100000">
                <a:srgbClr val="000000"/>
              </a:gs>
            </a:gsLst>
            <a:path path="shape">
              <a:fillToRect l="50000" t="50000" r="50000" b="50000"/>
            </a:path>
          </a:gradFill>
          <a:ln w="12700">
            <a:noFill/>
            <a:miter lim="800000"/>
            <a:headEnd/>
            <a:tailEnd/>
          </a:ln>
        </p:spPr>
        <p:txBody>
          <a:bodyPr vert="horz" wrap="square" lIns="92075" tIns="46038" rIns="92075" bIns="46038" numCol="1" anchor="ctr" anchorCtr="0" compatLnSpc="1">
            <a:prstTxWarp prst="textNoShape">
              <a:avLst/>
            </a:prstTxWarp>
          </a:bodyPr>
          <a:lstStyle/>
          <a:p>
            <a:pPr lvl="0"/>
            <a:r>
              <a:rPr lang="en-US"/>
              <a:t>Towards Active Learning</a:t>
            </a:r>
          </a:p>
        </p:txBody>
      </p:sp>
      <p:sp>
        <p:nvSpPr>
          <p:cNvPr id="1010692" name="Rectangle 4"/>
          <p:cNvSpPr>
            <a:spLocks noGrp="1" noChangeArrowheads="1"/>
          </p:cNvSpPr>
          <p:nvPr>
            <p:ph type="dt" sz="half" idx="2"/>
          </p:nvPr>
        </p:nvSpPr>
        <p:spPr bwMode="auto">
          <a:xfrm>
            <a:off x="457200" y="6413500"/>
            <a:ext cx="2355850" cy="444500"/>
          </a:xfrm>
          <a:prstGeom prst="rect">
            <a:avLst/>
          </a:prstGeom>
          <a:noFill/>
          <a:ln w="12700">
            <a:noFill/>
            <a:miter lim="800000"/>
            <a:headEnd/>
            <a:tailEnd/>
          </a:ln>
          <a:effectLst/>
        </p:spPr>
        <p:txBody>
          <a:bodyPr vert="horz" wrap="none" lIns="92075" tIns="46038" rIns="92075" bIns="46038" numCol="1" anchor="ctr" anchorCtr="0" compatLnSpc="1">
            <a:prstTxWarp prst="textNoShape">
              <a:avLst/>
            </a:prstTxWarp>
          </a:bodyPr>
          <a:lstStyle>
            <a:lvl1pPr>
              <a:lnSpc>
                <a:spcPct val="80000"/>
              </a:lnSpc>
              <a:defRPr sz="1200">
                <a:solidFill>
                  <a:srgbClr val="66FF33"/>
                </a:solidFill>
                <a:latin typeface="+mj-lt"/>
              </a:defRPr>
            </a:lvl1pPr>
          </a:lstStyle>
          <a:p>
            <a:pPr algn="ctr" eaLnBrk="0" hangingPunct="0">
              <a:defRPr/>
            </a:pPr>
            <a:fld id="{60911A02-E2A4-48FA-9D6D-C6B67E2B53B0}" type="datetime2">
              <a:rPr lang="en-GB"/>
              <a:pPr algn="ctr" eaLnBrk="0" hangingPunct="0">
                <a:defRPr/>
              </a:pPr>
              <a:t>Thursday, 04 January 2018</a:t>
            </a:fld>
            <a:endParaRPr lang="en-GB" dirty="0"/>
          </a:p>
        </p:txBody>
      </p:sp>
      <p:sp>
        <p:nvSpPr>
          <p:cNvPr id="1010693" name="Rectangle 5"/>
          <p:cNvSpPr>
            <a:spLocks noGrp="1" noChangeArrowheads="1"/>
          </p:cNvSpPr>
          <p:nvPr>
            <p:ph type="ftr" sz="quarter" idx="3"/>
          </p:nvPr>
        </p:nvSpPr>
        <p:spPr bwMode="auto">
          <a:xfrm>
            <a:off x="3657600" y="6413500"/>
            <a:ext cx="4565650" cy="444500"/>
          </a:xfrm>
          <a:prstGeom prst="rect">
            <a:avLst/>
          </a:prstGeom>
          <a:noFill/>
          <a:ln w="12700">
            <a:noFill/>
            <a:miter lim="800000"/>
            <a:headEnd/>
            <a:tailEnd/>
          </a:ln>
          <a:effectLst/>
        </p:spPr>
        <p:txBody>
          <a:bodyPr vert="horz" wrap="none" lIns="92075" tIns="46038" rIns="92075" bIns="46038" numCol="1" anchor="ctr" anchorCtr="0" compatLnSpc="1">
            <a:prstTxWarp prst="textNoShape">
              <a:avLst/>
            </a:prstTxWarp>
          </a:bodyPr>
          <a:lstStyle>
            <a:lvl1pPr>
              <a:lnSpc>
                <a:spcPct val="80000"/>
              </a:lnSpc>
              <a:defRPr sz="1400">
                <a:solidFill>
                  <a:srgbClr val="CCCC00"/>
                </a:solidFill>
                <a:latin typeface="+mj-lt"/>
              </a:defRPr>
            </a:lvl1pPr>
          </a:lstStyle>
          <a:p>
            <a:pPr algn="ctr" eaLnBrk="0" hangingPunct="0">
              <a:defRPr/>
            </a:pPr>
            <a:endParaRPr lang="en-US" dirty="0"/>
          </a:p>
        </p:txBody>
      </p:sp>
      <p:sp>
        <p:nvSpPr>
          <p:cNvPr id="1010694" name="Rectangle 6"/>
          <p:cNvSpPr>
            <a:spLocks noGrp="1" noChangeArrowheads="1"/>
          </p:cNvSpPr>
          <p:nvPr>
            <p:ph type="sldNum" sz="quarter" idx="4"/>
          </p:nvPr>
        </p:nvSpPr>
        <p:spPr bwMode="auto">
          <a:xfrm>
            <a:off x="6858000" y="6323013"/>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a:lvl1pPr>
          </a:lstStyle>
          <a:p>
            <a:pPr eaLnBrk="0" hangingPunct="0">
              <a:defRPr/>
            </a:pPr>
            <a:fld id="{05335A88-9A6F-485D-8EAE-85A7FCEF86C8}" type="slidenum">
              <a:rPr lang="en-GB">
                <a:solidFill>
                  <a:srgbClr val="FFFF66"/>
                </a:solidFill>
              </a:rPr>
              <a:pPr eaLnBrk="0" hangingPunct="0">
                <a:defRPr/>
              </a:pPr>
              <a:t>‹#›</a:t>
            </a:fld>
            <a:endParaRPr lang="en-GB" dirty="0">
              <a:solidFill>
                <a:srgbClr val="FFFF66"/>
              </a:solidFill>
            </a:endParaRPr>
          </a:p>
        </p:txBody>
      </p:sp>
      <p:sp>
        <p:nvSpPr>
          <p:cNvPr id="1010695" name="AutoShape 7">
            <a:hlinkClick r:id="rId3" action="ppaction://hlinkpres?slideindex=1&amp;slidetitle=" highlightClick="1"/>
          </p:cNvPr>
          <p:cNvSpPr>
            <a:spLocks noChangeArrowheads="1"/>
          </p:cNvSpPr>
          <p:nvPr userDrawn="1"/>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010696" name="AutoShape 8">
            <a:hlinkClick r:id="rId4" action="ppaction://hlinkpres?slideindex=1&amp;slidetitle=" highlightClick="1"/>
          </p:cNvPr>
          <p:cNvSpPr>
            <a:spLocks noChangeArrowheads="1"/>
          </p:cNvSpPr>
          <p:nvPr userDrawn="1"/>
        </p:nvSpPr>
        <p:spPr bwMode="auto">
          <a:xfrm>
            <a:off x="228600" y="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010697" name="AutoShape 9">
            <a:hlinkClick r:id="rId5" action="ppaction://hlinkpres?slideindex=1&amp;slidetitle=PowerPoint Presentation" highlightClick="1"/>
          </p:cNvPr>
          <p:cNvSpPr>
            <a:spLocks noChangeArrowheads="1"/>
          </p:cNvSpPr>
          <p:nvPr userDrawn="1"/>
        </p:nvSpPr>
        <p:spPr bwMode="auto">
          <a:xfrm>
            <a:off x="0" y="61722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010698" name="AutoShape 10">
            <a:hlinkClick r:id="rId6" action="ppaction://hlinkpres?slideindex=1&amp;slidetitle=PowerPoint Presentation" highlightClick="1"/>
          </p:cNvPr>
          <p:cNvSpPr>
            <a:spLocks noChangeArrowheads="1"/>
          </p:cNvSpPr>
          <p:nvPr userDrawn="1"/>
        </p:nvSpPr>
        <p:spPr bwMode="auto">
          <a:xfrm>
            <a:off x="2971800" y="6019800"/>
            <a:ext cx="1042988" cy="1042988"/>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1010699" name="AutoShape 11">
            <a:hlinkClick r:id="rId4" action="ppaction://hlinkpres?slideindex=1&amp;slidetitle=" highlightClick="1"/>
          </p:cNvPr>
          <p:cNvSpPr>
            <a:spLocks noChangeArrowheads="1"/>
          </p:cNvSpPr>
          <p:nvPr userDrawn="1"/>
        </p:nvSpPr>
        <p:spPr bwMode="auto">
          <a:xfrm>
            <a:off x="8101013" y="580866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010700" name="AutoShape 12">
            <a:hlinkClick r:id="rId4"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010701" name="AutoShape 13">
            <a:hlinkClick r:id="rId7" action="ppaction://hlinkpres?slideindex=1&amp;slidetitle=" highlightClick="1"/>
          </p:cNvPr>
          <p:cNvSpPr>
            <a:spLocks noChangeArrowheads="1"/>
          </p:cNvSpPr>
          <p:nvPr userDrawn="1"/>
        </p:nvSpPr>
        <p:spPr bwMode="auto">
          <a:xfrm>
            <a:off x="2971800" y="5867400"/>
            <a:ext cx="1042988" cy="1042988"/>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Tree>
    <p:extLst>
      <p:ext uri="{BB962C8B-B14F-4D97-AF65-F5344CB8AC3E}">
        <p14:creationId xmlns:p14="http://schemas.microsoft.com/office/powerpoint/2010/main" val="2585004636"/>
      </p:ext>
    </p:extLst>
  </p:cSld>
  <p:clrMap bg1="lt1" tx1="dk1" bg2="lt2" tx2="dk2" accent1="accent1" accent2="accent2" accent3="accent3" accent4="accent4" accent5="accent5" accent6="accent6" hlink="hlink" folHlink="folHlink"/>
  <p:sldLayoutIdLst>
    <p:sldLayoutId id="2147485139" r:id="rId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10690">
                                            <p:txEl>
                                              <p:pRg st="0" end="0"/>
                                            </p:txEl>
                                          </p:spTgt>
                                        </p:tgtEl>
                                        <p:attrNameLst>
                                          <p:attrName>style.visibility</p:attrName>
                                        </p:attrNameLst>
                                      </p:cBhvr>
                                      <p:to>
                                        <p:strVal val="visible"/>
                                      </p:to>
                                    </p:set>
                                    <p:animEffect transition="in" filter="dissolve">
                                      <p:cBhvr>
                                        <p:cTn id="7" dur="500"/>
                                        <p:tgtEl>
                                          <p:spTgt spid="1010690">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010690">
                                            <p:txEl>
                                              <p:pRg st="1" end="1"/>
                                            </p:txEl>
                                          </p:spTgt>
                                        </p:tgtEl>
                                        <p:attrNameLst>
                                          <p:attrName>style.visibility</p:attrName>
                                        </p:attrNameLst>
                                      </p:cBhvr>
                                      <p:to>
                                        <p:strVal val="visible"/>
                                      </p:to>
                                    </p:set>
                                    <p:animEffect transition="in" filter="dissolve">
                                      <p:cBhvr>
                                        <p:cTn id="10" dur="500"/>
                                        <p:tgtEl>
                                          <p:spTgt spid="1010690">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010690">
                                            <p:txEl>
                                              <p:pRg st="2" end="2"/>
                                            </p:txEl>
                                          </p:spTgt>
                                        </p:tgtEl>
                                        <p:attrNameLst>
                                          <p:attrName>style.visibility</p:attrName>
                                        </p:attrNameLst>
                                      </p:cBhvr>
                                      <p:to>
                                        <p:strVal val="visible"/>
                                      </p:to>
                                    </p:set>
                                    <p:animEffect transition="in" filter="dissolve">
                                      <p:cBhvr>
                                        <p:cTn id="13" dur="500"/>
                                        <p:tgtEl>
                                          <p:spTgt spid="1010690">
                                            <p:txEl>
                                              <p:pRg st="2" end="2"/>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010690">
                                            <p:txEl>
                                              <p:pRg st="3" end="3"/>
                                            </p:txEl>
                                          </p:spTgt>
                                        </p:tgtEl>
                                        <p:attrNameLst>
                                          <p:attrName>style.visibility</p:attrName>
                                        </p:attrNameLst>
                                      </p:cBhvr>
                                      <p:to>
                                        <p:strVal val="visible"/>
                                      </p:to>
                                    </p:set>
                                    <p:animEffect transition="in" filter="dissolve">
                                      <p:cBhvr>
                                        <p:cTn id="16" dur="500"/>
                                        <p:tgtEl>
                                          <p:spTgt spid="1010690">
                                            <p:txEl>
                                              <p:pRg st="3" end="3"/>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1010690">
                                            <p:txEl>
                                              <p:pRg st="4" end="4"/>
                                            </p:txEl>
                                          </p:spTgt>
                                        </p:tgtEl>
                                        <p:attrNameLst>
                                          <p:attrName>style.visibility</p:attrName>
                                        </p:attrNameLst>
                                      </p:cBhvr>
                                      <p:to>
                                        <p:strVal val="visible"/>
                                      </p:to>
                                    </p:set>
                                    <p:animEffect transition="in" filter="dissolve">
                                      <p:cBhvr>
                                        <p:cTn id="19" dur="500"/>
                                        <p:tgtEl>
                                          <p:spTgt spid="101069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0690" grpId="0" build="p" autoUpdateAnimBg="0">
        <p:tmplLst>
          <p:tmpl lvl="1">
            <p:tnLst>
              <p:par>
                <p:cTn presetID="9" presetClass="entr" presetSubtype="0" fill="hold" nodeType="clickEffect">
                  <p:stCondLst>
                    <p:cond delay="0"/>
                  </p:stCondLst>
                  <p:childTnLst>
                    <p:set>
                      <p:cBhvr>
                        <p:cTn dur="1" fill="hold">
                          <p:stCondLst>
                            <p:cond delay="0"/>
                          </p:stCondLst>
                        </p:cTn>
                        <p:tgtEl>
                          <p:spTgt spid="1010690"/>
                        </p:tgtEl>
                        <p:attrNameLst>
                          <p:attrName>style.visibility</p:attrName>
                        </p:attrNameLst>
                      </p:cBhvr>
                      <p:to>
                        <p:strVal val="visible"/>
                      </p:to>
                    </p:set>
                    <p:animEffect transition="in" filter="dissolve">
                      <p:cBhvr>
                        <p:cTn dur="500"/>
                        <p:tgtEl>
                          <p:spTgt spid="1010690"/>
                        </p:tgtEl>
                      </p:cBhvr>
                    </p:animEffect>
                  </p:childTnLst>
                </p:cTn>
              </p:par>
            </p:tnLst>
          </p:tmpl>
          <p:tmpl lvl="2">
            <p:tnLst>
              <p:par>
                <p:cTn presetID="9" presetClass="entr" presetSubtype="0" fill="hold" nodeType="withEffect">
                  <p:stCondLst>
                    <p:cond delay="0"/>
                  </p:stCondLst>
                  <p:childTnLst>
                    <p:set>
                      <p:cBhvr>
                        <p:cTn dur="1" fill="hold">
                          <p:stCondLst>
                            <p:cond delay="0"/>
                          </p:stCondLst>
                        </p:cTn>
                        <p:tgtEl>
                          <p:spTgt spid="1010690"/>
                        </p:tgtEl>
                        <p:attrNameLst>
                          <p:attrName>style.visibility</p:attrName>
                        </p:attrNameLst>
                      </p:cBhvr>
                      <p:to>
                        <p:strVal val="visible"/>
                      </p:to>
                    </p:set>
                    <p:animEffect transition="in" filter="dissolve">
                      <p:cBhvr>
                        <p:cTn dur="500"/>
                        <p:tgtEl>
                          <p:spTgt spid="1010690"/>
                        </p:tgtEl>
                      </p:cBhvr>
                    </p:animEffect>
                  </p:childTnLst>
                </p:cTn>
              </p:par>
            </p:tnLst>
          </p:tmpl>
          <p:tmpl lvl="3">
            <p:tnLst>
              <p:par>
                <p:cTn presetID="9" presetClass="entr" presetSubtype="0" fill="hold" nodeType="withEffect">
                  <p:stCondLst>
                    <p:cond delay="0"/>
                  </p:stCondLst>
                  <p:childTnLst>
                    <p:set>
                      <p:cBhvr>
                        <p:cTn dur="1" fill="hold">
                          <p:stCondLst>
                            <p:cond delay="0"/>
                          </p:stCondLst>
                        </p:cTn>
                        <p:tgtEl>
                          <p:spTgt spid="1010690"/>
                        </p:tgtEl>
                        <p:attrNameLst>
                          <p:attrName>style.visibility</p:attrName>
                        </p:attrNameLst>
                      </p:cBhvr>
                      <p:to>
                        <p:strVal val="visible"/>
                      </p:to>
                    </p:set>
                    <p:animEffect transition="in" filter="dissolve">
                      <p:cBhvr>
                        <p:cTn dur="500"/>
                        <p:tgtEl>
                          <p:spTgt spid="1010690"/>
                        </p:tgtEl>
                      </p:cBhvr>
                    </p:animEffect>
                  </p:childTnLst>
                </p:cTn>
              </p:par>
            </p:tnLst>
          </p:tmpl>
          <p:tmpl lvl="4">
            <p:tnLst>
              <p:par>
                <p:cTn presetID="9" presetClass="entr" presetSubtype="0" fill="hold" nodeType="withEffect">
                  <p:stCondLst>
                    <p:cond delay="0"/>
                  </p:stCondLst>
                  <p:childTnLst>
                    <p:set>
                      <p:cBhvr>
                        <p:cTn dur="1" fill="hold">
                          <p:stCondLst>
                            <p:cond delay="0"/>
                          </p:stCondLst>
                        </p:cTn>
                        <p:tgtEl>
                          <p:spTgt spid="1010690"/>
                        </p:tgtEl>
                        <p:attrNameLst>
                          <p:attrName>style.visibility</p:attrName>
                        </p:attrNameLst>
                      </p:cBhvr>
                      <p:to>
                        <p:strVal val="visible"/>
                      </p:to>
                    </p:set>
                    <p:animEffect transition="in" filter="dissolve">
                      <p:cBhvr>
                        <p:cTn dur="500"/>
                        <p:tgtEl>
                          <p:spTgt spid="1010690"/>
                        </p:tgtEl>
                      </p:cBhvr>
                    </p:animEffect>
                  </p:childTnLst>
                </p:cTn>
              </p:par>
            </p:tnLst>
          </p:tmpl>
          <p:tmpl lvl="5">
            <p:tnLst>
              <p:par>
                <p:cTn presetID="9" presetClass="entr" presetSubtype="0" fill="hold" nodeType="withEffect">
                  <p:stCondLst>
                    <p:cond delay="0"/>
                  </p:stCondLst>
                  <p:childTnLst>
                    <p:set>
                      <p:cBhvr>
                        <p:cTn dur="1" fill="hold">
                          <p:stCondLst>
                            <p:cond delay="0"/>
                          </p:stCondLst>
                        </p:cTn>
                        <p:tgtEl>
                          <p:spTgt spid="1010690"/>
                        </p:tgtEl>
                        <p:attrNameLst>
                          <p:attrName>style.visibility</p:attrName>
                        </p:attrNameLst>
                      </p:cBhvr>
                      <p:to>
                        <p:strVal val="visible"/>
                      </p:to>
                    </p:set>
                    <p:animEffect transition="in" filter="dissolve">
                      <p:cBhvr>
                        <p:cTn dur="500"/>
                        <p:tgtEl>
                          <p:spTgt spid="1010690"/>
                        </p:tgtEl>
                      </p:cBhvr>
                    </p:animEffect>
                  </p:childTnLst>
                </p:cTn>
              </p:par>
            </p:tnLst>
          </p:tmpl>
        </p:tmplLst>
      </p:bldP>
    </p:bldLst>
  </p:timing>
  <p:hf hdr="0" ftr="0"/>
  <p:txStyles>
    <p:titleStyle>
      <a:lvl1pPr algn="ctr" rtl="0" eaLnBrk="0" fontAlgn="base" hangingPunct="0">
        <a:lnSpc>
          <a:spcPct val="80000"/>
        </a:lnSpc>
        <a:spcBef>
          <a:spcPct val="0"/>
        </a:spcBef>
        <a:spcAft>
          <a:spcPct val="0"/>
        </a:spcAft>
        <a:defRPr sz="4800" b="1">
          <a:solidFill>
            <a:srgbClr val="FFFF00"/>
          </a:solidFill>
          <a:latin typeface="+mj-lt"/>
          <a:ea typeface="+mj-ea"/>
          <a:cs typeface="+mj-cs"/>
        </a:defRPr>
      </a:lvl1pPr>
      <a:lvl2pPr algn="ctr" rtl="0" eaLnBrk="0" fontAlgn="base" hangingPunct="0">
        <a:lnSpc>
          <a:spcPct val="80000"/>
        </a:lnSpc>
        <a:spcBef>
          <a:spcPct val="0"/>
        </a:spcBef>
        <a:spcAft>
          <a:spcPct val="0"/>
        </a:spcAft>
        <a:defRPr sz="4800" b="1">
          <a:solidFill>
            <a:srgbClr val="FFFF00"/>
          </a:solidFill>
          <a:latin typeface="Arial Rounded MT Bold" pitchFamily="34" charset="0"/>
        </a:defRPr>
      </a:lvl2pPr>
      <a:lvl3pPr algn="ctr" rtl="0" eaLnBrk="0" fontAlgn="base" hangingPunct="0">
        <a:lnSpc>
          <a:spcPct val="80000"/>
        </a:lnSpc>
        <a:spcBef>
          <a:spcPct val="0"/>
        </a:spcBef>
        <a:spcAft>
          <a:spcPct val="0"/>
        </a:spcAft>
        <a:defRPr sz="4800" b="1">
          <a:solidFill>
            <a:srgbClr val="FFFF00"/>
          </a:solidFill>
          <a:latin typeface="Arial Rounded MT Bold" pitchFamily="34" charset="0"/>
        </a:defRPr>
      </a:lvl3pPr>
      <a:lvl4pPr algn="ctr" rtl="0" eaLnBrk="0" fontAlgn="base" hangingPunct="0">
        <a:lnSpc>
          <a:spcPct val="80000"/>
        </a:lnSpc>
        <a:spcBef>
          <a:spcPct val="0"/>
        </a:spcBef>
        <a:spcAft>
          <a:spcPct val="0"/>
        </a:spcAft>
        <a:defRPr sz="4800" b="1">
          <a:solidFill>
            <a:srgbClr val="FFFF00"/>
          </a:solidFill>
          <a:latin typeface="Arial Rounded MT Bold" pitchFamily="34" charset="0"/>
        </a:defRPr>
      </a:lvl4pPr>
      <a:lvl5pPr algn="ctr" rtl="0" eaLnBrk="0" fontAlgn="base" hangingPunct="0">
        <a:lnSpc>
          <a:spcPct val="80000"/>
        </a:lnSpc>
        <a:spcBef>
          <a:spcPct val="0"/>
        </a:spcBef>
        <a:spcAft>
          <a:spcPct val="0"/>
        </a:spcAft>
        <a:defRPr sz="4800" b="1">
          <a:solidFill>
            <a:srgbClr val="FFFF00"/>
          </a:solidFill>
          <a:latin typeface="Arial Rounded MT Bold" pitchFamily="34" charset="0"/>
        </a:defRPr>
      </a:lvl5pPr>
      <a:lvl6pPr marL="457200" algn="ctr" rtl="0" fontAlgn="base">
        <a:lnSpc>
          <a:spcPct val="80000"/>
        </a:lnSpc>
        <a:spcBef>
          <a:spcPct val="0"/>
        </a:spcBef>
        <a:spcAft>
          <a:spcPct val="0"/>
        </a:spcAft>
        <a:defRPr sz="4800" b="1">
          <a:solidFill>
            <a:srgbClr val="FFFF00"/>
          </a:solidFill>
          <a:latin typeface="Arial Rounded MT Bold" pitchFamily="34" charset="0"/>
        </a:defRPr>
      </a:lvl6pPr>
      <a:lvl7pPr marL="914400" algn="ctr" rtl="0" fontAlgn="base">
        <a:lnSpc>
          <a:spcPct val="80000"/>
        </a:lnSpc>
        <a:spcBef>
          <a:spcPct val="0"/>
        </a:spcBef>
        <a:spcAft>
          <a:spcPct val="0"/>
        </a:spcAft>
        <a:defRPr sz="4800" b="1">
          <a:solidFill>
            <a:srgbClr val="FFFF00"/>
          </a:solidFill>
          <a:latin typeface="Arial Rounded MT Bold" pitchFamily="34" charset="0"/>
        </a:defRPr>
      </a:lvl7pPr>
      <a:lvl8pPr marL="1371600" algn="ctr" rtl="0" fontAlgn="base">
        <a:lnSpc>
          <a:spcPct val="80000"/>
        </a:lnSpc>
        <a:spcBef>
          <a:spcPct val="0"/>
        </a:spcBef>
        <a:spcAft>
          <a:spcPct val="0"/>
        </a:spcAft>
        <a:defRPr sz="4800" b="1">
          <a:solidFill>
            <a:srgbClr val="FFFF00"/>
          </a:solidFill>
          <a:latin typeface="Arial Rounded MT Bold" pitchFamily="34" charset="0"/>
        </a:defRPr>
      </a:lvl8pPr>
      <a:lvl9pPr marL="1828800" algn="ctr" rtl="0" fontAlgn="base">
        <a:lnSpc>
          <a:spcPct val="80000"/>
        </a:lnSpc>
        <a:spcBef>
          <a:spcPct val="0"/>
        </a:spcBef>
        <a:spcAft>
          <a:spcPct val="0"/>
        </a:spcAft>
        <a:defRPr sz="4800" b="1">
          <a:solidFill>
            <a:srgbClr val="FFFF00"/>
          </a:solidFill>
          <a:latin typeface="Arial Rounded MT Bold" pitchFamily="34" charset="0"/>
        </a:defRPr>
      </a:lvl9pPr>
    </p:titleStyle>
    <p:bodyStyle>
      <a:lvl1pPr marL="512763" indent="-512763" algn="l" rtl="0" eaLnBrk="0" fontAlgn="base" hangingPunct="0">
        <a:lnSpc>
          <a:spcPct val="90000"/>
        </a:lnSpc>
        <a:spcBef>
          <a:spcPct val="20000"/>
        </a:spcBef>
        <a:spcAft>
          <a:spcPct val="0"/>
        </a:spcAft>
        <a:buClr>
          <a:srgbClr val="CC0066"/>
        </a:buClr>
        <a:buFont typeface="Wingdings" pitchFamily="2" charset="2"/>
        <a:buChar char="v"/>
        <a:defRPr sz="4000" b="1">
          <a:solidFill>
            <a:schemeClr val="bg1"/>
          </a:solidFill>
          <a:latin typeface="+mn-lt"/>
          <a:ea typeface="+mn-ea"/>
          <a:cs typeface="+mn-cs"/>
        </a:defRPr>
      </a:lvl1pPr>
      <a:lvl2pPr marL="912813" indent="-285750" algn="l" rtl="0" eaLnBrk="0" fontAlgn="base" hangingPunct="0">
        <a:lnSpc>
          <a:spcPct val="90000"/>
        </a:lnSpc>
        <a:spcBef>
          <a:spcPct val="20000"/>
        </a:spcBef>
        <a:spcAft>
          <a:spcPct val="0"/>
        </a:spcAft>
        <a:buClr>
          <a:srgbClr val="CC0066"/>
        </a:buClr>
        <a:buFont typeface="Wingdings" pitchFamily="2" charset="2"/>
        <a:buChar char="v"/>
        <a:defRPr sz="3600" b="1">
          <a:solidFill>
            <a:schemeClr val="bg1"/>
          </a:solidFill>
          <a:latin typeface="+mn-lt"/>
        </a:defRPr>
      </a:lvl2pPr>
      <a:lvl3pPr marL="1255713" indent="-228600" algn="l" rtl="0" eaLnBrk="0" fontAlgn="base" hangingPunct="0">
        <a:lnSpc>
          <a:spcPct val="90000"/>
        </a:lnSpc>
        <a:spcBef>
          <a:spcPct val="20000"/>
        </a:spcBef>
        <a:spcAft>
          <a:spcPct val="0"/>
        </a:spcAft>
        <a:buClr>
          <a:srgbClr val="CC0066"/>
        </a:buClr>
        <a:buFont typeface="Wingdings" pitchFamily="2" charset="2"/>
        <a:buChar char="v"/>
        <a:defRPr sz="2800" b="1">
          <a:solidFill>
            <a:schemeClr val="bg1"/>
          </a:solidFill>
          <a:latin typeface="+mn-lt"/>
        </a:defRPr>
      </a:lvl3pPr>
      <a:lvl4pPr marL="1600200" indent="-228600" algn="l" rtl="0" eaLnBrk="0" fontAlgn="base" hangingPunct="0">
        <a:lnSpc>
          <a:spcPct val="90000"/>
        </a:lnSpc>
        <a:spcBef>
          <a:spcPct val="20000"/>
        </a:spcBef>
        <a:spcAft>
          <a:spcPct val="0"/>
        </a:spcAft>
        <a:buClr>
          <a:srgbClr val="CC0066"/>
        </a:buClr>
        <a:buFont typeface="Wingdings" pitchFamily="2" charset="2"/>
        <a:buChar char="v"/>
        <a:defRPr sz="2000">
          <a:solidFill>
            <a:schemeClr val="bg1"/>
          </a:solidFill>
          <a:latin typeface="+mn-lt"/>
        </a:defRPr>
      </a:lvl4pPr>
      <a:lvl5pPr marL="2057400" indent="-228600" algn="l" rtl="0" eaLnBrk="0" fontAlgn="base" hangingPunct="0">
        <a:lnSpc>
          <a:spcPct val="90000"/>
        </a:lnSpc>
        <a:spcBef>
          <a:spcPct val="20000"/>
        </a:spcBef>
        <a:spcAft>
          <a:spcPct val="0"/>
        </a:spcAft>
        <a:buClr>
          <a:srgbClr val="CC0066"/>
        </a:buClr>
        <a:buFont typeface="Wingdings" pitchFamily="2" charset="2"/>
        <a:buChar char="v"/>
        <a:defRPr sz="2000">
          <a:solidFill>
            <a:schemeClr val="bg1"/>
          </a:solidFill>
          <a:latin typeface="+mn-lt"/>
        </a:defRPr>
      </a:lvl5pPr>
      <a:lvl6pPr marL="2514600" indent="-228600" algn="l" rtl="0" fontAlgn="base">
        <a:lnSpc>
          <a:spcPct val="90000"/>
        </a:lnSpc>
        <a:spcBef>
          <a:spcPct val="20000"/>
        </a:spcBef>
        <a:spcAft>
          <a:spcPct val="0"/>
        </a:spcAft>
        <a:buClr>
          <a:srgbClr val="CC0066"/>
        </a:buClr>
        <a:buFont typeface="Wingdings" pitchFamily="2" charset="2"/>
        <a:buChar char="v"/>
        <a:defRPr sz="2000">
          <a:solidFill>
            <a:schemeClr val="bg1"/>
          </a:solidFill>
          <a:latin typeface="+mn-lt"/>
        </a:defRPr>
      </a:lvl6pPr>
      <a:lvl7pPr marL="2971800" indent="-228600" algn="l" rtl="0" fontAlgn="base">
        <a:lnSpc>
          <a:spcPct val="90000"/>
        </a:lnSpc>
        <a:spcBef>
          <a:spcPct val="20000"/>
        </a:spcBef>
        <a:spcAft>
          <a:spcPct val="0"/>
        </a:spcAft>
        <a:buClr>
          <a:srgbClr val="CC0066"/>
        </a:buClr>
        <a:buFont typeface="Wingdings" pitchFamily="2" charset="2"/>
        <a:buChar char="v"/>
        <a:defRPr sz="2000">
          <a:solidFill>
            <a:schemeClr val="bg1"/>
          </a:solidFill>
          <a:latin typeface="+mn-lt"/>
        </a:defRPr>
      </a:lvl7pPr>
      <a:lvl8pPr marL="3429000" indent="-228600" algn="l" rtl="0" fontAlgn="base">
        <a:lnSpc>
          <a:spcPct val="90000"/>
        </a:lnSpc>
        <a:spcBef>
          <a:spcPct val="20000"/>
        </a:spcBef>
        <a:spcAft>
          <a:spcPct val="0"/>
        </a:spcAft>
        <a:buClr>
          <a:srgbClr val="CC0066"/>
        </a:buClr>
        <a:buFont typeface="Wingdings" pitchFamily="2" charset="2"/>
        <a:buChar char="v"/>
        <a:defRPr sz="2000">
          <a:solidFill>
            <a:schemeClr val="bg1"/>
          </a:solidFill>
          <a:latin typeface="+mn-lt"/>
        </a:defRPr>
      </a:lvl8pPr>
      <a:lvl9pPr marL="3886200" indent="-228600" algn="l" rtl="0" fontAlgn="base">
        <a:lnSpc>
          <a:spcPct val="90000"/>
        </a:lnSpc>
        <a:spcBef>
          <a:spcPct val="20000"/>
        </a:spcBef>
        <a:spcAft>
          <a:spcPct val="0"/>
        </a:spcAft>
        <a:buClr>
          <a:srgbClr val="CC0066"/>
        </a:buClr>
        <a:buFont typeface="Wingdings" pitchFamily="2" charset="2"/>
        <a:buChar char="v"/>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0" hangingPunct="0">
              <a:defRPr/>
            </a:pPr>
            <a:r>
              <a:rPr lang="en-GB" sz="1400" dirty="0">
                <a:solidFill>
                  <a:srgbClr val="FF0000"/>
                </a:solidFill>
                <a:latin typeface="Arial Rounded MT Bold"/>
              </a:rPr>
              <a:t>http://phil-race.co.uk</a:t>
            </a:r>
          </a:p>
        </p:txBody>
      </p:sp>
      <p:sp>
        <p:nvSpPr>
          <p:cNvPr id="13" name="AutoShape 7">
            <a:hlinkClick r:id="rId4" action="ppaction://hlinkpres?slideindex=1&amp;slidetitle=" highlightClick="1"/>
          </p:cNvPr>
          <p:cNvSpPr>
            <a:spLocks noChangeArrowheads="1"/>
          </p:cNvSpPr>
          <p:nvPr userDrawn="1"/>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8">
            <a:hlinkClick r:id="rId5" action="ppaction://hlinkpres?slideindex=1&amp;slidetitle=" highlightClick="1"/>
          </p:cNvPr>
          <p:cNvSpPr>
            <a:spLocks noChangeArrowheads="1"/>
          </p:cNvSpPr>
          <p:nvPr userDrawn="1"/>
        </p:nvSpPr>
        <p:spPr bwMode="auto">
          <a:xfrm>
            <a:off x="228600" y="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9">
            <a:hlinkClick r:id="rId6" action="ppaction://hlinkpres?slideindex=1&amp;slidetitle=PowerPoint Presentation" highlightClick="1"/>
          </p:cNvPr>
          <p:cNvSpPr>
            <a:spLocks noChangeArrowheads="1"/>
          </p:cNvSpPr>
          <p:nvPr userDrawn="1"/>
        </p:nvSpPr>
        <p:spPr bwMode="auto">
          <a:xfrm>
            <a:off x="0" y="61722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10">
            <a:hlinkClick r:id="rId7" action="ppaction://hlinkpres?slideindex=1&amp;slidetitle=PowerPoint Presentation" highlightClick="1"/>
          </p:cNvPr>
          <p:cNvSpPr>
            <a:spLocks noChangeArrowheads="1"/>
          </p:cNvSpPr>
          <p:nvPr userDrawn="1"/>
        </p:nvSpPr>
        <p:spPr bwMode="auto">
          <a:xfrm>
            <a:off x="2971800" y="6019800"/>
            <a:ext cx="1042988" cy="1042988"/>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17" name="AutoShape 11">
            <a:hlinkClick r:id="rId5" action="ppaction://hlinkpres?slideindex=1&amp;slidetitle=" highlightClick="1"/>
          </p:cNvPr>
          <p:cNvSpPr>
            <a:spLocks noChangeArrowheads="1"/>
          </p:cNvSpPr>
          <p:nvPr userDrawn="1"/>
        </p:nvSpPr>
        <p:spPr bwMode="auto">
          <a:xfrm>
            <a:off x="8101013" y="580866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8" name="AutoShape 12">
            <a:hlinkClick r:id="rId5"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9" name="AutoShape 13">
            <a:hlinkClick r:id="rId8" action="ppaction://hlinkpres?slideindex=1&amp;slidetitle=" highlightClick="1"/>
          </p:cNvPr>
          <p:cNvSpPr>
            <a:spLocks noChangeArrowheads="1"/>
          </p:cNvSpPr>
          <p:nvPr userDrawn="1"/>
        </p:nvSpPr>
        <p:spPr bwMode="auto">
          <a:xfrm>
            <a:off x="2971800" y="5867400"/>
            <a:ext cx="1042988" cy="1042988"/>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20" name="AutoShape 14">
            <a:hlinkClick r:id="rId9" action="ppaction://hlinkpres?slideindex=1&amp;slidetitle=" highlightClick="1"/>
          </p:cNvPr>
          <p:cNvSpPr>
            <a:spLocks noChangeArrowheads="1"/>
          </p:cNvSpPr>
          <p:nvPr userDrawn="1"/>
        </p:nvSpPr>
        <p:spPr bwMode="auto">
          <a:xfrm>
            <a:off x="8316913" y="60309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extLst>
      <p:ext uri="{BB962C8B-B14F-4D97-AF65-F5344CB8AC3E}">
        <p14:creationId xmlns:p14="http://schemas.microsoft.com/office/powerpoint/2010/main" val="1871112839"/>
      </p:ext>
    </p:extLst>
  </p:cSld>
  <p:clrMap bg1="lt1" tx1="dk1" bg2="lt2" tx2="dk2" accent1="accent1" accent2="accent2" accent3="accent3" accent4="accent4" accent5="accent5" accent6="accent6" hlink="hlink" folHlink="folHlink"/>
  <p:sldLayoutIdLst>
    <p:sldLayoutId id="2147485141"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a:p>
        </p:txBody>
      </p:sp>
      <p:sp>
        <p:nvSpPr>
          <p:cNvPr id="3075"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b="0">
                <a:solidFill>
                  <a:prstClr val="black">
                    <a:tint val="75000"/>
                  </a:prstClr>
                </a:solidFill>
                <a:latin typeface="Calibri"/>
              </a:defRPr>
            </a:lvl1pPr>
          </a:lstStyle>
          <a:p>
            <a:pPr>
              <a:defRPr/>
            </a:pPr>
            <a:fld id="{4407284C-37D9-4014-AD1E-EF70E4265F38}" type="datetimeFigureOut">
              <a:rPr lang="en-GB"/>
              <a:pPr>
                <a:defRPr/>
              </a:pPr>
              <a:t>04/01/2018</a:t>
            </a:fld>
            <a:endParaRPr lang="en-GB"/>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b="0">
                <a:solidFill>
                  <a:prstClr val="black">
                    <a:tint val="75000"/>
                  </a:prstClr>
                </a:solidFill>
                <a:latin typeface="Calibri"/>
              </a:defRPr>
            </a:lvl1pPr>
          </a:lstStyle>
          <a:p>
            <a:pPr>
              <a:defRPr/>
            </a:pPr>
            <a:endParaRPr lang="en-GB"/>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eaLnBrk="1" fontAlgn="auto" hangingPunct="1">
              <a:spcBef>
                <a:spcPts val="0"/>
              </a:spcBef>
              <a:spcAft>
                <a:spcPts val="0"/>
              </a:spcAft>
              <a:defRPr sz="1200" b="0">
                <a:solidFill>
                  <a:prstClr val="black">
                    <a:tint val="75000"/>
                  </a:prstClr>
                </a:solidFill>
                <a:latin typeface="Calibri"/>
              </a:defRPr>
            </a:lvl1pPr>
          </a:lstStyle>
          <a:p>
            <a:pPr>
              <a:defRPr/>
            </a:pPr>
            <a:fld id="{49C35B27-9199-4CB6-A459-4ED999EA447D}" type="slidenum">
              <a:rPr lang="en-GB"/>
              <a:pPr>
                <a:defRPr/>
              </a:pPr>
              <a:t>‹#›</a:t>
            </a:fld>
            <a:endParaRPr lang="en-GB"/>
          </a:p>
        </p:txBody>
      </p:sp>
    </p:spTree>
    <p:extLst>
      <p:ext uri="{BB962C8B-B14F-4D97-AF65-F5344CB8AC3E}">
        <p14:creationId xmlns:p14="http://schemas.microsoft.com/office/powerpoint/2010/main" val="3745352097"/>
      </p:ext>
    </p:extLst>
  </p:cSld>
  <p:clrMap bg1="lt1" tx1="dk1" bg2="lt2" tx2="dk2" accent1="accent1" accent2="accent2" accent3="accent3" accent4="accent4" accent5="accent5" accent6="accent6" hlink="hlink" folHlink="folHlink"/>
  <p:sldLayoutIdLst>
    <p:sldLayoutId id="2147485146"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algn="l" eaLnBrk="1" hangingPunct="1">
              <a:defRPr/>
            </a:pPr>
            <a:endParaRPr lang="en-GB" sz="4000">
              <a:solidFill>
                <a:srgbClr val="000000"/>
              </a:solidFill>
            </a:endParaRPr>
          </a:p>
        </p:txBody>
      </p:sp>
      <p:sp>
        <p:nvSpPr>
          <p:cNvPr id="3075" name="Rectangle 3"/>
          <p:cNvSpPr>
            <a:spLocks noGrp="1" noChangeArrowheads="1"/>
          </p:cNvSpPr>
          <p:nvPr>
            <p:ph type="title"/>
          </p:nvPr>
        </p:nvSpPr>
        <p:spPr bwMode="auto">
          <a:xfrm>
            <a:off x="457200" y="12223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GB" altLang="en-US"/>
          </a:p>
        </p:txBody>
      </p:sp>
      <p:sp>
        <p:nvSpPr>
          <p:cNvPr id="3076"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grpSp>
        <p:nvGrpSpPr>
          <p:cNvPr id="2" name="Group 9"/>
          <p:cNvGrpSpPr>
            <a:grpSpLocks/>
          </p:cNvGrpSpPr>
          <p:nvPr/>
        </p:nvGrpSpPr>
        <p:grpSpPr bwMode="auto">
          <a:xfrm>
            <a:off x="8101013" y="18891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algn="l" eaLnBrk="1" hangingPunct="1">
                <a:defRPr/>
              </a:pPr>
              <a:endParaRPr lang="en-GB" sz="4000">
                <a:solidFill>
                  <a:srgbClr val="000000"/>
                </a:solidFill>
              </a:endParaRPr>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algn="l" eaLnBrk="1" hangingPunct="1">
                <a:defRPr/>
              </a:pPr>
              <a:endParaRPr lang="en-GB" sz="4000">
                <a:solidFill>
                  <a:srgbClr val="000000"/>
                </a:solidFill>
              </a:endParaRPr>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algn="l" eaLnBrk="1" hangingPunct="1">
                <a:defRPr/>
              </a:pPr>
              <a:endParaRPr lang="en-GB" sz="4000">
                <a:solidFill>
                  <a:srgbClr val="000000"/>
                </a:solidFill>
              </a:endParaRPr>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algn="l" eaLnBrk="1" hangingPunct="1">
                <a:defRPr/>
              </a:pPr>
              <a:endParaRPr lang="en-GB" sz="4000">
                <a:solidFill>
                  <a:srgbClr val="000000"/>
                </a:solidFill>
              </a:endParaRPr>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algn="l" eaLnBrk="1" hangingPunct="1">
                <a:defRPr/>
              </a:pPr>
              <a:endParaRPr lang="en-GB" sz="4000">
                <a:solidFill>
                  <a:srgbClr val="000000"/>
                </a:solidFill>
              </a:endParaRPr>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algn="l" eaLnBrk="1" hangingPunct="1">
                <a:defRPr/>
              </a:pPr>
              <a:endParaRPr lang="en-GB" sz="4000">
                <a:solidFill>
                  <a:srgbClr val="000000"/>
                </a:solidFill>
              </a:endParaRPr>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algn="l" eaLnBrk="1" hangingPunct="1">
                <a:defRPr/>
              </a:pPr>
              <a:endParaRPr lang="en-GB" sz="4000">
                <a:solidFill>
                  <a:srgbClr val="000000"/>
                </a:solidFill>
              </a:endParaRPr>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algn="l" eaLnBrk="1" hangingPunct="1">
                <a:defRPr/>
              </a:pPr>
              <a:endParaRPr lang="en-GB" sz="4000">
                <a:solidFill>
                  <a:srgbClr val="000000"/>
                </a:solidFill>
              </a:endParaRPr>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algn="l" eaLnBrk="1" hangingPunct="1">
                <a:defRPr/>
              </a:pPr>
              <a:endParaRPr lang="en-GB" sz="4000">
                <a:solidFill>
                  <a:srgbClr val="000000"/>
                </a:solidFill>
              </a:endParaRPr>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algn="l" eaLnBrk="1" hangingPunct="1">
                <a:defRPr/>
              </a:pPr>
              <a:endParaRPr lang="en-GB" sz="4000">
                <a:solidFill>
                  <a:srgbClr val="000000"/>
                </a:solidFill>
              </a:endParaRPr>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algn="l" eaLnBrk="1" hangingPunct="1">
                <a:defRPr/>
              </a:pPr>
              <a:endParaRPr lang="en-GB" sz="4000">
                <a:solidFill>
                  <a:srgbClr val="000000"/>
                </a:solidFill>
              </a:endParaRPr>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algn="l" eaLnBrk="1" hangingPunct="1">
                <a:defRPr/>
              </a:pPr>
              <a:endParaRPr lang="en-GB" sz="4000">
                <a:solidFill>
                  <a:srgbClr val="000000"/>
                </a:solidFill>
              </a:endParaRPr>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algn="l" eaLnBrk="1" hangingPunct="1">
                <a:defRPr/>
              </a:pPr>
              <a:endParaRPr lang="en-GB" sz="4000">
                <a:solidFill>
                  <a:srgbClr val="000000"/>
                </a:solidFill>
              </a:endParaRPr>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algn="l" eaLnBrk="1" hangingPunct="1">
                <a:defRPr/>
              </a:pPr>
              <a:endParaRPr lang="en-GB" sz="4000">
                <a:solidFill>
                  <a:srgbClr val="000000"/>
                </a:solidFill>
              </a:endParaRPr>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algn="l" eaLnBrk="1" hangingPunct="1">
                <a:defRPr/>
              </a:pPr>
              <a:endParaRPr lang="en-GB" sz="4000">
                <a:solidFill>
                  <a:srgbClr val="000000"/>
                </a:solidFill>
              </a:endParaRPr>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algn="l" eaLnBrk="1" hangingPunct="1">
                <a:defRPr/>
              </a:pPr>
              <a:endParaRPr lang="en-GB" sz="4000">
                <a:solidFill>
                  <a:srgbClr val="000000"/>
                </a:solidFill>
              </a:endParaRPr>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algn="l" eaLnBrk="1" hangingPunct="1">
                <a:defRPr/>
              </a:pPr>
              <a:endParaRPr lang="en-GB" sz="4000">
                <a:solidFill>
                  <a:srgbClr val="000000"/>
                </a:solidFill>
              </a:endParaRPr>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algn="l" eaLnBrk="1" hangingPunct="1">
                <a:defRPr/>
              </a:pPr>
              <a:endParaRPr lang="en-GB" sz="4000">
                <a:solidFill>
                  <a:srgbClr val="000000"/>
                </a:solidFill>
              </a:endParaRPr>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algn="l" eaLnBrk="1" hangingPunct="1">
                <a:defRPr/>
              </a:pPr>
              <a:endParaRPr lang="en-GB" sz="4000">
                <a:solidFill>
                  <a:srgbClr val="000000"/>
                </a:solidFill>
              </a:endParaRPr>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algn="l" eaLnBrk="1" hangingPunct="1">
                <a:defRPr/>
              </a:pPr>
              <a:endParaRPr lang="en-GB" sz="4000">
                <a:solidFill>
                  <a:srgbClr val="000000"/>
                </a:solidFill>
              </a:endParaRPr>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algn="l" eaLnBrk="1" hangingPunct="1">
                <a:defRPr/>
              </a:pPr>
              <a:endParaRPr lang="en-GB" sz="4000">
                <a:solidFill>
                  <a:srgbClr val="000000"/>
                </a:solidFill>
              </a:endParaRPr>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algn="l" eaLnBrk="1" hangingPunct="1">
                <a:defRPr/>
              </a:pPr>
              <a:endParaRPr lang="en-GB" sz="4000">
                <a:solidFill>
                  <a:srgbClr val="000000"/>
                </a:solidFill>
              </a:endParaRPr>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algn="l" eaLnBrk="1" hangingPunct="1">
                <a:defRPr/>
              </a:pPr>
              <a:endParaRPr lang="en-GB" sz="4000">
                <a:solidFill>
                  <a:srgbClr val="000000"/>
                </a:solidFill>
              </a:endParaRPr>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algn="l" eaLnBrk="1" hangingPunct="1">
                <a:defRPr/>
              </a:pPr>
              <a:endParaRPr lang="en-GB" sz="4000">
                <a:solidFill>
                  <a:srgbClr val="000000"/>
                </a:solidFill>
              </a:endParaRPr>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algn="l" eaLnBrk="1" hangingPunct="1">
                <a:defRPr/>
              </a:pPr>
              <a:endParaRPr lang="en-GB" sz="4000">
                <a:solidFill>
                  <a:srgbClr val="000000"/>
                </a:solidFill>
              </a:endParaRPr>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algn="l" eaLnBrk="1" hangingPunct="1">
                <a:defRPr/>
              </a:pPr>
              <a:endParaRPr lang="en-GB" sz="4000">
                <a:solidFill>
                  <a:srgbClr val="000000"/>
                </a:solidFill>
              </a:endParaRPr>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algn="l" eaLnBrk="1" hangingPunct="1">
                <a:defRPr/>
              </a:pPr>
              <a:endParaRPr lang="en-GB" sz="4000">
                <a:solidFill>
                  <a:srgbClr val="000000"/>
                </a:solidFill>
              </a:endParaRPr>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algn="l" eaLnBrk="1" hangingPunct="1">
                <a:defRPr/>
              </a:pPr>
              <a:endParaRPr lang="en-GB" sz="4000">
                <a:solidFill>
                  <a:srgbClr val="000000"/>
                </a:solidFill>
              </a:endParaRPr>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algn="l" eaLnBrk="1" hangingPunct="1">
                <a:defRPr/>
              </a:pPr>
              <a:endParaRPr lang="en-GB" sz="4000">
                <a:solidFill>
                  <a:srgbClr val="000000"/>
                </a:solidFill>
              </a:endParaRPr>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algn="l" eaLnBrk="1" hangingPunct="1">
                <a:defRPr/>
              </a:pPr>
              <a:endParaRPr lang="en-GB" sz="4000">
                <a:solidFill>
                  <a:srgbClr val="000000"/>
                </a:solidFill>
              </a:endParaRPr>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algn="l" eaLnBrk="1" hangingPunct="1">
                <a:defRPr/>
              </a:pPr>
              <a:endParaRPr lang="en-GB" sz="4000">
                <a:solidFill>
                  <a:srgbClr val="000000"/>
                </a:solidFill>
              </a:endParaRPr>
            </a:p>
          </p:txBody>
        </p:sp>
      </p:grpSp>
    </p:spTree>
    <p:extLst>
      <p:ext uri="{BB962C8B-B14F-4D97-AF65-F5344CB8AC3E}">
        <p14:creationId xmlns:p14="http://schemas.microsoft.com/office/powerpoint/2010/main" val="3634682553"/>
      </p:ext>
    </p:extLst>
  </p:cSld>
  <p:clrMap bg1="lt1" tx1="dk1" bg2="lt2" tx2="dk2" accent1="accent1" accent2="accent2" accent3="accent3" accent4="accent4" accent5="accent5" accent6="accent6" hlink="hlink" folHlink="folHlink"/>
  <p:sldLayoutIdLst>
    <p:sldLayoutId id="2147485148" r:id="rId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7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7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7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build="p"/>
    </p:bldLst>
  </p:timing>
  <p:hf sldNum="0" hdr="0" ftr="0"/>
  <p:txStyles>
    <p:title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1" fontAlgn="base" hangingPunct="1">
        <a:spcBef>
          <a:spcPct val="20000"/>
        </a:spcBef>
        <a:spcAft>
          <a:spcPct val="0"/>
        </a:spcAft>
        <a:buClr>
          <a:srgbClr val="339966"/>
        </a:buClr>
        <a:buSzPct val="70000"/>
        <a:buFont typeface="Wingdings" pitchFamily="2" charset="2"/>
        <a:buChar char="l"/>
        <a:defRPr sz="2600">
          <a:solidFill>
            <a:schemeClr val="tx1"/>
          </a:solidFill>
          <a:latin typeface="+mn-lt"/>
        </a:defRPr>
      </a:lvl2pPr>
      <a:lvl3pPr marL="987425" indent="-293688" algn="l" rtl="0" eaLnBrk="1" fontAlgn="base" hangingPunct="1">
        <a:spcBef>
          <a:spcPct val="20000"/>
        </a:spcBef>
        <a:spcAft>
          <a:spcPct val="0"/>
        </a:spcAft>
        <a:buClr>
          <a:srgbClr val="8A00C0"/>
        </a:buClr>
        <a:buSzPct val="70000"/>
        <a:buFont typeface="Wingdings" pitchFamily="2" charset="2"/>
        <a:buChar char="l"/>
        <a:defRPr sz="2300">
          <a:solidFill>
            <a:schemeClr val="tx1"/>
          </a:solidFill>
          <a:latin typeface="+mn-lt"/>
        </a:defRPr>
      </a:lvl3pPr>
      <a:lvl4pPr marL="1281113" indent="-292100" algn="l" rtl="0" eaLnBrk="1" fontAlgn="base" hangingPunct="1">
        <a:spcBef>
          <a:spcPct val="20000"/>
        </a:spcBef>
        <a:spcAft>
          <a:spcPct val="0"/>
        </a:spcAft>
        <a:buClr>
          <a:srgbClr val="A0C6A0"/>
        </a:buClr>
        <a:buSzPct val="75000"/>
        <a:buFont typeface="Wingdings" pitchFamily="2" charset="2"/>
        <a:buChar char="§"/>
        <a:defRPr sz="2000">
          <a:solidFill>
            <a:schemeClr val="tx1"/>
          </a:solidFill>
          <a:latin typeface="+mn-lt"/>
        </a:defRPr>
      </a:lvl4pPr>
      <a:lvl5pPr marL="15986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5pPr>
      <a:lvl6pPr marL="20558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fontAlgn="auto">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4"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fontAlgn="auto">
              <a:spcBef>
                <a:spcPts val="0"/>
              </a:spcBef>
              <a:spcAft>
                <a:spcPts val="0"/>
              </a:spcAft>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fontAlgn="auto">
              <a:spcBef>
                <a:spcPts val="0"/>
              </a:spcBef>
              <a:spcAft>
                <a:spcPts val="0"/>
              </a:spcAft>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fontAlgn="auto">
              <a:spcBef>
                <a:spcPts val="0"/>
              </a:spcBef>
              <a:spcAft>
                <a:spcPts val="0"/>
              </a:spcAft>
              <a:defRPr/>
            </a:pPr>
            <a:endParaRPr lang="en-US"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fontAlgn="auto">
              <a:spcBef>
                <a:spcPts val="0"/>
              </a:spcBef>
              <a:spcAft>
                <a:spcPts val="0"/>
              </a:spcAft>
              <a:defRPr/>
            </a:pPr>
            <a:endParaRPr lang="en-US"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fontAlgn="auto">
              <a:spcBef>
                <a:spcPts val="0"/>
              </a:spcBef>
              <a:spcAft>
                <a:spcPts val="0"/>
              </a:spcAft>
              <a:defRPr/>
            </a:pPr>
            <a:endParaRPr lang="en-US"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fontAlgn="auto">
              <a:spcBef>
                <a:spcPts val="0"/>
              </a:spcBef>
              <a:spcAft>
                <a:spcPts val="0"/>
              </a:spcAft>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l" eaLnBrk="1" fontAlgn="auto" hangingPunct="1">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5"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l" eaLnBrk="1" fontAlgn="auto" hangingPunct="1">
              <a:spcBef>
                <a:spcPts val="0"/>
              </a:spcBef>
              <a:spcAft>
                <a:spcPts val="0"/>
              </a:spcAft>
              <a:defRPr/>
            </a:pPr>
            <a:endParaRPr lang="en-GB" dirty="0">
              <a:solidFill>
                <a:srgbClr val="000000"/>
              </a:solidFill>
              <a:latin typeface="Arial"/>
            </a:endParaRPr>
          </a:p>
        </p:txBody>
      </p:sp>
      <p:sp>
        <p:nvSpPr>
          <p:cNvPr id="14" name="AutoShape 39">
            <a:hlinkClick r:id="rId6"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l" eaLnBrk="1" fontAlgn="auto" hangingPunct="1">
              <a:spcBef>
                <a:spcPts val="0"/>
              </a:spcBef>
              <a:spcAft>
                <a:spcPts val="0"/>
              </a:spcAft>
              <a:defRPr/>
            </a:pPr>
            <a:endParaRPr lang="en-GB" dirty="0">
              <a:solidFill>
                <a:srgbClr val="000000"/>
              </a:solidFill>
              <a:latin typeface="Arial"/>
            </a:endParaRPr>
          </a:p>
        </p:txBody>
      </p:sp>
      <p:sp>
        <p:nvSpPr>
          <p:cNvPr id="15" name="AutoShape 40">
            <a:hlinkClick r:id="rId7"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l" eaLnBrk="1" fontAlgn="auto" hangingPunct="1">
              <a:spcBef>
                <a:spcPts val="0"/>
              </a:spcBef>
              <a:spcAft>
                <a:spcPts val="0"/>
              </a:spcAft>
              <a:defRPr/>
            </a:pPr>
            <a:endParaRPr lang="en-GB" dirty="0">
              <a:solidFill>
                <a:srgbClr val="000000"/>
              </a:solidFill>
              <a:latin typeface="Arial"/>
            </a:endParaRPr>
          </a:p>
        </p:txBody>
      </p:sp>
      <p:sp>
        <p:nvSpPr>
          <p:cNvPr id="16" name="AutoShape 41">
            <a:hlinkClick r:id="rId4"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l" eaLnBrk="1" fontAlgn="auto" hangingPunct="1">
              <a:spcBef>
                <a:spcPts val="0"/>
              </a:spcBef>
              <a:spcAft>
                <a:spcPts val="0"/>
              </a:spcAft>
              <a:defRPr/>
            </a:pPr>
            <a:endParaRPr lang="en-GB" dirty="0">
              <a:solidFill>
                <a:srgbClr val="000000"/>
              </a:solidFill>
              <a:latin typeface="Arial"/>
            </a:endParaRPr>
          </a:p>
        </p:txBody>
      </p:sp>
    </p:spTree>
    <p:extLst>
      <p:ext uri="{BB962C8B-B14F-4D97-AF65-F5344CB8AC3E}">
        <p14:creationId xmlns:p14="http://schemas.microsoft.com/office/powerpoint/2010/main" val="1171937536"/>
      </p:ext>
    </p:extLst>
  </p:cSld>
  <p:clrMap bg1="lt1" tx1="dk1" bg2="lt2" tx2="dk2" accent1="accent1" accent2="accent2" accent3="accent3" accent4="accent4" accent5="accent5" accent6="accent6" hlink="hlink" folHlink="folHlink"/>
  <p:sldLayoutIdLst>
    <p:sldLayoutId id="2147485150" r:id="rId1"/>
    <p:sldLayoutId id="2147485151" r:id="rId2"/>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10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10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10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10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10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19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8195"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E264B66D-FEB6-491F-830A-D80F645EA250}" type="datetimeFigureOut">
              <a:rPr lang="en-US"/>
              <a:pPr>
                <a:defRPr/>
              </a:pPr>
              <a:t>1/4/2018</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B3D096C3-12FE-4F0C-B099-43328356415B}"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69"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21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9219"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B700240A-1585-4C83-90BE-139EE6A6C472}" type="datetimeFigureOut">
              <a:rPr lang="en-US"/>
              <a:pPr>
                <a:defRPr/>
              </a:pPr>
              <a:t>1/4/2018</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52D3A817-BB9C-4E58-9070-EF18A4B433BE}"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71"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42"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43"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DE181BA3-8EF6-4502-BF53-120050CD86EE}" type="datetimeFigureOut">
              <a:rPr lang="en-US"/>
              <a:pPr>
                <a:defRPr/>
              </a:pPr>
              <a:t>1/4/2018</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914EBF77-9014-4191-875E-EFDB9D8C5963}"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73"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26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1267"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4BD2A7B9-BFC1-44F9-B000-C9DEA1736AA9}" type="datetimeFigureOut">
              <a:rPr lang="en-US"/>
              <a:pPr>
                <a:defRPr/>
              </a:pPr>
              <a:t>1/4/2018</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24A8BC4D-13B8-4499-9351-4DCE6F6CDF25}"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75"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29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2291"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3BF5A286-C44C-4FC7-8B1C-610E7E195618}" type="datetimeFigureOut">
              <a:rPr lang="en-US"/>
              <a:pPr>
                <a:defRPr/>
              </a:pPr>
              <a:t>1/4/2018</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E7F870D5-A69F-4F87-8B6C-8C42CFB8A1C3}"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77"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31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289A9237-8170-4933-9D4C-8D6C64F70341}" type="datetimeFigureOut">
              <a:rPr lang="en-US"/>
              <a:pPr>
                <a:defRPr/>
              </a:pPr>
              <a:t>1/4/2018</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10D4B0D8-7246-4E0D-B1C2-53DB94C81C69}"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79" r:id="rId1"/>
    <p:sldLayoutId id="2147484680" r:id="rId2"/>
    <p:sldLayoutId id="2147484681" r:id="rId3"/>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33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4339"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092BBA7A-B1CB-41D0-A44C-8FA54A61820B}" type="datetimeFigureOut">
              <a:rPr lang="en-US"/>
              <a:pPr>
                <a:defRPr/>
              </a:pPr>
              <a:t>1/4/2018</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A59E6305-64A3-474D-90DA-20E861D14535}"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83" r:id="rId1"/>
    <p:sldLayoutId id="2147484684" r:id="rId2"/>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fontAlgn="auto">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fontAlgn="auto">
              <a:spcBef>
                <a:spcPts val="0"/>
              </a:spcBef>
              <a:spcAft>
                <a:spcPts val="0"/>
              </a:spcAft>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fontAlgn="auto">
              <a:spcBef>
                <a:spcPts val="0"/>
              </a:spcBef>
              <a:spcAft>
                <a:spcPts val="0"/>
              </a:spcAft>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fontAlgn="auto">
              <a:spcBef>
                <a:spcPts val="0"/>
              </a:spcBef>
              <a:spcAft>
                <a:spcPts val="0"/>
              </a:spcAft>
              <a:defRPr/>
            </a:pPr>
            <a:endParaRPr lang="en-US"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fontAlgn="auto">
              <a:spcBef>
                <a:spcPts val="0"/>
              </a:spcBef>
              <a:spcAft>
                <a:spcPts val="0"/>
              </a:spcAft>
              <a:defRPr/>
            </a:pPr>
            <a:endParaRPr lang="en-US"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fontAlgn="auto">
              <a:spcBef>
                <a:spcPts val="0"/>
              </a:spcBef>
              <a:spcAft>
                <a:spcPts val="0"/>
              </a:spcAft>
              <a:defRPr/>
            </a:pPr>
            <a:endParaRPr lang="en-US"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fontAlgn="auto">
              <a:spcBef>
                <a:spcPts val="0"/>
              </a:spcBef>
              <a:spcAft>
                <a:spcPts val="0"/>
              </a:spcAft>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dirty="0">
              <a:solidFill>
                <a:srgbClr val="000000"/>
              </a:solidFill>
              <a:latin typeface="Arial"/>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dirty="0">
              <a:solidFill>
                <a:srgbClr val="000000"/>
              </a:solidFill>
              <a:latin typeface="Arial"/>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dirty="0">
              <a:solidFill>
                <a:srgbClr val="000000"/>
              </a:solidFill>
              <a:latin typeface="Arial"/>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dirty="0">
              <a:solidFill>
                <a:srgbClr val="000000"/>
              </a:solidFill>
              <a:latin typeface="Aria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400" b="1">
          <a:solidFill>
            <a:srgbClr val="FF0000"/>
          </a:solidFill>
          <a:latin typeface="+mj-lt"/>
          <a:ea typeface="+mj-ea"/>
          <a:cs typeface="+mj-cs"/>
        </a:defRPr>
      </a:lvl1pPr>
      <a:lvl2pPr algn="ctr" rtl="0" eaLnBrk="0" fontAlgn="base" hangingPunct="0">
        <a:lnSpc>
          <a:spcPct val="85000"/>
        </a:lnSpc>
        <a:spcBef>
          <a:spcPct val="0"/>
        </a:spcBef>
        <a:spcAft>
          <a:spcPct val="0"/>
        </a:spcAft>
        <a:defRPr sz="4400" b="1">
          <a:solidFill>
            <a:srgbClr val="FF0000"/>
          </a:solidFill>
          <a:latin typeface="Arial Rounded MT Bold" pitchFamily="34" charset="0"/>
        </a:defRPr>
      </a:lvl2pPr>
      <a:lvl3pPr algn="ctr" rtl="0" eaLnBrk="0" fontAlgn="base" hangingPunct="0">
        <a:lnSpc>
          <a:spcPct val="85000"/>
        </a:lnSpc>
        <a:spcBef>
          <a:spcPct val="0"/>
        </a:spcBef>
        <a:spcAft>
          <a:spcPct val="0"/>
        </a:spcAft>
        <a:defRPr sz="4400" b="1">
          <a:solidFill>
            <a:srgbClr val="FF0000"/>
          </a:solidFill>
          <a:latin typeface="Arial Rounded MT Bold" pitchFamily="34" charset="0"/>
        </a:defRPr>
      </a:lvl3pPr>
      <a:lvl4pPr algn="ctr" rtl="0" eaLnBrk="0" fontAlgn="base" hangingPunct="0">
        <a:lnSpc>
          <a:spcPct val="85000"/>
        </a:lnSpc>
        <a:spcBef>
          <a:spcPct val="0"/>
        </a:spcBef>
        <a:spcAft>
          <a:spcPct val="0"/>
        </a:spcAft>
        <a:defRPr sz="4400" b="1">
          <a:solidFill>
            <a:srgbClr val="FF0000"/>
          </a:solidFill>
          <a:latin typeface="Arial Rounded MT Bold" pitchFamily="34" charset="0"/>
        </a:defRPr>
      </a:lvl4pPr>
      <a:lvl5pPr algn="ctr" rtl="0" eaLnBrk="0" fontAlgn="base" hangingPunct="0">
        <a:lnSpc>
          <a:spcPct val="85000"/>
        </a:lnSpc>
        <a:spcBef>
          <a:spcPct val="0"/>
        </a:spcBef>
        <a:spcAft>
          <a:spcPct val="0"/>
        </a:spcAft>
        <a:defRPr sz="4400" b="1">
          <a:solidFill>
            <a:srgbClr val="FF0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5362"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5363"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B35E9CB4-E2B4-48C6-8F65-7E3C9B383AEB}" type="datetimeFigureOut">
              <a:rPr lang="en-US"/>
              <a:pPr>
                <a:defRPr/>
              </a:pPr>
              <a:t>1/4/2018</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887B5F73-5174-48F1-B1E2-4F4190158150}"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86"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38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6387"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6F39F3FD-7C00-43E6-85E6-79AC8290F998}" type="datetimeFigureOut">
              <a:rPr lang="en-US"/>
              <a:pPr>
                <a:defRPr/>
              </a:pPr>
              <a:t>1/4/2018</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0137EE4C-7735-4E32-B9F4-B9D4146E3844}"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88"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41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7411"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0F2942E8-4A84-4A8F-9645-9BEAEBD51327}" type="datetimeFigureOut">
              <a:rPr lang="en-US"/>
              <a:pPr>
                <a:defRPr/>
              </a:pPr>
              <a:t>1/4/2018</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F3EA2AFF-773E-4AFE-B1D6-F54BA8C65B92}"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90"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843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8435"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FC0447FE-F373-4544-BDA5-DED1EC15CED4}" type="datetimeFigureOut">
              <a:rPr lang="en-US"/>
              <a:pPr>
                <a:defRPr/>
              </a:pPr>
              <a:t>1/4/2018</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9ECD5BA1-0C37-4494-91F1-DFFA8DB762A9}"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92"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945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9459"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A901C85C-7709-42FA-85E1-40EFEF2F2C80}" type="datetimeFigureOut">
              <a:rPr lang="en-US"/>
              <a:pPr>
                <a:defRPr/>
              </a:pPr>
              <a:t>1/4/2018</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6D796739-DDB8-4857-9BB5-BB631F10D409}"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94"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Tree>
  </p:cSld>
  <p:clrMap bg1="lt1" tx1="dk1" bg2="lt2" tx2="dk2" accent1="accent1" accent2="accent2" accent3="accent3" accent4="accent4" accent5="accent5" accent6="accent6" hlink="hlink" folHlink="folHlink"/>
  <p:sldLayoutIdLst>
    <p:sldLayoutId id="2147484706"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cs typeface="Arial" pitchFamily="34"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cs typeface="Arial" pitchFamily="34"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cs typeface="Arial" pitchFamily="34"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cs typeface="Arial" pitchFamily="34"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cs typeface="Arial" pitchFamily="34"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cs typeface="Arial" pitchFamily="34"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cs typeface="Arial" pitchFamily="34" charset="0"/>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cs typeface="Arial" pitchFamily="34"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cs typeface="Arial" pitchFamily="34"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cs typeface="Arial" pitchFamily="34"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cs typeface="Arial" pitchFamily="34"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fontAlgn="auto">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fontAlgn="auto">
              <a:spcBef>
                <a:spcPts val="0"/>
              </a:spcBef>
              <a:spcAft>
                <a:spcPts val="0"/>
              </a:spcAft>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fontAlgn="auto">
              <a:spcBef>
                <a:spcPts val="0"/>
              </a:spcBef>
              <a:spcAft>
                <a:spcPts val="0"/>
              </a:spcAft>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fontAlgn="auto">
              <a:spcBef>
                <a:spcPts val="0"/>
              </a:spcBef>
              <a:spcAft>
                <a:spcPts val="0"/>
              </a:spcAft>
              <a:defRPr/>
            </a:pPr>
            <a:endParaRPr lang="en-US"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fontAlgn="auto">
              <a:spcBef>
                <a:spcPts val="0"/>
              </a:spcBef>
              <a:spcAft>
                <a:spcPts val="0"/>
              </a:spcAft>
              <a:defRPr/>
            </a:pPr>
            <a:endParaRPr lang="en-US"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fontAlgn="auto">
              <a:spcBef>
                <a:spcPts val="0"/>
              </a:spcBef>
              <a:spcAft>
                <a:spcPts val="0"/>
              </a:spcAft>
              <a:defRPr/>
            </a:pPr>
            <a:endParaRPr lang="en-US"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fontAlgn="auto">
              <a:spcBef>
                <a:spcPts val="0"/>
              </a:spcBef>
              <a:spcAft>
                <a:spcPts val="0"/>
              </a:spcAft>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dirty="0">
              <a:solidFill>
                <a:srgbClr val="000000"/>
              </a:solidFill>
              <a:latin typeface="Arial"/>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dirty="0">
              <a:solidFill>
                <a:srgbClr val="000000"/>
              </a:solidFill>
              <a:latin typeface="Arial"/>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dirty="0">
              <a:solidFill>
                <a:srgbClr val="000000"/>
              </a:solidFill>
              <a:latin typeface="Arial"/>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dirty="0">
              <a:solidFill>
                <a:srgbClr val="000000"/>
              </a:solidFill>
              <a:latin typeface="Arial"/>
            </a:endParaRPr>
          </a:p>
        </p:txBody>
      </p:sp>
      <p:sp>
        <p:nvSpPr>
          <p:cNvPr id="17" name="AutoShape 38">
            <a:hlinkClick r:id="rId3" action="ppaction://hlinkpres?slideindex=1&amp;slidetitle=" highlightClick="1"/>
          </p:cNvPr>
          <p:cNvSpPr>
            <a:spLocks noChangeArrowheads="1"/>
          </p:cNvSpPr>
          <p:nvPr userDrawn="1"/>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8" name="AutoShape 39">
            <a:hlinkClick r:id="rId4" action="ppaction://hlinkpres?slideindex=1&amp;slidetitle=" highlightClick="1"/>
          </p:cNvPr>
          <p:cNvSpPr>
            <a:spLocks noChangeArrowheads="1"/>
          </p:cNvSpPr>
          <p:nvPr userDrawn="1"/>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9" name="AutoShape 40">
            <a:hlinkClick r:id="rId5" action="ppaction://hlinkpres?slideindex=1&amp;slidetitle=" highlightClick="1"/>
          </p:cNvPr>
          <p:cNvSpPr>
            <a:spLocks noChangeArrowheads="1"/>
          </p:cNvSpPr>
          <p:nvPr userDrawn="1"/>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20" name="AutoShape 41">
            <a:hlinkClick r:id="rId2"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sldLayoutIdLst>
    <p:sldLayoutId id="2147484704"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Aria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Aria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Aria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Aria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Aria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Arial"/>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userDrawn="1"/>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39">
            <a:hlinkClick r:id="rId5" action="ppaction://hlinkpres?slideindex=1&amp;slidetitle=" highlightClick="1"/>
          </p:cNvPr>
          <p:cNvSpPr>
            <a:spLocks noChangeArrowheads="1"/>
          </p:cNvSpPr>
          <p:nvPr userDrawn="1"/>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40">
            <a:hlinkClick r:id="rId6" action="ppaction://hlinkpres?slideindex=1&amp;slidetitle=" highlightClick="1"/>
          </p:cNvPr>
          <p:cNvSpPr>
            <a:spLocks noChangeArrowheads="1"/>
          </p:cNvSpPr>
          <p:nvPr userDrawn="1"/>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41">
            <a:hlinkClick r:id="rId3"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sldLayoutIdLst>
    <p:sldLayoutId id="2147484705"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a:defRPr/>
            </a:pPr>
            <a:endParaRPr lang="en-GB" sz="1800">
              <a:solidFill>
                <a:srgbClr val="000000"/>
              </a:solidFill>
              <a:latin typeface="Arial" charset="0"/>
              <a:cs typeface="Arial" charset="0"/>
            </a:endParaRPr>
          </a:p>
        </p:txBody>
      </p:sp>
      <p:sp>
        <p:nvSpPr>
          <p:cNvPr id="1027" name="Rectangle 3"/>
          <p:cNvSpPr>
            <a:spLocks noGrp="1" noChangeArrowheads="1"/>
          </p:cNvSpPr>
          <p:nvPr>
            <p:ph type="title"/>
          </p:nvPr>
        </p:nvSpPr>
        <p:spPr bwMode="auto">
          <a:xfrm>
            <a:off x="457200" y="122250"/>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GB" altLang="en-US"/>
          </a:p>
        </p:txBody>
      </p:sp>
      <p:sp>
        <p:nvSpPr>
          <p:cNvPr id="1028"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grpSp>
        <p:nvGrpSpPr>
          <p:cNvPr id="2" name="Group 9"/>
          <p:cNvGrpSpPr>
            <a:grpSpLocks/>
          </p:cNvGrpSpPr>
          <p:nvPr/>
        </p:nvGrpSpPr>
        <p:grpSpPr bwMode="auto">
          <a:xfrm>
            <a:off x="8101019" y="188925"/>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grpSp>
    </p:spTree>
  </p:cSld>
  <p:clrMap bg1="lt1" tx1="dk1" bg2="lt2" tx2="dk2" accent1="accent1" accent2="accent2" accent3="accent3" accent4="accent4" accent5="accent5" accent6="accent6" hlink="hlink" folHlink="folHlink"/>
  <p:hf hdr="0" ftr="0" dt="0"/>
  <p:txStyles>
    <p:title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rgbClr val="339966"/>
        </a:buClr>
        <a:buSzPct val="70000"/>
        <a:buFont typeface="Wingdings"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rgbClr val="8A00C0"/>
        </a:buClr>
        <a:buSzPct val="70000"/>
        <a:buFont typeface="Wingdings"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rgbClr val="A0C6A0"/>
        </a:buClr>
        <a:buSzPct val="75000"/>
        <a:buFont typeface="Wingdings"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rgbClr val="CC99FF"/>
        </a:buClr>
        <a:buSzPct val="80000"/>
        <a:buFont typeface="Wingdings" pitchFamily="2" charset="2"/>
        <a:buChar char="§"/>
        <a:defRPr sz="2000">
          <a:solidFill>
            <a:schemeClr val="tx1"/>
          </a:solidFill>
          <a:latin typeface="+mn-lt"/>
        </a:defRPr>
      </a:lvl5pPr>
      <a:lvl6pPr marL="20558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eaLnBrk="0" hangingPunct="0">
              <a:spcBef>
                <a:spcPct val="50000"/>
              </a:spcBef>
              <a:defRPr/>
            </a:pPr>
            <a:endParaRPr lang="en-US" sz="2400" b="1">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eaLnBrk="0" hangingPunct="0">
              <a:defRPr/>
            </a:pPr>
            <a:endParaRPr lang="en-US" b="1">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eaLnBrk="0" hangingPunct="0">
              <a:defRPr/>
            </a:pPr>
            <a:endParaRPr lang="en-US" b="1">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eaLnBrk="0" hangingPunct="0">
              <a:defRPr/>
            </a:pPr>
            <a:endParaRPr lang="en-US" b="1">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sldLayoutIdLst>
    <p:sldLayoutId id="2147484720"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4"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5" action="ppaction://hlinkpres?slideindex=1&amp;slidetitle=" highlightClick="1"/>
          </p:cNvPr>
          <p:cNvSpPr>
            <a:spLocks noChangeArrowheads="1"/>
          </p:cNvSpPr>
          <p:nvPr userDrawn="1"/>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39">
            <a:hlinkClick r:id="rId6" action="ppaction://hlinkpres?slideindex=1&amp;slidetitle=" highlightClick="1"/>
          </p:cNvPr>
          <p:cNvSpPr>
            <a:spLocks noChangeArrowheads="1"/>
          </p:cNvSpPr>
          <p:nvPr userDrawn="1"/>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40">
            <a:hlinkClick r:id="rId7" action="ppaction://hlinkpres?slideindex=1&amp;slidetitle=" highlightClick="1"/>
          </p:cNvPr>
          <p:cNvSpPr>
            <a:spLocks noChangeArrowheads="1"/>
          </p:cNvSpPr>
          <p:nvPr userDrawn="1"/>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41">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sldLayoutIdLst>
    <p:sldLayoutId id="2147485008" r:id="rId1"/>
    <p:sldLayoutId id="2147485017" r:id="rId2"/>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4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400" b="1" dirty="0">
              <a:solidFill>
                <a:srgbClr val="FFFF66"/>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400" dirty="0">
              <a:solidFill>
                <a:srgbClr val="FFFF66"/>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userDrawn="1"/>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4" name="AutoShape 39">
            <a:hlinkClick r:id="rId4" action="ppaction://hlinkpres?slideindex=1&amp;slidetitle=" highlightClick="1"/>
          </p:cNvPr>
          <p:cNvSpPr>
            <a:spLocks noChangeArrowheads="1"/>
          </p:cNvSpPr>
          <p:nvPr userDrawn="1"/>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5" name="AutoShape 40">
            <a:hlinkClick r:id="rId5" action="ppaction://hlinkpres?slideindex=1&amp;slidetitle=" highlightClick="1"/>
          </p:cNvPr>
          <p:cNvSpPr>
            <a:spLocks noChangeArrowheads="1"/>
          </p:cNvSpPr>
          <p:nvPr userDrawn="1"/>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6" name="AutoShape 41">
            <a:hlinkClick r:id="rId2"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dirty="0">
                <a:solidFill>
                  <a:srgbClr val="FF0000"/>
                </a:solidFill>
                <a:latin typeface="Arial Rounded MT Bold"/>
              </a:rPr>
              <a:t>http://phil-race.co.uk</a:t>
            </a:r>
          </a:p>
        </p:txBody>
      </p:sp>
      <p:sp>
        <p:nvSpPr>
          <p:cNvPr id="13" name="AutoShape 7">
            <a:hlinkClick r:id="rId3" action="ppaction://hlinkpres?slideindex=1&amp;slidetitle=" highlightClick="1"/>
          </p:cNvPr>
          <p:cNvSpPr>
            <a:spLocks noChangeArrowheads="1"/>
          </p:cNvSpPr>
          <p:nvPr userDrawn="1"/>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8">
            <a:hlinkClick r:id="rId4" action="ppaction://hlinkpres?slideindex=1&amp;slidetitle=" highlightClick="1"/>
          </p:cNvPr>
          <p:cNvSpPr>
            <a:spLocks noChangeArrowheads="1"/>
          </p:cNvSpPr>
          <p:nvPr userDrawn="1"/>
        </p:nvSpPr>
        <p:spPr bwMode="auto">
          <a:xfrm>
            <a:off x="228601" y="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9">
            <a:hlinkClick r:id="rId5" action="ppaction://hlinkpres?slideindex=1&amp;slidetitle=PowerPoint Presentation" highlightClick="1"/>
          </p:cNvPr>
          <p:cNvSpPr>
            <a:spLocks noChangeArrowheads="1"/>
          </p:cNvSpPr>
          <p:nvPr userDrawn="1"/>
        </p:nvSpPr>
        <p:spPr bwMode="auto">
          <a:xfrm>
            <a:off x="1" y="61722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10">
            <a:hlinkClick r:id="rId6" action="ppaction://hlinkpres?slideindex=1&amp;slidetitle=PowerPoint Presentation" highlightClick="1"/>
          </p:cNvPr>
          <p:cNvSpPr>
            <a:spLocks noChangeArrowheads="1"/>
          </p:cNvSpPr>
          <p:nvPr userDrawn="1"/>
        </p:nvSpPr>
        <p:spPr bwMode="auto">
          <a:xfrm>
            <a:off x="3400935" y="6356628"/>
            <a:ext cx="184731" cy="369332"/>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17" name="AutoShape 11">
            <a:hlinkClick r:id="rId4" action="ppaction://hlinkpres?slideindex=1&amp;slidetitle=" highlightClick="1"/>
          </p:cNvPr>
          <p:cNvSpPr>
            <a:spLocks noChangeArrowheads="1"/>
          </p:cNvSpPr>
          <p:nvPr userDrawn="1"/>
        </p:nvSpPr>
        <p:spPr bwMode="auto">
          <a:xfrm>
            <a:off x="8101019" y="580867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8" name="AutoShape 12">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9" name="AutoShape 13">
            <a:hlinkClick r:id="rId7" action="ppaction://hlinkpres?slideindex=1&amp;slidetitle=" highlightClick="1"/>
          </p:cNvPr>
          <p:cNvSpPr>
            <a:spLocks noChangeArrowheads="1"/>
          </p:cNvSpPr>
          <p:nvPr userDrawn="1"/>
        </p:nvSpPr>
        <p:spPr bwMode="auto">
          <a:xfrm>
            <a:off x="3400935" y="6204228"/>
            <a:ext cx="184731" cy="369332"/>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20" name="AutoShape 14">
            <a:hlinkClick r:id="rId8" action="ppaction://hlinkpres?slideindex=1&amp;slidetitle=" highlightClick="1"/>
          </p:cNvPr>
          <p:cNvSpPr>
            <a:spLocks noChangeArrowheads="1"/>
          </p:cNvSpPr>
          <p:nvPr userDrawn="1"/>
        </p:nvSpPr>
        <p:spPr bwMode="auto">
          <a:xfrm>
            <a:off x="8316919" y="60309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eaLnBrk="0" hangingPunct="0">
              <a:defRPr/>
            </a:pPr>
            <a:endParaRPr lang="en-GB" dirty="0">
              <a:solidFill>
                <a:srgbClr val="000000"/>
              </a:solidFill>
            </a:endParaRPr>
          </a:p>
        </p:txBody>
      </p:sp>
      <p:sp>
        <p:nvSpPr>
          <p:cNvPr id="3075" name="Rectangle 3"/>
          <p:cNvSpPr>
            <a:spLocks noGrp="1" noChangeArrowheads="1"/>
          </p:cNvSpPr>
          <p:nvPr>
            <p:ph type="title"/>
          </p:nvPr>
        </p:nvSpPr>
        <p:spPr bwMode="auto">
          <a:xfrm>
            <a:off x="457200" y="122250"/>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GB" altLang="en-US"/>
          </a:p>
        </p:txBody>
      </p:sp>
      <p:sp>
        <p:nvSpPr>
          <p:cNvPr id="3076"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102" name="Rectangle 6"/>
          <p:cNvSpPr>
            <a:spLocks noGrp="1" noChangeArrowheads="1"/>
          </p:cNvSpPr>
          <p:nvPr>
            <p:ph type="ftr" sz="quarter" idx="3"/>
          </p:nvPr>
        </p:nvSpPr>
        <p:spPr bwMode="auto">
          <a:xfrm>
            <a:off x="2303469" y="6272213"/>
            <a:ext cx="4537075" cy="4683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pPr eaLnBrk="0" hangingPunct="0">
              <a:defRPr/>
            </a:pPr>
            <a:r>
              <a:rPr lang="en-GB" altLang="en-US" dirty="0">
                <a:solidFill>
                  <a:srgbClr val="000000"/>
                </a:solidFill>
              </a:rPr>
              <a:t>Leeds Metropolitan University</a:t>
            </a:r>
          </a:p>
          <a:p>
            <a:pPr eaLnBrk="0" hangingPunct="0">
              <a:defRPr/>
            </a:pPr>
            <a:r>
              <a:rPr lang="en-GB" altLang="en-US" dirty="0">
                <a:solidFill>
                  <a:srgbClr val="000000"/>
                </a:solidFill>
              </a:rPr>
              <a:t>Innovation North – Faculty Of Information And Technology</a:t>
            </a:r>
          </a:p>
        </p:txBody>
      </p:sp>
      <p:pic>
        <p:nvPicPr>
          <p:cNvPr id="3078" name="Picture 8" descr="LeedsMetRoseLogo"/>
          <p:cNvPicPr>
            <a:picLocks noChangeAspect="1" noChangeArrowheads="1"/>
          </p:cNvPicPr>
          <p:nvPr/>
        </p:nvPicPr>
        <p:blipFill>
          <a:blip r:embed="rId3" cstate="email"/>
          <a:srcRect/>
          <a:stretch>
            <a:fillRect/>
          </a:stretch>
        </p:blipFill>
        <p:spPr bwMode="auto">
          <a:xfrm>
            <a:off x="2495550" y="6280150"/>
            <a:ext cx="279400" cy="431800"/>
          </a:xfrm>
          <a:prstGeom prst="rect">
            <a:avLst/>
          </a:prstGeom>
          <a:noFill/>
          <a:ln w="9525">
            <a:noFill/>
            <a:miter lim="800000"/>
            <a:headEnd/>
            <a:tailEnd/>
          </a:ln>
        </p:spPr>
      </p:pic>
      <p:grpSp>
        <p:nvGrpSpPr>
          <p:cNvPr id="2" name="Group 9"/>
          <p:cNvGrpSpPr>
            <a:grpSpLocks/>
          </p:cNvGrpSpPr>
          <p:nvPr/>
        </p:nvGrpSpPr>
        <p:grpSpPr bwMode="auto">
          <a:xfrm>
            <a:off x="8101019" y="188925"/>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grpSp>
    </p:spTree>
  </p:cSld>
  <p:clrMap bg1="lt1" tx1="dk1" bg2="lt2" tx2="dk2" accent1="accent1" accent2="accent2" accent3="accent3" accent4="accent4" accent5="accent5" accent6="accent6" hlink="hlink" folHlink="folHlink"/>
  <p:sldLayoutIdLst>
    <p:sldLayoutId id="2147484742" r:id="rId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7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7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7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build="p"/>
    </p:bldLst>
  </p:timing>
  <p:txStyles>
    <p:title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1" fontAlgn="base" hangingPunct="1">
        <a:spcBef>
          <a:spcPct val="20000"/>
        </a:spcBef>
        <a:spcAft>
          <a:spcPct val="0"/>
        </a:spcAft>
        <a:buClr>
          <a:srgbClr val="339966"/>
        </a:buClr>
        <a:buSzPct val="70000"/>
        <a:buFont typeface="Wingdings" pitchFamily="2" charset="2"/>
        <a:buChar char="l"/>
        <a:defRPr sz="2600">
          <a:solidFill>
            <a:schemeClr val="tx1"/>
          </a:solidFill>
          <a:latin typeface="+mn-lt"/>
        </a:defRPr>
      </a:lvl2pPr>
      <a:lvl3pPr marL="987425" indent="-293688" algn="l" rtl="0" eaLnBrk="1" fontAlgn="base" hangingPunct="1">
        <a:spcBef>
          <a:spcPct val="20000"/>
        </a:spcBef>
        <a:spcAft>
          <a:spcPct val="0"/>
        </a:spcAft>
        <a:buClr>
          <a:srgbClr val="8A00C0"/>
        </a:buClr>
        <a:buSzPct val="70000"/>
        <a:buFont typeface="Wingdings" pitchFamily="2" charset="2"/>
        <a:buChar char="l"/>
        <a:defRPr sz="2300">
          <a:solidFill>
            <a:schemeClr val="tx1"/>
          </a:solidFill>
          <a:latin typeface="+mn-lt"/>
        </a:defRPr>
      </a:lvl3pPr>
      <a:lvl4pPr marL="1281113" indent="-292100" algn="l" rtl="0" eaLnBrk="1" fontAlgn="base" hangingPunct="1">
        <a:spcBef>
          <a:spcPct val="20000"/>
        </a:spcBef>
        <a:spcAft>
          <a:spcPct val="0"/>
        </a:spcAft>
        <a:buClr>
          <a:srgbClr val="A0C6A0"/>
        </a:buClr>
        <a:buSzPct val="75000"/>
        <a:buFont typeface="Wingdings" pitchFamily="2" charset="2"/>
        <a:buChar char="§"/>
        <a:defRPr sz="2000">
          <a:solidFill>
            <a:schemeClr val="tx1"/>
          </a:solidFill>
          <a:latin typeface="+mn-lt"/>
        </a:defRPr>
      </a:lvl4pPr>
      <a:lvl5pPr marL="15986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5pPr>
      <a:lvl6pPr marL="20558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dk1" tx1="lt1" bg2="dk2" tx2="lt2" accent1="accent1" accent2="accent2" accent3="accent3" accent4="accent4" accent5="accent5" accent6="accent6" hlink="hlink" folHlink="folHlink"/>
  <p:sldLayoutIdLst>
    <p:sldLayoutId id="2147484747"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hd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dk1" tx1="lt1" bg2="dk2" tx2="lt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hdr="0"/>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7" name="AutoShape 3">
            <a:hlinkClick r:id="rId4" action="ppaction://hlinkpres?slideindex=1&amp;slidetitle=" highlightClick="1"/>
          </p:cNvPr>
          <p:cNvSpPr>
            <a:spLocks noChangeArrowheads="1"/>
          </p:cNvSpPr>
          <p:nvPr userDrawn="1"/>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endParaRPr lang="en-GB" sz="1800">
              <a:solidFill>
                <a:srgbClr val="FFFF66"/>
              </a:solidFill>
            </a:endParaRPr>
          </a:p>
        </p:txBody>
      </p:sp>
      <p:sp>
        <p:nvSpPr>
          <p:cNvPr id="18" name="AutoShape 4">
            <a:hlinkClick r:id="rId5" action="ppaction://hlinkpres?slideindex=1&amp;slidetitle=" highlightClick="1"/>
          </p:cNvPr>
          <p:cNvSpPr>
            <a:spLocks noChangeArrowheads="1"/>
          </p:cNvSpPr>
          <p:nvPr userDrawn="1"/>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endParaRPr lang="en-GB" sz="1800">
              <a:solidFill>
                <a:srgbClr val="FFFF66"/>
              </a:solidFill>
            </a:endParaRPr>
          </a:p>
        </p:txBody>
      </p:sp>
      <p:sp>
        <p:nvSpPr>
          <p:cNvPr id="19" name="AutoShape 5">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endParaRPr lang="en-GB" sz="1800">
              <a:solidFill>
                <a:srgbClr val="FFFF66"/>
              </a:solidFill>
            </a:endParaRPr>
          </a:p>
        </p:txBody>
      </p:sp>
      <p:sp>
        <p:nvSpPr>
          <p:cNvPr id="20" name="AutoShape 6">
            <a:hlinkClick r:id="rId6" action="ppaction://hlinkpres?slideindex=1&amp;slidetitle=Metacognition " highlightClick="1"/>
          </p:cNvPr>
          <p:cNvSpPr>
            <a:spLocks noChangeArrowheads="1"/>
          </p:cNvSpPr>
          <p:nvPr userDrawn="1"/>
        </p:nvSpPr>
        <p:spPr bwMode="auto">
          <a:xfrm>
            <a:off x="1" y="58674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endParaRPr lang="en-GB" sz="1800">
              <a:solidFill>
                <a:srgbClr val="FFFF66"/>
              </a:solidFill>
            </a:endParaRPr>
          </a:p>
        </p:txBody>
      </p:sp>
      <p:sp>
        <p:nvSpPr>
          <p:cNvPr id="21" name="AutoShape 7">
            <a:hlinkClick r:id="rId4" action="ppaction://hlinkpres?slideindex=1&amp;slidetitle=" highlightClick="1"/>
          </p:cNvPr>
          <p:cNvSpPr>
            <a:spLocks noChangeArrowheads="1"/>
          </p:cNvSpPr>
          <p:nvPr userDrawn="1"/>
        </p:nvSpPr>
        <p:spPr bwMode="auto">
          <a:xfrm>
            <a:off x="8382001" y="5943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endParaRPr lang="en-GB" sz="180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eaLnBrk="1" hangingPunct="1">
              <a:defRPr/>
            </a:pPr>
            <a:endParaRPr lang="en-GB" sz="4000" b="0" dirty="0">
              <a:solidFill>
                <a:srgbClr val="000000"/>
              </a:solidFill>
            </a:endParaRPr>
          </a:p>
        </p:txBody>
      </p:sp>
      <p:sp>
        <p:nvSpPr>
          <p:cNvPr id="3075" name="Rectangle 3"/>
          <p:cNvSpPr>
            <a:spLocks noGrp="1" noChangeArrowheads="1"/>
          </p:cNvSpPr>
          <p:nvPr>
            <p:ph type="title"/>
          </p:nvPr>
        </p:nvSpPr>
        <p:spPr bwMode="auto">
          <a:xfrm>
            <a:off x="457200" y="122250"/>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GB" altLang="en-US" dirty="0"/>
          </a:p>
        </p:txBody>
      </p:sp>
      <p:sp>
        <p:nvSpPr>
          <p:cNvPr id="3076"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dirty="0"/>
          </a:p>
        </p:txBody>
      </p:sp>
      <p:sp>
        <p:nvSpPr>
          <p:cNvPr id="4102" name="Rectangle 6"/>
          <p:cNvSpPr>
            <a:spLocks noGrp="1" noChangeArrowheads="1"/>
          </p:cNvSpPr>
          <p:nvPr>
            <p:ph type="ftr" sz="quarter" idx="3"/>
          </p:nvPr>
        </p:nvSpPr>
        <p:spPr bwMode="auto">
          <a:xfrm>
            <a:off x="2303469" y="6272213"/>
            <a:ext cx="4537075" cy="4683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pPr>
              <a:defRPr/>
            </a:pPr>
            <a:r>
              <a:rPr lang="en-GB" altLang="en-US"/>
              <a:t>Leeds Metropolitan University</a:t>
            </a:r>
          </a:p>
          <a:p>
            <a:pPr>
              <a:defRPr/>
            </a:pPr>
            <a:r>
              <a:rPr lang="en-GB" altLang="en-US"/>
              <a:t>Innovation North – Faculty Of Information And Technology</a:t>
            </a:r>
          </a:p>
        </p:txBody>
      </p:sp>
      <p:pic>
        <p:nvPicPr>
          <p:cNvPr id="3078" name="Picture 8" descr="LeedsMetRoseLogo"/>
          <p:cNvPicPr>
            <a:picLocks noChangeAspect="1" noChangeArrowheads="1"/>
          </p:cNvPicPr>
          <p:nvPr/>
        </p:nvPicPr>
        <p:blipFill>
          <a:blip r:embed="rId3" cstate="email"/>
          <a:srcRect/>
          <a:stretch>
            <a:fillRect/>
          </a:stretch>
        </p:blipFill>
        <p:spPr bwMode="auto">
          <a:xfrm>
            <a:off x="2495550" y="6280150"/>
            <a:ext cx="279400" cy="431800"/>
          </a:xfrm>
          <a:prstGeom prst="rect">
            <a:avLst/>
          </a:prstGeom>
          <a:noFill/>
          <a:ln w="9525">
            <a:noFill/>
            <a:miter lim="800000"/>
            <a:headEnd/>
            <a:tailEnd/>
          </a:ln>
        </p:spPr>
      </p:pic>
      <p:grpSp>
        <p:nvGrpSpPr>
          <p:cNvPr id="2" name="Group 9"/>
          <p:cNvGrpSpPr>
            <a:grpSpLocks/>
          </p:cNvGrpSpPr>
          <p:nvPr/>
        </p:nvGrpSpPr>
        <p:grpSpPr bwMode="auto">
          <a:xfrm>
            <a:off x="8101019" y="188925"/>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grpSp>
    </p:spTree>
  </p:cSld>
  <p:clrMap bg1="dk1" tx1="lt1" bg2="dk2" tx2="lt2" accent1="accent1" accent2="accent2" accent3="accent3" accent4="accent4" accent5="accent5" accent6="accent6" hlink="hlink" folHlink="folHlink"/>
  <p:sldLayoutIdLst>
    <p:sldLayoutId id="2147484759" r:id="rId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7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7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7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build="p"/>
    </p:bldLst>
  </p:timing>
  <p:txStyles>
    <p:titleStyle>
      <a:lvl1pPr algn="l" rtl="0" eaLnBrk="1" fontAlgn="base" hangingPunct="1">
        <a:spcBef>
          <a:spcPct val="0"/>
        </a:spcBef>
        <a:spcAft>
          <a:spcPct val="0"/>
        </a:spcAft>
        <a:defRPr sz="3900" b="1">
          <a:solidFill>
            <a:schemeClr val="tx2"/>
          </a:solidFill>
          <a:latin typeface="Calibri" pitchFamily="34" charset="0"/>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chemeClr val="tx1"/>
          </a:solidFill>
          <a:latin typeface="Calibri" pitchFamily="34" charset="0"/>
          <a:ea typeface="+mn-ea"/>
          <a:cs typeface="+mn-cs"/>
        </a:defRPr>
      </a:lvl1pPr>
      <a:lvl2pPr marL="692150" indent="-347663" algn="l" rtl="0" eaLnBrk="1" fontAlgn="base" hangingPunct="1">
        <a:spcBef>
          <a:spcPct val="20000"/>
        </a:spcBef>
        <a:spcAft>
          <a:spcPct val="0"/>
        </a:spcAft>
        <a:buClr>
          <a:srgbClr val="339966"/>
        </a:buClr>
        <a:buSzPct val="70000"/>
        <a:buFont typeface="Wingdings" pitchFamily="2" charset="2"/>
        <a:buChar char="l"/>
        <a:defRPr sz="2600">
          <a:solidFill>
            <a:schemeClr val="tx1"/>
          </a:solidFill>
          <a:latin typeface="Calibri" pitchFamily="34" charset="0"/>
        </a:defRPr>
      </a:lvl2pPr>
      <a:lvl3pPr marL="987425" indent="-293688" algn="l" rtl="0" eaLnBrk="1" fontAlgn="base" hangingPunct="1">
        <a:spcBef>
          <a:spcPct val="20000"/>
        </a:spcBef>
        <a:spcAft>
          <a:spcPct val="0"/>
        </a:spcAft>
        <a:buClr>
          <a:srgbClr val="8A00C0"/>
        </a:buClr>
        <a:buSzPct val="70000"/>
        <a:buFont typeface="Wingdings" pitchFamily="2" charset="2"/>
        <a:buChar char="l"/>
        <a:defRPr sz="2300">
          <a:solidFill>
            <a:schemeClr val="tx1"/>
          </a:solidFill>
          <a:latin typeface="Calibri" pitchFamily="34" charset="0"/>
        </a:defRPr>
      </a:lvl3pPr>
      <a:lvl4pPr marL="1281113" indent="-292100" algn="l" rtl="0" eaLnBrk="1" fontAlgn="base" hangingPunct="1">
        <a:spcBef>
          <a:spcPct val="20000"/>
        </a:spcBef>
        <a:spcAft>
          <a:spcPct val="0"/>
        </a:spcAft>
        <a:buClr>
          <a:srgbClr val="A0C6A0"/>
        </a:buClr>
        <a:buSzPct val="75000"/>
        <a:buFont typeface="Wingdings" pitchFamily="2" charset="2"/>
        <a:buChar char="§"/>
        <a:defRPr sz="2000">
          <a:solidFill>
            <a:schemeClr val="tx1"/>
          </a:solidFill>
          <a:latin typeface="Calibri" pitchFamily="34" charset="0"/>
        </a:defRPr>
      </a:lvl4pPr>
      <a:lvl5pPr marL="15986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Calibri" pitchFamily="34" charset="0"/>
        </a:defRPr>
      </a:lvl5pPr>
      <a:lvl6pPr marL="20558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3.xml><?xml version="1.0" encoding="utf-8"?>
<p:sldMaster xmlns:a="http://schemas.openxmlformats.org/drawingml/2006/main" xmlns:r="http://schemas.openxmlformats.org/officeDocument/2006/relationships" xmlns:p="http://schemas.openxmlformats.org/presentationml/2006/main">
  <p:cSld>
    <p:bg bwMode="ltGray">
      <p:bgPr>
        <a:blipFill dpi="0" rotWithShape="0">
          <a:blip r:embed="rId3" cstate="email"/>
          <a:srcRect/>
          <a:tile tx="0" ty="0" sx="100000" sy="100000" flip="none" algn="tl"/>
        </a:blipFill>
        <a:effectLst/>
      </p:bgPr>
    </p:bg>
    <p:spTree>
      <p:nvGrpSpPr>
        <p:cNvPr id="1" name=""/>
        <p:cNvGrpSpPr/>
        <p:nvPr/>
      </p:nvGrpSpPr>
      <p:grpSpPr>
        <a:xfrm>
          <a:off x="0" y="0"/>
          <a:ext cx="0" cy="0"/>
          <a:chOff x="0" y="0"/>
          <a:chExt cx="0" cy="0"/>
        </a:xfrm>
      </p:grpSpPr>
      <p:sp>
        <p:nvSpPr>
          <p:cNvPr id="1039" name="Rectangle 15"/>
          <p:cNvSpPr>
            <a:spLocks noGrp="1" noChangeArrowheads="1"/>
          </p:cNvSpPr>
          <p:nvPr>
            <p:ph type="title"/>
          </p:nvPr>
        </p:nvSpPr>
        <p:spPr bwMode="auto">
          <a:xfrm>
            <a:off x="844552" y="349250"/>
            <a:ext cx="7759700" cy="1092200"/>
          </a:xfrm>
          <a:prstGeom prst="rect">
            <a:avLst/>
          </a:prstGeom>
          <a:solidFill>
            <a:srgbClr val="FFCCFF"/>
          </a:solidFill>
          <a:ln w="12700">
            <a:solidFill>
              <a:schemeClr val="tx1"/>
            </a:solidFill>
            <a:miter lim="800000"/>
            <a:headEnd/>
            <a:tailEnd/>
          </a:ln>
          <a:effectLst>
            <a:outerShdw dist="107763" dir="2700000" algn="ctr" rotWithShape="0">
              <a:schemeClr val="tx2"/>
            </a:outerShdw>
          </a:effectLst>
        </p:spPr>
        <p:txBody>
          <a:bodyPr vert="horz" wrap="square" lIns="92075" tIns="46038" rIns="92075" bIns="46038" numCol="1" anchor="ctr" anchorCtr="0" compatLnSpc="1">
            <a:prstTxWarp prst="textNoShape">
              <a:avLst/>
            </a:prstTxWarp>
          </a:bodyPr>
          <a:lstStyle/>
          <a:p>
            <a:pPr lvl="0"/>
            <a:r>
              <a:rPr lang="en-GB" dirty="0"/>
              <a:t>Click to edit Master title style</a:t>
            </a:r>
          </a:p>
        </p:txBody>
      </p:sp>
      <p:sp>
        <p:nvSpPr>
          <p:cNvPr id="1027" name="Rectangle 16"/>
          <p:cNvSpPr>
            <a:spLocks noGrp="1" noChangeArrowheads="1"/>
          </p:cNvSpPr>
          <p:nvPr>
            <p:ph type="body" idx="1"/>
          </p:nvPr>
        </p:nvSpPr>
        <p:spPr bwMode="auto">
          <a:xfrm>
            <a:off x="844552" y="1758950"/>
            <a:ext cx="7759700" cy="4102100"/>
          </a:xfrm>
          <a:prstGeom prst="rect">
            <a:avLst/>
          </a:prstGeom>
          <a:solidFill>
            <a:srgbClr val="CCCCFF"/>
          </a:solidFill>
          <a:ln w="12700">
            <a:solidFill>
              <a:schemeClr val="tx1"/>
            </a:solidFill>
            <a:miter lim="800000"/>
            <a:headEnd/>
            <a:tailEnd/>
          </a:ln>
        </p:spPr>
        <p:txBody>
          <a:bodyPr vert="horz" wrap="square" lIns="92075" tIns="46038" rIns="92075" bIns="46038"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41" name="Rectangle 17"/>
          <p:cNvSpPr>
            <a:spLocks noGrp="1" noChangeArrowheads="1"/>
          </p:cNvSpPr>
          <p:nvPr>
            <p:ph type="dt" sz="half" idx="2"/>
          </p:nvPr>
        </p:nvSpPr>
        <p:spPr bwMode="auto">
          <a:xfrm>
            <a:off x="381000" y="6323013"/>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l">
              <a:defRPr sz="1400" b="1">
                <a:solidFill>
                  <a:schemeClr val="accent1"/>
                </a:solidFill>
                <a:latin typeface="+mn-lt"/>
              </a:defRPr>
            </a:lvl1pPr>
          </a:lstStyle>
          <a:p>
            <a:pPr eaLnBrk="0" hangingPunct="0">
              <a:defRPr/>
            </a:pPr>
            <a:endParaRPr lang="en-US" dirty="0">
              <a:solidFill>
                <a:srgbClr val="6600FF"/>
              </a:solidFill>
            </a:endParaRPr>
          </a:p>
        </p:txBody>
      </p:sp>
      <p:sp>
        <p:nvSpPr>
          <p:cNvPr id="1042" name="Rectangle 18"/>
          <p:cNvSpPr>
            <a:spLocks noGrp="1" noChangeArrowheads="1"/>
          </p:cNvSpPr>
          <p:nvPr>
            <p:ph type="ftr" sz="quarter" idx="3"/>
          </p:nvPr>
        </p:nvSpPr>
        <p:spPr bwMode="auto">
          <a:xfrm>
            <a:off x="3511552" y="6330962"/>
            <a:ext cx="2882900" cy="442913"/>
          </a:xfrm>
          <a:prstGeom prst="rect">
            <a:avLst/>
          </a:prstGeom>
          <a:noFill/>
          <a:ln w="12700">
            <a:noFill/>
            <a:miter lim="800000"/>
            <a:headEnd/>
            <a:tailEnd/>
          </a:ln>
          <a:effectLst/>
        </p:spPr>
        <p:txBody>
          <a:bodyPr vert="horz" wrap="none" lIns="92075" tIns="46038" rIns="92075" bIns="46038" numCol="1" anchor="ctr" anchorCtr="0" compatLnSpc="1">
            <a:prstTxWarp prst="textNoShape">
              <a:avLst/>
            </a:prstTxWarp>
          </a:bodyPr>
          <a:lstStyle>
            <a:lvl1pPr>
              <a:lnSpc>
                <a:spcPct val="75000"/>
              </a:lnSpc>
              <a:defRPr sz="1600" b="1">
                <a:solidFill>
                  <a:srgbClr val="0033CC"/>
                </a:solidFill>
                <a:latin typeface="+mn-lt"/>
              </a:defRPr>
            </a:lvl1pPr>
          </a:lstStyle>
          <a:p>
            <a:pPr algn="ctr" eaLnBrk="0" hangingPunct="0">
              <a:defRPr/>
            </a:pPr>
            <a:endParaRPr lang="en-US" dirty="0"/>
          </a:p>
        </p:txBody>
      </p:sp>
      <p:sp>
        <p:nvSpPr>
          <p:cNvPr id="1043" name="Rectangle 19"/>
          <p:cNvSpPr>
            <a:spLocks noGrp="1" noChangeArrowheads="1"/>
          </p:cNvSpPr>
          <p:nvPr>
            <p:ph type="sldNum" sz="quarter" idx="4"/>
          </p:nvPr>
        </p:nvSpPr>
        <p:spPr bwMode="auto">
          <a:xfrm>
            <a:off x="6858000" y="6323013"/>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a:latin typeface="+mn-lt"/>
              </a:defRPr>
            </a:lvl1pPr>
          </a:lstStyle>
          <a:p>
            <a:pPr eaLnBrk="0" hangingPunct="0">
              <a:defRPr/>
            </a:pPr>
            <a:endParaRPr lang="en-US" dirty="0">
              <a:solidFill>
                <a:srgbClr val="000000"/>
              </a:solidFill>
            </a:endParaRPr>
          </a:p>
        </p:txBody>
      </p:sp>
    </p:spTree>
  </p:cSld>
  <p:clrMap bg1="lt1" tx1="dk1" bg2="lt2" tx2="dk2" accent1="accent1" accent2="accent2" accent3="accent3" accent4="accent4" accent5="accent5" accent6="accent6" hlink="hlink" folHlink="folHlink"/>
  <p:sldLayoutIdLst>
    <p:sldLayoutId id="2147484761" r:id="rId1"/>
  </p:sldLayoutIdLst>
  <p:txStyles>
    <p:titleStyle>
      <a:lvl1pPr algn="ctr" rtl="0" eaLnBrk="0" fontAlgn="base" hangingPunct="0">
        <a:lnSpc>
          <a:spcPct val="75000"/>
        </a:lnSpc>
        <a:spcBef>
          <a:spcPct val="0"/>
        </a:spcBef>
        <a:spcAft>
          <a:spcPct val="0"/>
        </a:spcAft>
        <a:defRPr sz="4400" b="1">
          <a:solidFill>
            <a:schemeClr val="tx2"/>
          </a:solidFill>
          <a:latin typeface="Calibri" pitchFamily="34" charset="0"/>
          <a:ea typeface="+mj-ea"/>
          <a:cs typeface="+mj-cs"/>
        </a:defRPr>
      </a:lvl1pPr>
      <a:lvl2pPr algn="ctr" rtl="0" eaLnBrk="0" fontAlgn="base" hangingPunct="0">
        <a:lnSpc>
          <a:spcPct val="75000"/>
        </a:lnSpc>
        <a:spcBef>
          <a:spcPct val="0"/>
        </a:spcBef>
        <a:spcAft>
          <a:spcPct val="0"/>
        </a:spcAft>
        <a:defRPr sz="4400" b="1">
          <a:solidFill>
            <a:schemeClr val="tx2"/>
          </a:solidFill>
          <a:latin typeface="Arial" charset="0"/>
        </a:defRPr>
      </a:lvl2pPr>
      <a:lvl3pPr algn="ctr" rtl="0" eaLnBrk="0" fontAlgn="base" hangingPunct="0">
        <a:lnSpc>
          <a:spcPct val="75000"/>
        </a:lnSpc>
        <a:spcBef>
          <a:spcPct val="0"/>
        </a:spcBef>
        <a:spcAft>
          <a:spcPct val="0"/>
        </a:spcAft>
        <a:defRPr sz="4400" b="1">
          <a:solidFill>
            <a:schemeClr val="tx2"/>
          </a:solidFill>
          <a:latin typeface="Arial" charset="0"/>
        </a:defRPr>
      </a:lvl3pPr>
      <a:lvl4pPr algn="ctr" rtl="0" eaLnBrk="0" fontAlgn="base" hangingPunct="0">
        <a:lnSpc>
          <a:spcPct val="75000"/>
        </a:lnSpc>
        <a:spcBef>
          <a:spcPct val="0"/>
        </a:spcBef>
        <a:spcAft>
          <a:spcPct val="0"/>
        </a:spcAft>
        <a:defRPr sz="4400" b="1">
          <a:solidFill>
            <a:schemeClr val="tx2"/>
          </a:solidFill>
          <a:latin typeface="Arial" charset="0"/>
        </a:defRPr>
      </a:lvl4pPr>
      <a:lvl5pPr algn="ctr" rtl="0" eaLnBrk="0" fontAlgn="base" hangingPunct="0">
        <a:lnSpc>
          <a:spcPct val="75000"/>
        </a:lnSpc>
        <a:spcBef>
          <a:spcPct val="0"/>
        </a:spcBef>
        <a:spcAft>
          <a:spcPct val="0"/>
        </a:spcAft>
        <a:defRPr sz="4400" b="1">
          <a:solidFill>
            <a:schemeClr val="tx2"/>
          </a:solidFill>
          <a:latin typeface="Arial" charset="0"/>
        </a:defRPr>
      </a:lvl5pPr>
      <a:lvl6pPr marL="457200" algn="ctr" rtl="0" eaLnBrk="0" fontAlgn="base" hangingPunct="0">
        <a:lnSpc>
          <a:spcPct val="75000"/>
        </a:lnSpc>
        <a:spcBef>
          <a:spcPct val="0"/>
        </a:spcBef>
        <a:spcAft>
          <a:spcPct val="0"/>
        </a:spcAft>
        <a:defRPr sz="4400" b="1">
          <a:solidFill>
            <a:schemeClr val="tx2"/>
          </a:solidFill>
          <a:latin typeface="Arial" charset="0"/>
        </a:defRPr>
      </a:lvl6pPr>
      <a:lvl7pPr marL="914400" algn="ctr" rtl="0" eaLnBrk="0" fontAlgn="base" hangingPunct="0">
        <a:lnSpc>
          <a:spcPct val="75000"/>
        </a:lnSpc>
        <a:spcBef>
          <a:spcPct val="0"/>
        </a:spcBef>
        <a:spcAft>
          <a:spcPct val="0"/>
        </a:spcAft>
        <a:defRPr sz="4400" b="1">
          <a:solidFill>
            <a:schemeClr val="tx2"/>
          </a:solidFill>
          <a:latin typeface="Arial" charset="0"/>
        </a:defRPr>
      </a:lvl7pPr>
      <a:lvl8pPr marL="1371600" algn="ctr" rtl="0" eaLnBrk="0" fontAlgn="base" hangingPunct="0">
        <a:lnSpc>
          <a:spcPct val="75000"/>
        </a:lnSpc>
        <a:spcBef>
          <a:spcPct val="0"/>
        </a:spcBef>
        <a:spcAft>
          <a:spcPct val="0"/>
        </a:spcAft>
        <a:defRPr sz="4400" b="1">
          <a:solidFill>
            <a:schemeClr val="tx2"/>
          </a:solidFill>
          <a:latin typeface="Arial" charset="0"/>
        </a:defRPr>
      </a:lvl8pPr>
      <a:lvl9pPr marL="1828800" algn="ctr" rtl="0" eaLnBrk="0" fontAlgn="base" hangingPunct="0">
        <a:lnSpc>
          <a:spcPct val="75000"/>
        </a:lnSpc>
        <a:spcBef>
          <a:spcPct val="0"/>
        </a:spcBef>
        <a:spcAft>
          <a:spcPct val="0"/>
        </a:spcAft>
        <a:defRPr sz="4400" b="1">
          <a:solidFill>
            <a:schemeClr val="tx2"/>
          </a:solidFill>
          <a:latin typeface="Arial" charset="0"/>
        </a:defRPr>
      </a:lvl9pPr>
    </p:titleStyle>
    <p:bodyStyle>
      <a:lvl1pPr marL="342900" indent="-342900" algn="l" rtl="0" eaLnBrk="0" fontAlgn="base" hangingPunct="0">
        <a:lnSpc>
          <a:spcPct val="90000"/>
        </a:lnSpc>
        <a:spcBef>
          <a:spcPct val="0"/>
        </a:spcBef>
        <a:spcAft>
          <a:spcPct val="0"/>
        </a:spcAft>
        <a:buClr>
          <a:srgbClr val="FF3399"/>
        </a:buClr>
        <a:buSzPct val="75000"/>
        <a:buFont typeface="Monotype Sorts" pitchFamily="2" charset="2"/>
        <a:buChar char="u"/>
        <a:defRPr sz="4000" b="1">
          <a:solidFill>
            <a:schemeClr val="tx1"/>
          </a:solidFill>
          <a:latin typeface="+mn-lt"/>
          <a:ea typeface="+mn-ea"/>
          <a:cs typeface="+mn-cs"/>
        </a:defRPr>
      </a:lvl1pPr>
      <a:lvl2pPr marL="742950" indent="-285750" algn="l" rtl="0" eaLnBrk="0" fontAlgn="base" hangingPunct="0">
        <a:lnSpc>
          <a:spcPct val="90000"/>
        </a:lnSpc>
        <a:spcBef>
          <a:spcPct val="0"/>
        </a:spcBef>
        <a:spcAft>
          <a:spcPct val="0"/>
        </a:spcAft>
        <a:buClr>
          <a:srgbClr val="FF3399"/>
        </a:buClr>
        <a:buSzPct val="75000"/>
        <a:buFont typeface="Monotype Sorts" pitchFamily="2" charset="2"/>
        <a:buChar char="u"/>
        <a:defRPr sz="2800">
          <a:solidFill>
            <a:schemeClr val="tx1"/>
          </a:solidFill>
          <a:latin typeface="+mn-lt"/>
        </a:defRPr>
      </a:lvl2pPr>
      <a:lvl3pPr marL="11430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400">
          <a:solidFill>
            <a:schemeClr val="tx1"/>
          </a:solidFill>
          <a:latin typeface="+mn-lt"/>
        </a:defRPr>
      </a:lvl3pPr>
      <a:lvl4pPr marL="16002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4pPr>
      <a:lvl5pPr marL="20574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5pPr>
      <a:lvl6pPr marL="25146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6pPr>
      <a:lvl7pPr marL="29718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7pPr>
      <a:lvl8pPr marL="34290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8pPr>
      <a:lvl9pPr marL="38862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4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400" b="1" dirty="0">
              <a:solidFill>
                <a:srgbClr val="FFFF66"/>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400" dirty="0">
              <a:solidFill>
                <a:srgbClr val="FFFF66"/>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Tree>
  </p:cSld>
  <p:clrMap bg1="lt1" tx1="dk1" bg2="lt2" tx2="dk2" accent1="accent1" accent2="accent2" accent3="accent3" accent4="accent4" accent5="accent5" accent6="accent6" hlink="hlink" folHlink="folHlink"/>
  <p:sldLayoutIdLst>
    <p:sldLayoutId id="2147484763"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eaLnBrk="0" hangingPunct="0">
              <a:spcBef>
                <a:spcPct val="50000"/>
              </a:spcBef>
              <a:defRPr/>
            </a:pPr>
            <a:endParaRPr lang="en-US" sz="2400" b="1">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eaLnBrk="0" hangingPunct="0">
              <a:defRPr/>
            </a:pPr>
            <a:endParaRPr lang="en-US" b="1">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eaLnBrk="0" hangingPunct="0">
              <a:defRPr/>
            </a:pPr>
            <a:endParaRPr lang="en-US" b="1">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eaLnBrk="0" hangingPunct="0">
              <a:defRPr/>
            </a:pPr>
            <a:endParaRPr lang="en-US" b="1">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sldLayoutIdLst>
    <p:sldLayoutId id="2147484767"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pitchFamily="34"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Tree>
  </p:cSld>
  <p:clrMap bg1="lt1" tx1="dk1" bg2="lt2" tx2="dk2" accent1="accent1" accent2="accent2" accent3="accent3" accent4="accent4" accent5="accent5" accent6="accent6" hlink="hlink" folHlink="folHlink"/>
  <p:sldLayoutIdLst>
    <p:sldLayoutId id="2147484769"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4771"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4773"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eaLnBrk="0" hangingPunct="0">
              <a:spcBef>
                <a:spcPct val="50000"/>
              </a:spcBef>
              <a:defRPr/>
            </a:pPr>
            <a:endParaRPr lang="en-US" sz="2400" b="1">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eaLnBrk="0" hangingPunct="0">
              <a:defRPr/>
            </a:pPr>
            <a:endParaRPr lang="en-US" b="1">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eaLnBrk="0" hangingPunct="0">
              <a:defRPr/>
            </a:pPr>
            <a:endParaRPr lang="en-US" b="1">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eaLnBrk="0" hangingPunct="0">
              <a:defRPr/>
            </a:pPr>
            <a:endParaRPr lang="en-US" b="1">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cs typeface="Arial" pitchFamily="34"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400" dirty="0">
              <a:solidFill>
                <a:srgbClr val="FFFF66"/>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400" b="1" dirty="0">
              <a:solidFill>
                <a:srgbClr val="FFFF66"/>
              </a:solidFill>
              <a:cs typeface="Arial" pitchFamily="34"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400" dirty="0">
              <a:solidFill>
                <a:srgbClr val="FFFF66"/>
              </a:solidFill>
              <a:cs typeface="Arial" pitchFamily="34"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400" dirty="0">
              <a:solidFill>
                <a:srgbClr val="FFFF66"/>
              </a:solidFill>
              <a:cs typeface="Arial" pitchFamily="34"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400" dirty="0">
              <a:solidFill>
                <a:srgbClr val="FFFF66"/>
              </a:solidFill>
              <a:cs typeface="Arial" pitchFamily="34"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cs typeface="Arial" pitchFamily="34"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cs typeface="Arial" pitchFamily="34" charset="0"/>
              </a:rPr>
              <a:t>http://phil-race.co.uk</a:t>
            </a:r>
          </a:p>
        </p:txBody>
      </p:sp>
      <p:sp>
        <p:nvSpPr>
          <p:cNvPr id="13" name="AutoShape 38">
            <a:hlinkClick r:id="rId3" action="ppaction://hlinkpres?slideindex=1&amp;slidetitle=" highlightClick="1"/>
          </p:cNvPr>
          <p:cNvSpPr>
            <a:spLocks noChangeArrowheads="1"/>
          </p:cNvSpPr>
          <p:nvPr userDrawn="1"/>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
        <p:nvSpPr>
          <p:cNvPr id="14" name="AutoShape 39">
            <a:hlinkClick r:id="rId4" action="ppaction://hlinkpres?slideindex=1&amp;slidetitle=" highlightClick="1"/>
          </p:cNvPr>
          <p:cNvSpPr>
            <a:spLocks noChangeArrowheads="1"/>
          </p:cNvSpPr>
          <p:nvPr userDrawn="1"/>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
        <p:nvSpPr>
          <p:cNvPr id="15" name="AutoShape 40">
            <a:hlinkClick r:id="rId5" action="ppaction://hlinkpres?slideindex=1&amp;slidetitle=" highlightClick="1"/>
          </p:cNvPr>
          <p:cNvSpPr>
            <a:spLocks noChangeArrowheads="1"/>
          </p:cNvSpPr>
          <p:nvPr userDrawn="1"/>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
        <p:nvSpPr>
          <p:cNvPr id="16" name="AutoShape 41">
            <a:hlinkClick r:id="rId2"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defRPr/>
            </a:pPr>
            <a:r>
              <a:rPr lang="en-GB" sz="1400" b="1" dirty="0">
                <a:solidFill>
                  <a:srgbClr val="FF0000"/>
                </a:solidFill>
                <a:latin typeface="Calibri"/>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cs typeface="Arial" pitchFamily="34"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cs typeface="Arial" pitchFamily="34"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cs typeface="Arial" pitchFamily="34"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cs typeface="Arial" pitchFamily="34"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cs typeface="Arial" pitchFamily="34"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cs typeface="Arial" pitchFamily="34" charset="0"/>
            </a:endParaRPr>
          </a:p>
        </p:txBody>
      </p:sp>
      <p:sp>
        <p:nvSpPr>
          <p:cNvPr id="12" name="TextBox 11"/>
          <p:cNvSpPr txBox="1"/>
          <p:nvPr/>
        </p:nvSpPr>
        <p:spPr>
          <a:xfrm>
            <a:off x="3500444" y="6550037"/>
            <a:ext cx="2643187" cy="307975"/>
          </a:xfrm>
          <a:prstGeom prst="rect">
            <a:avLst/>
          </a:prstGeom>
          <a:noFill/>
        </p:spPr>
        <p:txBody>
          <a:bodyPr>
            <a:spAutoFit/>
          </a:bodyPr>
          <a:lstStyle/>
          <a:p>
            <a:pPr>
              <a:defRPr/>
            </a:pPr>
            <a:r>
              <a:rPr lang="en-GB" sz="1400" b="1" dirty="0">
                <a:solidFill>
                  <a:srgbClr val="FF0000"/>
                </a:solidFill>
                <a:latin typeface="Arial Rounded MT Bold"/>
                <a:cs typeface="Arial" pitchFamily="34" charset="0"/>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userDrawn="1"/>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39">
            <a:hlinkClick r:id="rId4" action="ppaction://hlinkpres?slideindex=1&amp;slidetitle=" highlightClick="1"/>
          </p:cNvPr>
          <p:cNvSpPr>
            <a:spLocks noChangeArrowheads="1"/>
          </p:cNvSpPr>
          <p:nvPr userDrawn="1"/>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40">
            <a:hlinkClick r:id="rId5" action="ppaction://hlinkpres?slideindex=1&amp;slidetitle=" highlightClick="1"/>
          </p:cNvPr>
          <p:cNvSpPr>
            <a:spLocks noChangeArrowheads="1"/>
          </p:cNvSpPr>
          <p:nvPr userDrawn="1"/>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41">
            <a:hlinkClick r:id="rId2"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userDrawn="1"/>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39">
            <a:hlinkClick r:id="rId4" action="ppaction://hlinkpres?slideindex=1&amp;slidetitle=" highlightClick="1"/>
          </p:cNvPr>
          <p:cNvSpPr>
            <a:spLocks noChangeArrowheads="1"/>
          </p:cNvSpPr>
          <p:nvPr userDrawn="1"/>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40">
            <a:hlinkClick r:id="rId5" action="ppaction://hlinkpres?slideindex=1&amp;slidetitle=" highlightClick="1"/>
          </p:cNvPr>
          <p:cNvSpPr>
            <a:spLocks noChangeArrowheads="1"/>
          </p:cNvSpPr>
          <p:nvPr userDrawn="1"/>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41">
            <a:hlinkClick r:id="rId2"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b="1">
              <a:solidFill>
                <a:srgbClr val="000000"/>
              </a:solidFill>
              <a:latin typeface="Tahoma" pitchFamily="34"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400" b="1">
              <a:solidFill>
                <a:srgbClr val="000000"/>
              </a:solidFill>
              <a:latin typeface="Tahoma"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400" b="1">
              <a:solidFill>
                <a:srgbClr val="000000"/>
              </a:solidFill>
              <a:latin typeface="Tahoma" pitchFamily="34"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400" b="1">
              <a:solidFill>
                <a:srgbClr val="000000"/>
              </a:solidFill>
              <a:latin typeface="Tahoma" pitchFamily="34"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400" b="1">
              <a:solidFill>
                <a:srgbClr val="000000"/>
              </a:solidFill>
              <a:latin typeface="Tahoma" pitchFamily="34"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400" b="1">
              <a:solidFill>
                <a:srgbClr val="000000"/>
              </a:solidFill>
              <a:latin typeface="Tahoma" pitchFamily="34"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latin typeface="Tahoma" pitchFamily="34"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solidFill>
            <a:srgbClr val="99CCFF"/>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CA05AF16-4932-4EE1-938A-62E4C3C44C45}" type="datetimeFigureOut">
              <a:rPr lang="en-US">
                <a:solidFill>
                  <a:prstClr val="white">
                    <a:tint val="75000"/>
                  </a:prstClr>
                </a:solidFill>
              </a:rPr>
              <a:pPr>
                <a:defRPr/>
              </a:pPr>
              <a:t>1/4/2018</a:t>
            </a:fld>
            <a:endParaRPr lang="en-US">
              <a:solidFill>
                <a:prstClr val="white">
                  <a:tint val="75000"/>
                </a:prstClr>
              </a:solidFill>
            </a:endParaRPr>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white">
                  <a:tint val="75000"/>
                </a:prstClr>
              </a:solidFill>
            </a:endParaRPr>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59244AFF-84A4-41D1-B6C9-F3B7007BF501}" type="slidenum">
              <a:rPr lang="en-US">
                <a:solidFill>
                  <a:prstClr val="white">
                    <a:tint val="75000"/>
                  </a:prstClr>
                </a:solidFill>
              </a:rPr>
              <a:pPr>
                <a:defRPr/>
              </a:pPr>
              <a:t>‹#›</a:t>
            </a:fld>
            <a:endParaRPr lang="en-US">
              <a:solidFill>
                <a:prstClr val="white">
                  <a:tint val="75000"/>
                </a:prstClr>
              </a:solidFill>
            </a:endParaRPr>
          </a:p>
        </p:txBody>
      </p:sp>
    </p:spTree>
  </p:cSld>
  <p:clrMap bg1="dk1" tx1="lt1" bg2="dk2" tx2="lt2" accent1="accent1" accent2="accent2" accent3="accent3" accent4="accent4" accent5="accent5" accent6="accent6" hlink="hlink" folHlink="folHlink"/>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2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2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2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2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bldLst>
  </p:timing>
  <p:txStyles>
    <p:titleStyle>
      <a:lvl1pPr algn="ctr" rtl="0" eaLnBrk="1" fontAlgn="base" hangingPunct="1">
        <a:spcBef>
          <a:spcPct val="0"/>
        </a:spcBef>
        <a:spcAft>
          <a:spcPct val="0"/>
        </a:spcAft>
        <a:defRPr sz="4400" b="1" kern="1200">
          <a:solidFill>
            <a:schemeClr val="bg1"/>
          </a:solidFill>
          <a:latin typeface="+mj-lt"/>
          <a:ea typeface="+mj-ea"/>
          <a:cs typeface="+mj-cs"/>
        </a:defRPr>
      </a:lvl1pPr>
      <a:lvl2pPr algn="ctr" rtl="0" eaLnBrk="1" fontAlgn="base" hangingPunct="1">
        <a:spcBef>
          <a:spcPct val="0"/>
        </a:spcBef>
        <a:spcAft>
          <a:spcPct val="0"/>
        </a:spcAft>
        <a:defRPr sz="4400" b="1">
          <a:solidFill>
            <a:schemeClr val="bg1"/>
          </a:solidFill>
          <a:latin typeface="Calibri" pitchFamily="34" charset="0"/>
        </a:defRPr>
      </a:lvl2pPr>
      <a:lvl3pPr algn="ctr" rtl="0" eaLnBrk="1" fontAlgn="base" hangingPunct="1">
        <a:spcBef>
          <a:spcPct val="0"/>
        </a:spcBef>
        <a:spcAft>
          <a:spcPct val="0"/>
        </a:spcAft>
        <a:defRPr sz="4400" b="1">
          <a:solidFill>
            <a:schemeClr val="bg1"/>
          </a:solidFill>
          <a:latin typeface="Calibri" pitchFamily="34" charset="0"/>
        </a:defRPr>
      </a:lvl3pPr>
      <a:lvl4pPr algn="ctr" rtl="0" eaLnBrk="1" fontAlgn="base" hangingPunct="1">
        <a:spcBef>
          <a:spcPct val="0"/>
        </a:spcBef>
        <a:spcAft>
          <a:spcPct val="0"/>
        </a:spcAft>
        <a:defRPr sz="4400" b="1">
          <a:solidFill>
            <a:schemeClr val="bg1"/>
          </a:solidFill>
          <a:latin typeface="Calibri" pitchFamily="34" charset="0"/>
        </a:defRPr>
      </a:lvl4pPr>
      <a:lvl5pPr algn="ctr" rtl="0" eaLnBrk="1" fontAlgn="base" hangingPunct="1">
        <a:spcBef>
          <a:spcPct val="0"/>
        </a:spcBef>
        <a:spcAft>
          <a:spcPct val="0"/>
        </a:spcAft>
        <a:defRPr sz="4400" b="1">
          <a:solidFill>
            <a:schemeClr val="bg1"/>
          </a:solidFill>
          <a:latin typeface="Calibri" pitchFamily="34" charset="0"/>
        </a:defRPr>
      </a:lvl5pPr>
      <a:lvl6pPr marL="457200" algn="ctr" rtl="0" eaLnBrk="1" fontAlgn="base" hangingPunct="1">
        <a:spcBef>
          <a:spcPct val="0"/>
        </a:spcBef>
        <a:spcAft>
          <a:spcPct val="0"/>
        </a:spcAft>
        <a:defRPr sz="4400" b="1">
          <a:solidFill>
            <a:schemeClr val="bg1"/>
          </a:solidFill>
          <a:latin typeface="Calibri" pitchFamily="34" charset="0"/>
        </a:defRPr>
      </a:lvl6pPr>
      <a:lvl7pPr marL="914400" algn="ctr" rtl="0" eaLnBrk="1" fontAlgn="base" hangingPunct="1">
        <a:spcBef>
          <a:spcPct val="0"/>
        </a:spcBef>
        <a:spcAft>
          <a:spcPct val="0"/>
        </a:spcAft>
        <a:defRPr sz="4400" b="1">
          <a:solidFill>
            <a:schemeClr val="bg1"/>
          </a:solidFill>
          <a:latin typeface="Calibri" pitchFamily="34" charset="0"/>
        </a:defRPr>
      </a:lvl7pPr>
      <a:lvl8pPr marL="1371600" algn="ctr" rtl="0" eaLnBrk="1" fontAlgn="base" hangingPunct="1">
        <a:spcBef>
          <a:spcPct val="0"/>
        </a:spcBef>
        <a:spcAft>
          <a:spcPct val="0"/>
        </a:spcAft>
        <a:defRPr sz="4400" b="1">
          <a:solidFill>
            <a:schemeClr val="bg1"/>
          </a:solidFill>
          <a:latin typeface="Calibri" pitchFamily="34" charset="0"/>
        </a:defRPr>
      </a:lvl8pPr>
      <a:lvl9pPr marL="1828800" algn="ctr" rtl="0" eaLnBrk="1" fontAlgn="base" hangingPunct="1">
        <a:spcBef>
          <a:spcPct val="0"/>
        </a:spcBef>
        <a:spcAft>
          <a:spcPct val="0"/>
        </a:spcAft>
        <a:defRPr sz="4400" b="1">
          <a:solidFill>
            <a:schemeClr val="bg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www.phil-race.co.uk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solidFill>
            <a:srgbClr val="99CCFF"/>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7175A58E-772F-4000-B8AA-8FD4C0129D8B}" type="datetime1">
              <a:rPr lang="en-GB" smtClean="0"/>
              <a:pPr>
                <a:defRPr/>
              </a:pPr>
              <a:t>04/01/2018</a:t>
            </a:fld>
            <a:endParaRPr lang="en-GB"/>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GB"/>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5B810CFF-B23A-445F-BC77-A9D7F415DD90}" type="slidenum">
              <a:rPr lang="en-GB" smtClean="0"/>
              <a:pPr>
                <a:defRPr/>
              </a:pPr>
              <a:t>‹#›</a:t>
            </a:fld>
            <a:endParaRPr lang="en-GB"/>
          </a:p>
        </p:txBody>
      </p:sp>
    </p:spTree>
  </p:cSld>
  <p:clrMap bg1="dk1" tx1="lt1" bg2="dk2" tx2="lt2" accent1="accent1" accent2="accent2" accent3="accent3" accent4="accent4" accent5="accent5" accent6="accent6" hlink="hlink" folHlink="folHlink"/>
  <p:sldLayoutIdLst>
    <p:sldLayoutId id="2147484644" r:id="rId1"/>
    <p:sldLayoutId id="2147484645" r:id="rId2"/>
    <p:sldLayoutId id="2147484646" r:id="rId3"/>
    <p:sldLayoutId id="2147484647" r:id="rId4"/>
    <p:sldLayoutId id="2147484648" r:id="rId5"/>
    <p:sldLayoutId id="2147484649" r:id="rId6"/>
    <p:sldLayoutId id="2147484650" r:id="rId7"/>
    <p:sldLayoutId id="2147484651" r:id="rId8"/>
    <p:sldLayoutId id="2147484652" r:id="rId9"/>
    <p:sldLayoutId id="2147484653" r:id="rId10"/>
    <p:sldLayoutId id="2147484654" r:id="rId11"/>
  </p:sldLayoutIdLst>
  <p:txStyles>
    <p:titleStyle>
      <a:lvl1pPr algn="ctr" rtl="0" eaLnBrk="1" fontAlgn="base" hangingPunct="1">
        <a:spcBef>
          <a:spcPct val="0"/>
        </a:spcBef>
        <a:spcAft>
          <a:spcPct val="0"/>
        </a:spcAft>
        <a:defRPr sz="4400" b="1" kern="1200">
          <a:solidFill>
            <a:schemeClr val="bg1"/>
          </a:solidFill>
          <a:latin typeface="+mj-lt"/>
          <a:ea typeface="+mj-ea"/>
          <a:cs typeface="+mj-cs"/>
        </a:defRPr>
      </a:lvl1pPr>
      <a:lvl2pPr algn="ctr" rtl="0" eaLnBrk="1" fontAlgn="base" hangingPunct="1">
        <a:spcBef>
          <a:spcPct val="0"/>
        </a:spcBef>
        <a:spcAft>
          <a:spcPct val="0"/>
        </a:spcAft>
        <a:defRPr sz="4400" b="1">
          <a:solidFill>
            <a:schemeClr val="bg1"/>
          </a:solidFill>
          <a:latin typeface="Calibri" pitchFamily="34" charset="0"/>
        </a:defRPr>
      </a:lvl2pPr>
      <a:lvl3pPr algn="ctr" rtl="0" eaLnBrk="1" fontAlgn="base" hangingPunct="1">
        <a:spcBef>
          <a:spcPct val="0"/>
        </a:spcBef>
        <a:spcAft>
          <a:spcPct val="0"/>
        </a:spcAft>
        <a:defRPr sz="4400" b="1">
          <a:solidFill>
            <a:schemeClr val="bg1"/>
          </a:solidFill>
          <a:latin typeface="Calibri" pitchFamily="34" charset="0"/>
        </a:defRPr>
      </a:lvl3pPr>
      <a:lvl4pPr algn="ctr" rtl="0" eaLnBrk="1" fontAlgn="base" hangingPunct="1">
        <a:spcBef>
          <a:spcPct val="0"/>
        </a:spcBef>
        <a:spcAft>
          <a:spcPct val="0"/>
        </a:spcAft>
        <a:defRPr sz="4400" b="1">
          <a:solidFill>
            <a:schemeClr val="bg1"/>
          </a:solidFill>
          <a:latin typeface="Calibri" pitchFamily="34" charset="0"/>
        </a:defRPr>
      </a:lvl4pPr>
      <a:lvl5pPr algn="ctr" rtl="0" eaLnBrk="1" fontAlgn="base" hangingPunct="1">
        <a:spcBef>
          <a:spcPct val="0"/>
        </a:spcBef>
        <a:spcAft>
          <a:spcPct val="0"/>
        </a:spcAft>
        <a:defRPr sz="4400" b="1">
          <a:solidFill>
            <a:schemeClr val="bg1"/>
          </a:solidFill>
          <a:latin typeface="Calibri" pitchFamily="34" charset="0"/>
        </a:defRPr>
      </a:lvl5pPr>
      <a:lvl6pPr marL="457200" algn="ctr" rtl="0" eaLnBrk="1" fontAlgn="base" hangingPunct="1">
        <a:spcBef>
          <a:spcPct val="0"/>
        </a:spcBef>
        <a:spcAft>
          <a:spcPct val="0"/>
        </a:spcAft>
        <a:defRPr sz="4400" b="1">
          <a:solidFill>
            <a:schemeClr val="bg1"/>
          </a:solidFill>
          <a:latin typeface="Calibri" pitchFamily="34" charset="0"/>
        </a:defRPr>
      </a:lvl6pPr>
      <a:lvl7pPr marL="914400" algn="ctr" rtl="0" eaLnBrk="1" fontAlgn="base" hangingPunct="1">
        <a:spcBef>
          <a:spcPct val="0"/>
        </a:spcBef>
        <a:spcAft>
          <a:spcPct val="0"/>
        </a:spcAft>
        <a:defRPr sz="4400" b="1">
          <a:solidFill>
            <a:schemeClr val="bg1"/>
          </a:solidFill>
          <a:latin typeface="Calibri" pitchFamily="34" charset="0"/>
        </a:defRPr>
      </a:lvl7pPr>
      <a:lvl8pPr marL="1371600" algn="ctr" rtl="0" eaLnBrk="1" fontAlgn="base" hangingPunct="1">
        <a:spcBef>
          <a:spcPct val="0"/>
        </a:spcBef>
        <a:spcAft>
          <a:spcPct val="0"/>
        </a:spcAft>
        <a:defRPr sz="4400" b="1">
          <a:solidFill>
            <a:schemeClr val="bg1"/>
          </a:solidFill>
          <a:latin typeface="Calibri" pitchFamily="34" charset="0"/>
        </a:defRPr>
      </a:lvl8pPr>
      <a:lvl9pPr marL="1828800" algn="ctr" rtl="0" eaLnBrk="1" fontAlgn="base" hangingPunct="1">
        <a:spcBef>
          <a:spcPct val="0"/>
        </a:spcBef>
        <a:spcAft>
          <a:spcPct val="0"/>
        </a:spcAft>
        <a:defRPr sz="4400" b="1">
          <a:solidFill>
            <a:schemeClr val="bg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defRPr/>
            </a:pPr>
            <a:r>
              <a:rPr lang="en-GB" sz="1400" b="1" dirty="0">
                <a:solidFill>
                  <a:srgbClr val="FF0000"/>
                </a:solidFill>
                <a:latin typeface="Arial Rounded MT Bold"/>
              </a:rPr>
              <a:t>www.phil-race.co.uk</a:t>
            </a:r>
          </a:p>
        </p:txBody>
      </p:sp>
    </p:spTree>
  </p:cSld>
  <p:clrMap bg1="lt1" tx1="dk1" bg2="lt2" tx2="dk2" accent1="accent1" accent2="accent2" accent3="accent3" accent4="accent4" accent5="accent5" accent6="accent6" hlink="hlink" folHlink="folHlink"/>
  <p:sldLayoutIdLst>
    <p:sldLayoutId id="2147485144"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Calibri"/>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Calibri"/>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b="1"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b="1"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b="1"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b="1"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dirty="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dirty="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dirty="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5135"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5130"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4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400" b="1" dirty="0">
              <a:solidFill>
                <a:srgbClr val="FFFF66"/>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400" dirty="0">
              <a:solidFill>
                <a:srgbClr val="FFFF66"/>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pitchFamily="34"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Tree>
  </p:cSld>
  <p:clrMap bg1="lt1" tx1="dk1" bg2="lt2" tx2="dk2" accent1="accent1" accent2="accent2" accent3="accent3" accent4="accent4" accent5="accent5" accent6="accent6" hlink="hlink" folHlink="folHlink"/>
  <p:sldLayoutIdLst>
    <p:sldLayoutId id="2147484897"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Calibri"/>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www.phil-race.co.uk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4B04E8D3-4E57-4A72-A434-ABED1A5444F9}" type="datetimeFigureOut">
              <a:rPr lang="en-US"/>
              <a:pPr>
                <a:defRPr/>
              </a:pPr>
              <a:t>1/4/2018</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BB5B8CF7-1D56-4B57-8819-D1536A526F8B}"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56"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b="1">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b="1">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b="1">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b="1">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fontAlgn="auto">
              <a:spcBef>
                <a:spcPct val="50000"/>
              </a:spcBef>
              <a:spcAft>
                <a:spcPts val="0"/>
              </a:spcAft>
              <a:defRPr/>
            </a:pPr>
            <a:endParaRPr lang="en-US" sz="2400" dirty="0">
              <a:solidFill>
                <a:srgbClr val="000000"/>
              </a:solidFill>
              <a:latin typeface="Calibri" pitchFamily="34"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fontAlgn="auto">
              <a:spcBef>
                <a:spcPts val="0"/>
              </a:spcBef>
              <a:spcAft>
                <a:spcPts val="0"/>
              </a:spcAft>
              <a:defRPr/>
            </a:pPr>
            <a:endParaRPr lang="en-US" sz="1800" dirty="0">
              <a:solidFill>
                <a:srgbClr val="000000"/>
              </a:solidFill>
              <a:latin typeface="Calibri"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fontAlgn="auto">
              <a:spcBef>
                <a:spcPts val="0"/>
              </a:spcBef>
              <a:spcAft>
                <a:spcPts val="0"/>
              </a:spcAft>
              <a:defRPr/>
            </a:pPr>
            <a:endParaRPr lang="en-US" sz="1800" dirty="0">
              <a:solidFill>
                <a:srgbClr val="000000"/>
              </a:solidFill>
              <a:latin typeface="Calibri" pitchFamily="34"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fontAlgn="auto">
              <a:spcBef>
                <a:spcPts val="0"/>
              </a:spcBef>
              <a:spcAft>
                <a:spcPts val="0"/>
              </a:spcAft>
              <a:defRPr/>
            </a:pPr>
            <a:endParaRPr lang="en-US" sz="1800" dirty="0">
              <a:solidFill>
                <a:srgbClr val="000000"/>
              </a:solidFill>
              <a:latin typeface="Calibri" pitchFamily="34"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fontAlgn="auto">
              <a:spcBef>
                <a:spcPts val="0"/>
              </a:spcBef>
              <a:spcAft>
                <a:spcPts val="0"/>
              </a:spcAft>
              <a:defRPr/>
            </a:pPr>
            <a:endParaRPr lang="en-US" sz="1800" dirty="0">
              <a:solidFill>
                <a:srgbClr val="000000"/>
              </a:solidFill>
              <a:latin typeface="Calibri" pitchFamily="34"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fontAlgn="auto">
              <a:spcBef>
                <a:spcPts val="0"/>
              </a:spcBef>
              <a:spcAft>
                <a:spcPts val="0"/>
              </a:spcAft>
              <a:defRPr/>
            </a:pPr>
            <a:endParaRPr lang="en-US" sz="1800" dirty="0">
              <a:solidFill>
                <a:srgbClr val="000000"/>
              </a:solidFill>
              <a:latin typeface="Calibri" pitchFamily="34"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fontAlgn="auto">
              <a:spcBef>
                <a:spcPts val="0"/>
              </a:spcBef>
              <a:spcAft>
                <a:spcPts val="0"/>
              </a:spcAft>
              <a:defRPr/>
            </a:pPr>
            <a:endParaRPr lang="en-US" sz="1800" dirty="0">
              <a:solidFill>
                <a:srgbClr val="000000"/>
              </a:solidFill>
              <a:latin typeface="Calibri" pitchFamily="34" charset="0"/>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eaLnBrk="0" hangingPunct="0">
              <a:spcBef>
                <a:spcPct val="50000"/>
              </a:spcBef>
              <a:defRPr/>
            </a:pPr>
            <a:endParaRPr lang="en-US" sz="2400" b="1">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eaLnBrk="0" hangingPunct="0">
              <a:defRPr/>
            </a:pPr>
            <a:endParaRPr lang="en-US" b="1">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eaLnBrk="0" hangingPunct="0">
              <a:defRPr/>
            </a:pPr>
            <a:endParaRPr lang="en-US" b="1">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eaLnBrk="0" hangingPunct="0">
              <a:defRPr/>
            </a:pPr>
            <a:endParaRPr lang="en-US" b="1">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www.phil-race.co.uk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pitchFamily="34"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Calibri"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Calibri" pitchFamily="34"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pitchFamily="34"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pitchFamily="34"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pitchFamily="34"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pitchFamily="34" charset="0"/>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Tree>
  </p:cSld>
  <p:clrMap bg1="lt1" tx1="dk1" bg2="lt2" tx2="dk2" accent1="accent1" accent2="accent2" accent3="accent3" accent4="accent4" accent5="accent5" accent6="accent6" hlink="hlink" folHlink="folHlink"/>
  <p:sldLayoutIdLst>
    <p:sldLayoutId id="2147485143"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cs typeface="Arial" pitchFamily="34"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cs typeface="Arial" pitchFamily="34"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cs typeface="Arial" pitchFamily="34"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cs typeface="Arial" pitchFamily="34"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cs typeface="Arial" pitchFamily="34"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cs typeface="Arial" pitchFamily="34"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cs typeface="Arial" pitchFamily="34" charset="0"/>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cs typeface="Arial" pitchFamily="34"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cs typeface="Arial" pitchFamily="34"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cs typeface="Arial" pitchFamily="34"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cs typeface="Arial" pitchFamily="34"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b="1">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b="1">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b="1">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b="1">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www.phil-race.co.uk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cs typeface="Arial" pitchFamily="34"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400" dirty="0">
              <a:solidFill>
                <a:srgbClr val="FFFF66"/>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400" b="1" dirty="0">
              <a:solidFill>
                <a:srgbClr val="FFFF66"/>
              </a:solidFill>
              <a:cs typeface="Arial" pitchFamily="34"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400" dirty="0">
              <a:solidFill>
                <a:srgbClr val="FFFF66"/>
              </a:solidFill>
              <a:cs typeface="Arial" pitchFamily="34"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400" dirty="0">
              <a:solidFill>
                <a:srgbClr val="FFFF66"/>
              </a:solidFill>
              <a:cs typeface="Arial" pitchFamily="34"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400" dirty="0">
              <a:solidFill>
                <a:srgbClr val="FFFF66"/>
              </a:solidFill>
              <a:cs typeface="Arial" pitchFamily="34"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cs typeface="Arial" pitchFamily="34"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cs typeface="Arial" pitchFamily="34" charset="0"/>
              </a:rPr>
              <a:t>http://phil-race.co.uk</a:t>
            </a:r>
          </a:p>
        </p:txBody>
      </p:sp>
      <p:sp>
        <p:nvSpPr>
          <p:cNvPr id="13" name="AutoShape 38">
            <a:hlinkClick r:id="rId3" action="ppaction://hlinkpres?slideindex=1&amp;slidetitle=" highlightClick="1"/>
          </p:cNvPr>
          <p:cNvSpPr>
            <a:spLocks noChangeArrowheads="1"/>
          </p:cNvSpPr>
          <p:nvPr userDrawn="1"/>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
        <p:nvSpPr>
          <p:cNvPr id="14" name="AutoShape 39">
            <a:hlinkClick r:id="rId4" action="ppaction://hlinkpres?slideindex=1&amp;slidetitle=" highlightClick="1"/>
          </p:cNvPr>
          <p:cNvSpPr>
            <a:spLocks noChangeArrowheads="1"/>
          </p:cNvSpPr>
          <p:nvPr userDrawn="1"/>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
        <p:nvSpPr>
          <p:cNvPr id="15" name="AutoShape 40">
            <a:hlinkClick r:id="rId5" action="ppaction://hlinkpres?slideindex=1&amp;slidetitle=" highlightClick="1"/>
          </p:cNvPr>
          <p:cNvSpPr>
            <a:spLocks noChangeArrowheads="1"/>
          </p:cNvSpPr>
          <p:nvPr userDrawn="1"/>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
        <p:nvSpPr>
          <p:cNvPr id="16" name="AutoShape 41">
            <a:hlinkClick r:id="rId2"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075"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9ECB061D-A330-4E9F-9C2F-E21F8650F232}" type="datetimeFigureOut">
              <a:rPr lang="en-US"/>
              <a:pPr>
                <a:defRPr/>
              </a:pPr>
              <a:t>1/4/2018</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2DB4C1CC-B915-439D-808D-E2E3B0732376}"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58" r:id="rId1"/>
    <p:sldLayoutId id="2147484659" r:id="rId2"/>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defRPr/>
            </a:pPr>
            <a:r>
              <a:rPr lang="en-GB" sz="1400" b="1" dirty="0">
                <a:solidFill>
                  <a:srgbClr val="FF0000"/>
                </a:solidFill>
                <a:latin typeface="Calibri"/>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4000" cy="7405688"/>
            <a:chOff x="0" y="-9"/>
            <a:chExt cx="5760" cy="4665"/>
          </a:xfrm>
        </p:grpSpPr>
        <p:sp>
          <p:nvSpPr>
            <p:cNvPr id="3075" name="Freeform 3"/>
            <p:cNvSpPr>
              <a:spLocks/>
            </p:cNvSpPr>
            <p:nvPr/>
          </p:nvSpPr>
          <p:spPr bwMode="hidden">
            <a:xfrm>
              <a:off x="1632" y="-5"/>
              <a:ext cx="1737" cy="4333"/>
            </a:xfrm>
            <a:custGeom>
              <a:avLst/>
              <a:gdLst/>
              <a:ahLst/>
              <a:cxnLst>
                <a:cxn ang="0">
                  <a:pos x="494" y="4309"/>
                </a:cxn>
                <a:cxn ang="0">
                  <a:pos x="1737" y="4320"/>
                </a:cxn>
                <a:cxn ang="0">
                  <a:pos x="524" y="0"/>
                </a:cxn>
                <a:cxn ang="0">
                  <a:pos x="0" y="7"/>
                </a:cxn>
                <a:cxn ang="0">
                  <a:pos x="494" y="430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76" name="Freeform 4"/>
            <p:cNvSpPr>
              <a:spLocks/>
            </p:cNvSpPr>
            <p:nvPr/>
          </p:nvSpPr>
          <p:spPr bwMode="hidden">
            <a:xfrm>
              <a:off x="0" y="-7"/>
              <a:ext cx="1737" cy="4329"/>
            </a:xfrm>
            <a:custGeom>
              <a:avLst/>
              <a:gdLst/>
              <a:ahLst/>
              <a:cxnLst>
                <a:cxn ang="0">
                  <a:pos x="494" y="4309"/>
                </a:cxn>
                <a:cxn ang="0">
                  <a:pos x="1737" y="4320"/>
                </a:cxn>
                <a:cxn ang="0">
                  <a:pos x="524" y="0"/>
                </a:cxn>
                <a:cxn ang="0">
                  <a:pos x="0" y="7"/>
                </a:cxn>
                <a:cxn ang="0">
                  <a:pos x="494" y="430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77" name="Freeform 5"/>
            <p:cNvSpPr>
              <a:spLocks/>
            </p:cNvSpPr>
            <p:nvPr/>
          </p:nvSpPr>
          <p:spPr bwMode="hidden">
            <a:xfrm>
              <a:off x="3744" y="-4"/>
              <a:ext cx="1739" cy="4330"/>
            </a:xfrm>
            <a:custGeom>
              <a:avLst/>
              <a:gdLst/>
              <a:ahLst/>
              <a:cxnLst>
                <a:cxn ang="0">
                  <a:pos x="494" y="4415"/>
                </a:cxn>
                <a:cxn ang="0">
                  <a:pos x="1739" y="4420"/>
                </a:cxn>
                <a:cxn ang="0">
                  <a:pos x="524" y="0"/>
                </a:cxn>
                <a:cxn ang="0">
                  <a:pos x="0" y="7"/>
                </a:cxn>
                <a:cxn ang="0">
                  <a:pos x="494" y="4415"/>
                </a:cxn>
              </a:cxnLst>
              <a:rect l="0" t="0" r="r" b="b"/>
              <a:pathLst>
                <a:path w="1739" h="4420">
                  <a:moveTo>
                    <a:pt x="494" y="4415"/>
                  </a:moveTo>
                  <a:lnTo>
                    <a:pt x="1739" y="4420"/>
                  </a:lnTo>
                  <a:lnTo>
                    <a:pt x="524" y="0"/>
                  </a:lnTo>
                  <a:lnTo>
                    <a:pt x="0" y="7"/>
                  </a:lnTo>
                  <a:lnTo>
                    <a:pt x="494" y="4415"/>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78" name="Freeform 6"/>
            <p:cNvSpPr>
              <a:spLocks/>
            </p:cNvSpPr>
            <p:nvPr/>
          </p:nvSpPr>
          <p:spPr bwMode="hidden">
            <a:xfrm>
              <a:off x="1920" y="-9"/>
              <a:ext cx="2080" cy="4324"/>
            </a:xfrm>
            <a:custGeom>
              <a:avLst/>
              <a:gdLst/>
              <a:ahLst/>
              <a:cxnLst>
                <a:cxn ang="0">
                  <a:pos x="0" y="7"/>
                </a:cxn>
                <a:cxn ang="0">
                  <a:pos x="1870" y="4338"/>
                </a:cxn>
                <a:cxn ang="0">
                  <a:pos x="2080" y="4338"/>
                </a:cxn>
                <a:cxn ang="0">
                  <a:pos x="1033" y="0"/>
                </a:cxn>
                <a:cxn ang="0">
                  <a:pos x="0" y="7"/>
                </a:cxn>
              </a:cxnLst>
              <a:rect l="0" t="0" r="r" b="b"/>
              <a:pathLst>
                <a:path w="2080" h="4338">
                  <a:moveTo>
                    <a:pt x="0" y="7"/>
                  </a:moveTo>
                  <a:lnTo>
                    <a:pt x="1870" y="4338"/>
                  </a:lnTo>
                  <a:lnTo>
                    <a:pt x="2080" y="4338"/>
                  </a:lnTo>
                  <a:lnTo>
                    <a:pt x="1033" y="0"/>
                  </a:lnTo>
                  <a:lnTo>
                    <a:pt x="0" y="7"/>
                  </a:lnTo>
                  <a:close/>
                </a:path>
              </a:pathLst>
            </a:custGeom>
            <a:gradFill rotWithShape="0">
              <a:gsLst>
                <a:gs pos="0">
                  <a:schemeClr val="bg2"/>
                </a:gs>
                <a:gs pos="100000">
                  <a:schemeClr val="bg1"/>
                </a:gs>
              </a:gsLst>
              <a:lin ang="540000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79" name="Freeform 7"/>
            <p:cNvSpPr>
              <a:spLocks/>
            </p:cNvSpPr>
            <p:nvPr/>
          </p:nvSpPr>
          <p:spPr bwMode="hidden">
            <a:xfrm>
              <a:off x="117" y="97"/>
              <a:ext cx="3504" cy="1536"/>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bg2"/>
                </a:gs>
                <a:gs pos="100000">
                  <a:schemeClr val="bg1"/>
                </a:gs>
              </a:gsLst>
              <a:lin ang="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80" name="Freeform 8"/>
            <p:cNvSpPr>
              <a:spLocks/>
            </p:cNvSpPr>
            <p:nvPr/>
          </p:nvSpPr>
          <p:spPr bwMode="hidden">
            <a:xfrm rot="2702961" flipH="1">
              <a:off x="810" y="766"/>
              <a:ext cx="2544" cy="1008"/>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81" name="Freeform 9"/>
            <p:cNvSpPr>
              <a:spLocks/>
            </p:cNvSpPr>
            <p:nvPr/>
          </p:nvSpPr>
          <p:spPr bwMode="hidden">
            <a:xfrm>
              <a:off x="83" y="49"/>
              <a:ext cx="3504" cy="1536"/>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82" name="Freeform 10"/>
            <p:cNvSpPr>
              <a:spLocks/>
            </p:cNvSpPr>
            <p:nvPr userDrawn="1"/>
          </p:nvSpPr>
          <p:spPr bwMode="hidden">
            <a:xfrm rot="-2895842">
              <a:off x="-984" y="1041"/>
              <a:ext cx="3504" cy="1536"/>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83" name="Freeform 11"/>
            <p:cNvSpPr>
              <a:spLocks/>
            </p:cNvSpPr>
            <p:nvPr/>
          </p:nvSpPr>
          <p:spPr bwMode="hidden">
            <a:xfrm rot="-2305141">
              <a:off x="1331" y="913"/>
              <a:ext cx="3594" cy="1735"/>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84" name="Freeform 12"/>
            <p:cNvSpPr>
              <a:spLocks/>
            </p:cNvSpPr>
            <p:nvPr/>
          </p:nvSpPr>
          <p:spPr bwMode="hidden">
            <a:xfrm rot="2084418" flipH="1">
              <a:off x="1859" y="865"/>
              <a:ext cx="3504" cy="1536"/>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85" name="Freeform 13"/>
            <p:cNvSpPr>
              <a:spLocks/>
            </p:cNvSpPr>
            <p:nvPr/>
          </p:nvSpPr>
          <p:spPr bwMode="hidden">
            <a:xfrm>
              <a:off x="4250" y="-7"/>
              <a:ext cx="1089" cy="2285"/>
            </a:xfrm>
            <a:custGeom>
              <a:avLst/>
              <a:gdLst/>
              <a:ahLst/>
              <a:cxnLst>
                <a:cxn ang="0">
                  <a:pos x="0" y="2265"/>
                </a:cxn>
                <a:cxn ang="0">
                  <a:pos x="1030" y="0"/>
                </a:cxn>
                <a:cxn ang="0">
                  <a:pos x="1089" y="0"/>
                </a:cxn>
                <a:cxn ang="0">
                  <a:pos x="37" y="2285"/>
                </a:cxn>
                <a:cxn ang="0">
                  <a:pos x="0" y="2265"/>
                </a:cxn>
              </a:cxnLst>
              <a:rect l="0" t="0" r="r" b="b"/>
              <a:pathLst>
                <a:path w="1089" h="2285">
                  <a:moveTo>
                    <a:pt x="0" y="2265"/>
                  </a:moveTo>
                  <a:cubicBezTo>
                    <a:pt x="438" y="996"/>
                    <a:pt x="865" y="377"/>
                    <a:pt x="1030" y="0"/>
                  </a:cubicBezTo>
                  <a:cubicBezTo>
                    <a:pt x="1030" y="0"/>
                    <a:pt x="1059" y="0"/>
                    <a:pt x="1089" y="0"/>
                  </a:cubicBezTo>
                  <a:cubicBezTo>
                    <a:pt x="565" y="834"/>
                    <a:pt x="181" y="1853"/>
                    <a:pt x="37" y="2285"/>
                  </a:cubicBezTo>
                  <a:cubicBezTo>
                    <a:pt x="37" y="2285"/>
                    <a:pt x="0" y="2265"/>
                    <a:pt x="0" y="2265"/>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86" name="Rectangle 14"/>
            <p:cNvSpPr>
              <a:spLocks noChangeArrowheads="1"/>
            </p:cNvSpPr>
            <p:nvPr/>
          </p:nvSpPr>
          <p:spPr bwMode="hidden">
            <a:xfrm>
              <a:off x="0" y="3910"/>
              <a:ext cx="5760" cy="432"/>
            </a:xfrm>
            <a:prstGeom prst="rect">
              <a:avLst/>
            </a:prstGeom>
            <a:gradFill rotWithShape="0">
              <a:gsLst>
                <a:gs pos="0">
                  <a:schemeClr val="bg2"/>
                </a:gs>
                <a:gs pos="100000">
                  <a:schemeClr val="bg1"/>
                </a:gs>
              </a:gsLst>
              <a:lin ang="5400000" scaled="1"/>
            </a:gradFill>
            <a:ln w="9525">
              <a:noFill/>
              <a:miter lim="800000"/>
              <a:headEnd/>
              <a:tailEnd/>
            </a:ln>
            <a:effectLst/>
          </p:spPr>
          <p:txBody>
            <a:bodyPr wrap="none" anchor="ctr"/>
            <a:lstStyle/>
            <a:p>
              <a:pPr>
                <a:defRPr/>
              </a:pPr>
              <a:endParaRPr lang="en-GB" sz="2400">
                <a:solidFill>
                  <a:srgbClr val="FFFFFF"/>
                </a:solidFill>
                <a:latin typeface="Times New Roman" pitchFamily="18" charset="0"/>
              </a:endParaRPr>
            </a:p>
          </p:txBody>
        </p:sp>
        <p:sp>
          <p:nvSpPr>
            <p:cNvPr id="3087" name="Freeform 15"/>
            <p:cNvSpPr>
              <a:spLocks/>
            </p:cNvSpPr>
            <p:nvPr/>
          </p:nvSpPr>
          <p:spPr bwMode="hidden">
            <a:xfrm>
              <a:off x="1632" y="3956"/>
              <a:ext cx="1737" cy="382"/>
            </a:xfrm>
            <a:custGeom>
              <a:avLst/>
              <a:gdLst/>
              <a:ahLst/>
              <a:cxnLst>
                <a:cxn ang="0">
                  <a:pos x="494" y="4309"/>
                </a:cxn>
                <a:cxn ang="0">
                  <a:pos x="1737" y="4320"/>
                </a:cxn>
                <a:cxn ang="0">
                  <a:pos x="524" y="0"/>
                </a:cxn>
                <a:cxn ang="0">
                  <a:pos x="0" y="7"/>
                </a:cxn>
                <a:cxn ang="0">
                  <a:pos x="494" y="430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88" name="Freeform 16"/>
            <p:cNvSpPr>
              <a:spLocks/>
            </p:cNvSpPr>
            <p:nvPr/>
          </p:nvSpPr>
          <p:spPr bwMode="hidden">
            <a:xfrm>
              <a:off x="0" y="3956"/>
              <a:ext cx="1737" cy="381"/>
            </a:xfrm>
            <a:custGeom>
              <a:avLst/>
              <a:gdLst/>
              <a:ahLst/>
              <a:cxnLst>
                <a:cxn ang="0">
                  <a:pos x="494" y="4309"/>
                </a:cxn>
                <a:cxn ang="0">
                  <a:pos x="1737" y="4320"/>
                </a:cxn>
                <a:cxn ang="0">
                  <a:pos x="524" y="0"/>
                </a:cxn>
                <a:cxn ang="0">
                  <a:pos x="0" y="7"/>
                </a:cxn>
                <a:cxn ang="0">
                  <a:pos x="494" y="430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89" name="Freeform 17"/>
            <p:cNvSpPr>
              <a:spLocks/>
            </p:cNvSpPr>
            <p:nvPr/>
          </p:nvSpPr>
          <p:spPr bwMode="hidden">
            <a:xfrm>
              <a:off x="3744" y="3956"/>
              <a:ext cx="1739" cy="382"/>
            </a:xfrm>
            <a:custGeom>
              <a:avLst/>
              <a:gdLst/>
              <a:ahLst/>
              <a:cxnLst>
                <a:cxn ang="0">
                  <a:pos x="494" y="4415"/>
                </a:cxn>
                <a:cxn ang="0">
                  <a:pos x="1739" y="4420"/>
                </a:cxn>
                <a:cxn ang="0">
                  <a:pos x="524" y="0"/>
                </a:cxn>
                <a:cxn ang="0">
                  <a:pos x="0" y="7"/>
                </a:cxn>
                <a:cxn ang="0">
                  <a:pos x="494" y="4415"/>
                </a:cxn>
              </a:cxnLst>
              <a:rect l="0" t="0" r="r" b="b"/>
              <a:pathLst>
                <a:path w="1739" h="4420">
                  <a:moveTo>
                    <a:pt x="494" y="4415"/>
                  </a:moveTo>
                  <a:lnTo>
                    <a:pt x="1739" y="4420"/>
                  </a:lnTo>
                  <a:lnTo>
                    <a:pt x="524" y="0"/>
                  </a:lnTo>
                  <a:lnTo>
                    <a:pt x="0" y="7"/>
                  </a:lnTo>
                  <a:lnTo>
                    <a:pt x="494" y="4415"/>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90" name="Freeform 18"/>
            <p:cNvSpPr>
              <a:spLocks/>
            </p:cNvSpPr>
            <p:nvPr/>
          </p:nvSpPr>
          <p:spPr bwMode="hidden">
            <a:xfrm>
              <a:off x="1920" y="3956"/>
              <a:ext cx="2080" cy="381"/>
            </a:xfrm>
            <a:custGeom>
              <a:avLst/>
              <a:gdLst/>
              <a:ahLst/>
              <a:cxnLst>
                <a:cxn ang="0">
                  <a:pos x="0" y="7"/>
                </a:cxn>
                <a:cxn ang="0">
                  <a:pos x="1870" y="4338"/>
                </a:cxn>
                <a:cxn ang="0">
                  <a:pos x="2080" y="4338"/>
                </a:cxn>
                <a:cxn ang="0">
                  <a:pos x="1033" y="0"/>
                </a:cxn>
                <a:cxn ang="0">
                  <a:pos x="0" y="7"/>
                </a:cxn>
              </a:cxnLst>
              <a:rect l="0" t="0" r="r" b="b"/>
              <a:pathLst>
                <a:path w="2080" h="4338">
                  <a:moveTo>
                    <a:pt x="0" y="7"/>
                  </a:moveTo>
                  <a:lnTo>
                    <a:pt x="1870" y="4338"/>
                  </a:lnTo>
                  <a:lnTo>
                    <a:pt x="2080" y="4338"/>
                  </a:lnTo>
                  <a:lnTo>
                    <a:pt x="1033" y="0"/>
                  </a:lnTo>
                  <a:lnTo>
                    <a:pt x="0" y="7"/>
                  </a:lnTo>
                  <a:close/>
                </a:path>
              </a:pathLst>
            </a:custGeom>
            <a:gradFill rotWithShape="0">
              <a:gsLst>
                <a:gs pos="0">
                  <a:schemeClr val="bg2"/>
                </a:gs>
                <a:gs pos="100000">
                  <a:schemeClr val="bg1"/>
                </a:gs>
              </a:gsLst>
              <a:lin ang="540000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91" name="Rectangle 19"/>
            <p:cNvSpPr>
              <a:spLocks noChangeArrowheads="1"/>
            </p:cNvSpPr>
            <p:nvPr/>
          </p:nvSpPr>
          <p:spPr bwMode="hidden">
            <a:xfrm>
              <a:off x="0" y="3905"/>
              <a:ext cx="5760" cy="432"/>
            </a:xfrm>
            <a:prstGeom prst="rect">
              <a:avLst/>
            </a:prstGeom>
            <a:solidFill>
              <a:schemeClr val="bg2">
                <a:alpha val="50000"/>
              </a:schemeClr>
            </a:solidFill>
            <a:ln w="9525">
              <a:noFill/>
              <a:miter lim="800000"/>
              <a:headEnd/>
              <a:tailEnd/>
            </a:ln>
            <a:effectLst/>
          </p:spPr>
          <p:txBody>
            <a:bodyPr wrap="none" anchor="ctr"/>
            <a:lstStyle/>
            <a:p>
              <a:pPr>
                <a:defRPr/>
              </a:pPr>
              <a:endParaRPr lang="en-GB" sz="2400">
                <a:solidFill>
                  <a:srgbClr val="FFFFFF"/>
                </a:solidFill>
                <a:latin typeface="Times New Roman" pitchFamily="18" charset="0"/>
              </a:endParaRPr>
            </a:p>
          </p:txBody>
        </p:sp>
        <p:sp>
          <p:nvSpPr>
            <p:cNvPr id="3092" name="Freeform 20"/>
            <p:cNvSpPr>
              <a:spLocks/>
            </p:cNvSpPr>
            <p:nvPr/>
          </p:nvSpPr>
          <p:spPr bwMode="hidden">
            <a:xfrm>
              <a:off x="2583" y="3918"/>
              <a:ext cx="1036" cy="420"/>
            </a:xfrm>
            <a:custGeom>
              <a:avLst/>
              <a:gdLst/>
              <a:ahLst/>
              <a:cxnLst>
                <a:cxn ang="0">
                  <a:pos x="1027" y="0"/>
                </a:cxn>
                <a:cxn ang="0">
                  <a:pos x="0" y="417"/>
                </a:cxn>
                <a:cxn ang="0">
                  <a:pos x="24" y="420"/>
                </a:cxn>
                <a:cxn ang="0">
                  <a:pos x="1036" y="16"/>
                </a:cxn>
                <a:cxn ang="0">
                  <a:pos x="1027" y="0"/>
                </a:cxn>
              </a:cxnLst>
              <a:rect l="0" t="0" r="r" b="b"/>
              <a:pathLst>
                <a:path w="1036" h="420">
                  <a:moveTo>
                    <a:pt x="1027" y="0"/>
                  </a:moveTo>
                  <a:cubicBezTo>
                    <a:pt x="508" y="159"/>
                    <a:pt x="167" y="347"/>
                    <a:pt x="0" y="417"/>
                  </a:cubicBezTo>
                  <a:cubicBezTo>
                    <a:pt x="0" y="417"/>
                    <a:pt x="12" y="418"/>
                    <a:pt x="24" y="420"/>
                  </a:cubicBezTo>
                  <a:cubicBezTo>
                    <a:pt x="237" y="321"/>
                    <a:pt x="708" y="105"/>
                    <a:pt x="1036" y="16"/>
                  </a:cubicBezTo>
                  <a:cubicBezTo>
                    <a:pt x="1036" y="16"/>
                    <a:pt x="1027" y="0"/>
                    <a:pt x="1027" y="0"/>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93" name="Freeform 21"/>
            <p:cNvSpPr>
              <a:spLocks/>
            </p:cNvSpPr>
            <p:nvPr/>
          </p:nvSpPr>
          <p:spPr bwMode="hidden">
            <a:xfrm rot="18897039" flipH="1">
              <a:off x="1486" y="3886"/>
              <a:ext cx="1060" cy="480"/>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94" name="Freeform 22"/>
            <p:cNvSpPr>
              <a:spLocks/>
            </p:cNvSpPr>
            <p:nvPr/>
          </p:nvSpPr>
          <p:spPr bwMode="hidden">
            <a:xfrm rot="18897039" flipH="1">
              <a:off x="766" y="3886"/>
              <a:ext cx="1060" cy="480"/>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95" name="Freeform 23"/>
            <p:cNvSpPr>
              <a:spLocks/>
            </p:cNvSpPr>
            <p:nvPr/>
          </p:nvSpPr>
          <p:spPr bwMode="hidden">
            <a:xfrm rot="18897039" flipH="1">
              <a:off x="31" y="3854"/>
              <a:ext cx="1034" cy="487"/>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96" name="Freeform 24"/>
            <p:cNvSpPr>
              <a:spLocks/>
            </p:cNvSpPr>
            <p:nvPr/>
          </p:nvSpPr>
          <p:spPr bwMode="hidden">
            <a:xfrm flipH="1" flipV="1">
              <a:off x="576" y="3910"/>
              <a:ext cx="3552" cy="432"/>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97" name="Freeform 25"/>
            <p:cNvSpPr>
              <a:spLocks/>
            </p:cNvSpPr>
            <p:nvPr/>
          </p:nvSpPr>
          <p:spPr bwMode="hidden">
            <a:xfrm flipH="1" flipV="1">
              <a:off x="240" y="3910"/>
              <a:ext cx="1536" cy="432"/>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98" name="Freeform 26"/>
            <p:cNvSpPr>
              <a:spLocks/>
            </p:cNvSpPr>
            <p:nvPr/>
          </p:nvSpPr>
          <p:spPr bwMode="hidden">
            <a:xfrm flipH="1" flipV="1">
              <a:off x="3036" y="3958"/>
              <a:ext cx="1332" cy="383"/>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99" name="Freeform 27"/>
            <p:cNvSpPr>
              <a:spLocks/>
            </p:cNvSpPr>
            <p:nvPr/>
          </p:nvSpPr>
          <p:spPr bwMode="hidden">
            <a:xfrm flipH="1" flipV="1">
              <a:off x="3984" y="3910"/>
              <a:ext cx="1536" cy="432"/>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100" name="Freeform 28"/>
            <p:cNvSpPr>
              <a:spLocks/>
            </p:cNvSpPr>
            <p:nvPr/>
          </p:nvSpPr>
          <p:spPr bwMode="hidden">
            <a:xfrm flipH="1" flipV="1">
              <a:off x="3456" y="3910"/>
              <a:ext cx="2304" cy="432"/>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101" name="Rectangle 29"/>
            <p:cNvSpPr>
              <a:spLocks noChangeArrowheads="1"/>
            </p:cNvSpPr>
            <p:nvPr/>
          </p:nvSpPr>
          <p:spPr bwMode="hidden">
            <a:xfrm>
              <a:off x="0" y="3931"/>
              <a:ext cx="5760" cy="14"/>
            </a:xfrm>
            <a:prstGeom prst="rect">
              <a:avLst/>
            </a:prstGeom>
            <a:gradFill rotWithShape="0">
              <a:gsLst>
                <a:gs pos="0">
                  <a:schemeClr val="bg2"/>
                </a:gs>
                <a:gs pos="50000">
                  <a:schemeClr val="accent1"/>
                </a:gs>
                <a:gs pos="100000">
                  <a:schemeClr val="bg2"/>
                </a:gs>
              </a:gsLst>
              <a:lin ang="0" scaled="1"/>
            </a:gradFill>
            <a:ln w="9525">
              <a:noFill/>
              <a:miter lim="800000"/>
              <a:headEnd/>
              <a:tailEnd/>
            </a:ln>
            <a:effectLst/>
          </p:spPr>
          <p:txBody>
            <a:bodyPr wrap="none" anchor="ctr"/>
            <a:lstStyle/>
            <a:p>
              <a:pPr>
                <a:defRPr/>
              </a:pPr>
              <a:endParaRPr lang="en-GB" sz="2400">
                <a:solidFill>
                  <a:srgbClr val="FFFFFF"/>
                </a:solidFill>
                <a:latin typeface="Times New Roman" pitchFamily="18" charset="0"/>
              </a:endParaRPr>
            </a:p>
          </p:txBody>
        </p:sp>
      </p:grpSp>
      <p:sp>
        <p:nvSpPr>
          <p:cNvPr id="2051" name="Rectangle 30"/>
          <p:cNvSpPr>
            <a:spLocks noGrp="1" noChangeArrowheads="1"/>
          </p:cNvSpPr>
          <p:nvPr>
            <p:ph type="title"/>
          </p:nvPr>
        </p:nvSpPr>
        <p:spPr bwMode="auto">
          <a:xfrm>
            <a:off x="685800" y="796392"/>
            <a:ext cx="7772400" cy="76944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p>
            <a:pPr lvl="0"/>
            <a:r>
              <a:rPr lang="en-GB"/>
              <a:t>Click to edit Master title style</a:t>
            </a:r>
          </a:p>
        </p:txBody>
      </p:sp>
      <p:sp>
        <p:nvSpPr>
          <p:cNvPr id="2052" name="Rectangle 31"/>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3104" name="Rectangle 32"/>
          <p:cNvSpPr>
            <a:spLocks noGrp="1" noChangeArrowheads="1"/>
          </p:cNvSpPr>
          <p:nvPr>
            <p:ph type="dt" sz="half" idx="2"/>
          </p:nvPr>
        </p:nvSpPr>
        <p:spPr bwMode="auto">
          <a:xfrm>
            <a:off x="712788" y="631348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atin typeface="Calibri" pitchFamily="34" charset="0"/>
              </a:defRPr>
            </a:lvl1pPr>
          </a:lstStyle>
          <a:p>
            <a:pPr>
              <a:defRPr/>
            </a:pPr>
            <a:endParaRPr lang="en-GB" dirty="0">
              <a:solidFill>
                <a:srgbClr val="FFFFFF"/>
              </a:solidFill>
            </a:endParaRPr>
          </a:p>
        </p:txBody>
      </p:sp>
      <p:sp>
        <p:nvSpPr>
          <p:cNvPr id="3105" name="Rectangle 33"/>
          <p:cNvSpPr>
            <a:spLocks noGrp="1" noChangeArrowheads="1"/>
          </p:cNvSpPr>
          <p:nvPr>
            <p:ph type="ftr" sz="quarter" idx="3"/>
          </p:nvPr>
        </p:nvSpPr>
        <p:spPr bwMode="auto">
          <a:xfrm>
            <a:off x="3151188" y="6313488"/>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latin typeface="Calibri" pitchFamily="34" charset="0"/>
              </a:defRPr>
            </a:lvl1pPr>
          </a:lstStyle>
          <a:p>
            <a:pPr>
              <a:defRPr/>
            </a:pPr>
            <a:endParaRPr lang="en-GB" dirty="0">
              <a:solidFill>
                <a:srgbClr val="FFFFFF"/>
              </a:solidFill>
            </a:endParaRPr>
          </a:p>
        </p:txBody>
      </p:sp>
      <p:sp>
        <p:nvSpPr>
          <p:cNvPr id="3106" name="Rectangle 34"/>
          <p:cNvSpPr>
            <a:spLocks noGrp="1" noChangeArrowheads="1"/>
          </p:cNvSpPr>
          <p:nvPr>
            <p:ph type="sldNum" sz="quarter" idx="4"/>
          </p:nvPr>
        </p:nvSpPr>
        <p:spPr bwMode="auto">
          <a:xfrm>
            <a:off x="6580188" y="631348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latin typeface="Calibri" pitchFamily="34" charset="0"/>
              </a:defRPr>
            </a:lvl1pPr>
          </a:lstStyle>
          <a:p>
            <a:pPr>
              <a:defRPr/>
            </a:pPr>
            <a:fld id="{63FDA21F-5B9E-47D6-A12F-A7C53918AC09}" type="slidenum">
              <a:rPr lang="en-GB" smtClean="0">
                <a:solidFill>
                  <a:srgbClr val="FFFFFF"/>
                </a:solidFill>
              </a:rPr>
              <a:pPr>
                <a:defRPr/>
              </a:pPr>
              <a:t>‹#›</a:t>
            </a:fld>
            <a:endParaRPr lang="en-GB" dirty="0">
              <a:solidFill>
                <a:srgbClr val="FFFFFF"/>
              </a:solidFill>
            </a:endParaRPr>
          </a:p>
        </p:txBody>
      </p:sp>
    </p:spTree>
  </p:cSld>
  <p:clrMap bg1="dk2" tx1="lt1" bg2="dk1" tx2="lt2" accent1="accent1" accent2="accent2" accent3="accent3" accent4="accent4" accent5="accent5" accent6="accent6" hlink="hlink" folHlink="folHlink"/>
  <p:sldLayoutIdLst>
    <p:sldLayoutId id="2147485011"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Black" pitchFamily="34" charset="0"/>
        </a:defRPr>
      </a:lvl2pPr>
      <a:lvl3pPr algn="ctr" rtl="0" eaLnBrk="0" fontAlgn="base" hangingPunct="0">
        <a:spcBef>
          <a:spcPct val="0"/>
        </a:spcBef>
        <a:spcAft>
          <a:spcPct val="0"/>
        </a:spcAft>
        <a:defRPr sz="4400">
          <a:solidFill>
            <a:schemeClr val="tx2"/>
          </a:solidFill>
          <a:latin typeface="Arial Black" pitchFamily="34" charset="0"/>
        </a:defRPr>
      </a:lvl3pPr>
      <a:lvl4pPr algn="ctr" rtl="0" eaLnBrk="0" fontAlgn="base" hangingPunct="0">
        <a:spcBef>
          <a:spcPct val="0"/>
        </a:spcBef>
        <a:spcAft>
          <a:spcPct val="0"/>
        </a:spcAft>
        <a:defRPr sz="4400">
          <a:solidFill>
            <a:schemeClr val="tx2"/>
          </a:solidFill>
          <a:latin typeface="Arial Black" pitchFamily="34" charset="0"/>
        </a:defRPr>
      </a:lvl4pPr>
      <a:lvl5pPr algn="ctr" rtl="0" eaLnBrk="0" fontAlgn="base" hangingPunct="0">
        <a:spcBef>
          <a:spcPct val="0"/>
        </a:spcBef>
        <a:spcAft>
          <a:spcPct val="0"/>
        </a:spcAft>
        <a:defRPr sz="4400">
          <a:solidFill>
            <a:schemeClr val="tx2"/>
          </a:solidFill>
          <a:latin typeface="Arial Black" pitchFamily="34" charset="0"/>
        </a:defRPr>
      </a:lvl5pPr>
      <a:lvl6pPr marL="457200" algn="ctr" rtl="0" fontAlgn="base">
        <a:spcBef>
          <a:spcPct val="0"/>
        </a:spcBef>
        <a:spcAft>
          <a:spcPct val="0"/>
        </a:spcAft>
        <a:defRPr sz="4400">
          <a:solidFill>
            <a:schemeClr val="tx2"/>
          </a:solidFill>
          <a:latin typeface="Arial Black" pitchFamily="34" charset="0"/>
        </a:defRPr>
      </a:lvl6pPr>
      <a:lvl7pPr marL="914400" algn="ctr" rtl="0" fontAlgn="base">
        <a:spcBef>
          <a:spcPct val="0"/>
        </a:spcBef>
        <a:spcAft>
          <a:spcPct val="0"/>
        </a:spcAft>
        <a:defRPr sz="4400">
          <a:solidFill>
            <a:schemeClr val="tx2"/>
          </a:solidFill>
          <a:latin typeface="Arial Black" pitchFamily="34" charset="0"/>
        </a:defRPr>
      </a:lvl7pPr>
      <a:lvl8pPr marL="1371600" algn="ctr" rtl="0" fontAlgn="base">
        <a:spcBef>
          <a:spcPct val="0"/>
        </a:spcBef>
        <a:spcAft>
          <a:spcPct val="0"/>
        </a:spcAft>
        <a:defRPr sz="4400">
          <a:solidFill>
            <a:schemeClr val="tx2"/>
          </a:solidFill>
          <a:latin typeface="Arial Black" pitchFamily="34" charset="0"/>
        </a:defRPr>
      </a:lvl8pPr>
      <a:lvl9pPr marL="1828800" algn="ctr" rtl="0" fontAlgn="base">
        <a:spcBef>
          <a:spcPct val="0"/>
        </a:spcBef>
        <a:spcAft>
          <a:spcPct val="0"/>
        </a:spcAft>
        <a:defRPr sz="4400">
          <a:solidFill>
            <a:schemeClr val="tx2"/>
          </a:solidFill>
          <a:latin typeface="Arial Black" pitchFamily="34" charset="0"/>
        </a:defRPr>
      </a:lvl9pPr>
    </p:titleStyle>
    <p:bodyStyle>
      <a:lvl1pPr marL="342900" indent="-342900" algn="l" rtl="0" eaLnBrk="0" fontAlgn="base" hangingPunct="0">
        <a:spcBef>
          <a:spcPct val="20000"/>
        </a:spcBef>
        <a:spcAft>
          <a:spcPct val="0"/>
        </a:spcAft>
        <a:buSzPct val="85000"/>
        <a:buBlip>
          <a:blip r:embed="rId3"/>
        </a:buBlip>
        <a:defRPr sz="3200">
          <a:solidFill>
            <a:schemeClr val="tx1"/>
          </a:solidFill>
          <a:latin typeface="Calibri" pitchFamily="34" charset="0"/>
          <a:ea typeface="+mn-ea"/>
          <a:cs typeface="+mn-cs"/>
        </a:defRPr>
      </a:lvl1pPr>
      <a:lvl2pPr marL="742950" indent="-285750" algn="l" rtl="0" eaLnBrk="0" fontAlgn="base" hangingPunct="0">
        <a:spcBef>
          <a:spcPct val="20000"/>
        </a:spcBef>
        <a:spcAft>
          <a:spcPct val="0"/>
        </a:spcAft>
        <a:buClr>
          <a:schemeClr val="tx2"/>
        </a:buClr>
        <a:buSzPct val="70000"/>
        <a:buFont typeface="Wingdings" pitchFamily="2" charset="2"/>
        <a:buChar char="l"/>
        <a:defRPr sz="2800">
          <a:solidFill>
            <a:schemeClr val="tx1"/>
          </a:solidFill>
          <a:latin typeface="Calibri" pitchFamily="34" charset="0"/>
        </a:defRPr>
      </a:lvl2pPr>
      <a:lvl3pPr marL="1143000" indent="-228600" algn="l" rtl="0" eaLnBrk="0" fontAlgn="base" hangingPunct="0">
        <a:spcBef>
          <a:spcPct val="20000"/>
        </a:spcBef>
        <a:spcAft>
          <a:spcPct val="0"/>
        </a:spcAft>
        <a:buClr>
          <a:schemeClr val="hlink"/>
        </a:buClr>
        <a:buSzPct val="65000"/>
        <a:buFont typeface="Wingdings" pitchFamily="2" charset="2"/>
        <a:buChar char="l"/>
        <a:defRPr sz="2400">
          <a:solidFill>
            <a:schemeClr val="tx1"/>
          </a:solidFill>
          <a:latin typeface="Calibri" pitchFamily="34" charset="0"/>
        </a:defRPr>
      </a:lvl3pPr>
      <a:lvl4pPr marL="1600200" indent="-228600" algn="l" rtl="0" eaLnBrk="0" fontAlgn="base" hangingPunct="0">
        <a:spcBef>
          <a:spcPct val="20000"/>
        </a:spcBef>
        <a:spcAft>
          <a:spcPct val="0"/>
        </a:spcAft>
        <a:buClr>
          <a:schemeClr val="accent1"/>
        </a:buClr>
        <a:buSzPct val="60000"/>
        <a:buFont typeface="Wingdings" pitchFamily="2" charset="2"/>
        <a:buChar char="l"/>
        <a:defRPr sz="2000">
          <a:solidFill>
            <a:schemeClr val="tx1"/>
          </a:solidFill>
          <a:latin typeface="Calibri" pitchFamily="34" charset="0"/>
        </a:defRPr>
      </a:lvl4pPr>
      <a:lvl5pPr marL="2057400" indent="-228600" algn="l" rtl="0" eaLnBrk="0" fontAlgn="base" hangingPunct="0">
        <a:spcBef>
          <a:spcPct val="20000"/>
        </a:spcBef>
        <a:spcAft>
          <a:spcPct val="0"/>
        </a:spcAft>
        <a:buClr>
          <a:schemeClr val="accent2"/>
        </a:buClr>
        <a:buSzPct val="60000"/>
        <a:buFont typeface="Wingdings" pitchFamily="2" charset="2"/>
        <a:buChar char="l"/>
        <a:defRPr sz="2000">
          <a:solidFill>
            <a:schemeClr val="tx1"/>
          </a:solidFill>
          <a:latin typeface="Calibri" pitchFamily="34" charset="0"/>
        </a:defRPr>
      </a:lvl5pPr>
      <a:lvl6pPr marL="2514600" indent="-228600" algn="l" rtl="0" fontAlgn="base">
        <a:spcBef>
          <a:spcPct val="20000"/>
        </a:spcBef>
        <a:spcAft>
          <a:spcPct val="0"/>
        </a:spcAft>
        <a:buClr>
          <a:schemeClr val="accent2"/>
        </a:buClr>
        <a:buSzPct val="60000"/>
        <a:buFont typeface="Wingdings" pitchFamily="2" charset="2"/>
        <a:buChar char="l"/>
        <a:defRPr sz="2000">
          <a:solidFill>
            <a:schemeClr val="tx1"/>
          </a:solidFill>
          <a:latin typeface="+mn-lt"/>
        </a:defRPr>
      </a:lvl6pPr>
      <a:lvl7pPr marL="2971800" indent="-228600" algn="l" rtl="0" fontAlgn="base">
        <a:spcBef>
          <a:spcPct val="20000"/>
        </a:spcBef>
        <a:spcAft>
          <a:spcPct val="0"/>
        </a:spcAft>
        <a:buClr>
          <a:schemeClr val="accent2"/>
        </a:buClr>
        <a:buSzPct val="60000"/>
        <a:buFont typeface="Wingdings" pitchFamily="2" charset="2"/>
        <a:buChar char="l"/>
        <a:defRPr sz="2000">
          <a:solidFill>
            <a:schemeClr val="tx1"/>
          </a:solidFill>
          <a:latin typeface="+mn-lt"/>
        </a:defRPr>
      </a:lvl7pPr>
      <a:lvl8pPr marL="3429000" indent="-228600" algn="l" rtl="0" fontAlgn="base">
        <a:spcBef>
          <a:spcPct val="20000"/>
        </a:spcBef>
        <a:spcAft>
          <a:spcPct val="0"/>
        </a:spcAft>
        <a:buClr>
          <a:schemeClr val="accent2"/>
        </a:buClr>
        <a:buSzPct val="60000"/>
        <a:buFont typeface="Wingdings" pitchFamily="2" charset="2"/>
        <a:buChar char="l"/>
        <a:defRPr sz="2000">
          <a:solidFill>
            <a:schemeClr val="tx1"/>
          </a:solidFill>
          <a:latin typeface="+mn-lt"/>
        </a:defRPr>
      </a:lvl8pPr>
      <a:lvl9pPr marL="3886200" indent="-228600" algn="l" rtl="0" fontAlgn="base">
        <a:spcBef>
          <a:spcPct val="20000"/>
        </a:spcBef>
        <a:spcAft>
          <a:spcPct val="0"/>
        </a:spcAft>
        <a:buClr>
          <a:schemeClr val="accent2"/>
        </a:buClr>
        <a:buSzPct val="60000"/>
        <a:buFont typeface="Wingdings" pitchFamily="2" charset="2"/>
        <a:buChar char="l"/>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4000" cy="7405688"/>
            <a:chOff x="0" y="-9"/>
            <a:chExt cx="5760" cy="4665"/>
          </a:xfrm>
        </p:grpSpPr>
        <p:sp>
          <p:nvSpPr>
            <p:cNvPr id="3075" name="Freeform 3"/>
            <p:cNvSpPr>
              <a:spLocks/>
            </p:cNvSpPr>
            <p:nvPr/>
          </p:nvSpPr>
          <p:spPr bwMode="hidden">
            <a:xfrm>
              <a:off x="1632" y="-5"/>
              <a:ext cx="1737" cy="4333"/>
            </a:xfrm>
            <a:custGeom>
              <a:avLst/>
              <a:gdLst/>
              <a:ahLst/>
              <a:cxnLst>
                <a:cxn ang="0">
                  <a:pos x="494" y="4309"/>
                </a:cxn>
                <a:cxn ang="0">
                  <a:pos x="1737" y="4320"/>
                </a:cxn>
                <a:cxn ang="0">
                  <a:pos x="524" y="0"/>
                </a:cxn>
                <a:cxn ang="0">
                  <a:pos x="0" y="7"/>
                </a:cxn>
                <a:cxn ang="0">
                  <a:pos x="494" y="430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76" name="Freeform 4"/>
            <p:cNvSpPr>
              <a:spLocks/>
            </p:cNvSpPr>
            <p:nvPr/>
          </p:nvSpPr>
          <p:spPr bwMode="hidden">
            <a:xfrm>
              <a:off x="0" y="-7"/>
              <a:ext cx="1737" cy="4329"/>
            </a:xfrm>
            <a:custGeom>
              <a:avLst/>
              <a:gdLst/>
              <a:ahLst/>
              <a:cxnLst>
                <a:cxn ang="0">
                  <a:pos x="494" y="4309"/>
                </a:cxn>
                <a:cxn ang="0">
                  <a:pos x="1737" y="4320"/>
                </a:cxn>
                <a:cxn ang="0">
                  <a:pos x="524" y="0"/>
                </a:cxn>
                <a:cxn ang="0">
                  <a:pos x="0" y="7"/>
                </a:cxn>
                <a:cxn ang="0">
                  <a:pos x="494" y="430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77" name="Freeform 5"/>
            <p:cNvSpPr>
              <a:spLocks/>
            </p:cNvSpPr>
            <p:nvPr/>
          </p:nvSpPr>
          <p:spPr bwMode="hidden">
            <a:xfrm>
              <a:off x="3744" y="-4"/>
              <a:ext cx="1739" cy="4330"/>
            </a:xfrm>
            <a:custGeom>
              <a:avLst/>
              <a:gdLst/>
              <a:ahLst/>
              <a:cxnLst>
                <a:cxn ang="0">
                  <a:pos x="494" y="4415"/>
                </a:cxn>
                <a:cxn ang="0">
                  <a:pos x="1739" y="4420"/>
                </a:cxn>
                <a:cxn ang="0">
                  <a:pos x="524" y="0"/>
                </a:cxn>
                <a:cxn ang="0">
                  <a:pos x="0" y="7"/>
                </a:cxn>
                <a:cxn ang="0">
                  <a:pos x="494" y="4415"/>
                </a:cxn>
              </a:cxnLst>
              <a:rect l="0" t="0" r="r" b="b"/>
              <a:pathLst>
                <a:path w="1739" h="4420">
                  <a:moveTo>
                    <a:pt x="494" y="4415"/>
                  </a:moveTo>
                  <a:lnTo>
                    <a:pt x="1739" y="4420"/>
                  </a:lnTo>
                  <a:lnTo>
                    <a:pt x="524" y="0"/>
                  </a:lnTo>
                  <a:lnTo>
                    <a:pt x="0" y="7"/>
                  </a:lnTo>
                  <a:lnTo>
                    <a:pt x="494" y="4415"/>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78" name="Freeform 6"/>
            <p:cNvSpPr>
              <a:spLocks/>
            </p:cNvSpPr>
            <p:nvPr/>
          </p:nvSpPr>
          <p:spPr bwMode="hidden">
            <a:xfrm>
              <a:off x="1920" y="-9"/>
              <a:ext cx="2080" cy="4324"/>
            </a:xfrm>
            <a:custGeom>
              <a:avLst/>
              <a:gdLst/>
              <a:ahLst/>
              <a:cxnLst>
                <a:cxn ang="0">
                  <a:pos x="0" y="7"/>
                </a:cxn>
                <a:cxn ang="0">
                  <a:pos x="1870" y="4338"/>
                </a:cxn>
                <a:cxn ang="0">
                  <a:pos x="2080" y="4338"/>
                </a:cxn>
                <a:cxn ang="0">
                  <a:pos x="1033" y="0"/>
                </a:cxn>
                <a:cxn ang="0">
                  <a:pos x="0" y="7"/>
                </a:cxn>
              </a:cxnLst>
              <a:rect l="0" t="0" r="r" b="b"/>
              <a:pathLst>
                <a:path w="2080" h="4338">
                  <a:moveTo>
                    <a:pt x="0" y="7"/>
                  </a:moveTo>
                  <a:lnTo>
                    <a:pt x="1870" y="4338"/>
                  </a:lnTo>
                  <a:lnTo>
                    <a:pt x="2080" y="4338"/>
                  </a:lnTo>
                  <a:lnTo>
                    <a:pt x="1033" y="0"/>
                  </a:lnTo>
                  <a:lnTo>
                    <a:pt x="0" y="7"/>
                  </a:lnTo>
                  <a:close/>
                </a:path>
              </a:pathLst>
            </a:custGeom>
            <a:gradFill rotWithShape="0">
              <a:gsLst>
                <a:gs pos="0">
                  <a:schemeClr val="bg2"/>
                </a:gs>
                <a:gs pos="100000">
                  <a:schemeClr val="bg1"/>
                </a:gs>
              </a:gsLst>
              <a:lin ang="540000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79" name="Freeform 7"/>
            <p:cNvSpPr>
              <a:spLocks/>
            </p:cNvSpPr>
            <p:nvPr/>
          </p:nvSpPr>
          <p:spPr bwMode="hidden">
            <a:xfrm>
              <a:off x="117" y="97"/>
              <a:ext cx="3504" cy="1536"/>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bg2"/>
                </a:gs>
                <a:gs pos="100000">
                  <a:schemeClr val="bg1"/>
                </a:gs>
              </a:gsLst>
              <a:lin ang="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80" name="Freeform 8"/>
            <p:cNvSpPr>
              <a:spLocks/>
            </p:cNvSpPr>
            <p:nvPr/>
          </p:nvSpPr>
          <p:spPr bwMode="hidden">
            <a:xfrm rot="2702961" flipH="1">
              <a:off x="810" y="766"/>
              <a:ext cx="2544" cy="1008"/>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81" name="Freeform 9"/>
            <p:cNvSpPr>
              <a:spLocks/>
            </p:cNvSpPr>
            <p:nvPr/>
          </p:nvSpPr>
          <p:spPr bwMode="hidden">
            <a:xfrm>
              <a:off x="83" y="49"/>
              <a:ext cx="3504" cy="1536"/>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82" name="Freeform 10"/>
            <p:cNvSpPr>
              <a:spLocks/>
            </p:cNvSpPr>
            <p:nvPr userDrawn="1"/>
          </p:nvSpPr>
          <p:spPr bwMode="hidden">
            <a:xfrm rot="-2895842">
              <a:off x="-984" y="1041"/>
              <a:ext cx="3504" cy="1536"/>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83" name="Freeform 11"/>
            <p:cNvSpPr>
              <a:spLocks/>
            </p:cNvSpPr>
            <p:nvPr/>
          </p:nvSpPr>
          <p:spPr bwMode="hidden">
            <a:xfrm rot="-2305141">
              <a:off x="1331" y="913"/>
              <a:ext cx="3594" cy="1735"/>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84" name="Freeform 12"/>
            <p:cNvSpPr>
              <a:spLocks/>
            </p:cNvSpPr>
            <p:nvPr/>
          </p:nvSpPr>
          <p:spPr bwMode="hidden">
            <a:xfrm rot="2084418" flipH="1">
              <a:off x="1859" y="865"/>
              <a:ext cx="3504" cy="1536"/>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85" name="Freeform 13"/>
            <p:cNvSpPr>
              <a:spLocks/>
            </p:cNvSpPr>
            <p:nvPr/>
          </p:nvSpPr>
          <p:spPr bwMode="hidden">
            <a:xfrm>
              <a:off x="4250" y="-7"/>
              <a:ext cx="1089" cy="2285"/>
            </a:xfrm>
            <a:custGeom>
              <a:avLst/>
              <a:gdLst/>
              <a:ahLst/>
              <a:cxnLst>
                <a:cxn ang="0">
                  <a:pos x="0" y="2265"/>
                </a:cxn>
                <a:cxn ang="0">
                  <a:pos x="1030" y="0"/>
                </a:cxn>
                <a:cxn ang="0">
                  <a:pos x="1089" y="0"/>
                </a:cxn>
                <a:cxn ang="0">
                  <a:pos x="37" y="2285"/>
                </a:cxn>
                <a:cxn ang="0">
                  <a:pos x="0" y="2265"/>
                </a:cxn>
              </a:cxnLst>
              <a:rect l="0" t="0" r="r" b="b"/>
              <a:pathLst>
                <a:path w="1089" h="2285">
                  <a:moveTo>
                    <a:pt x="0" y="2265"/>
                  </a:moveTo>
                  <a:cubicBezTo>
                    <a:pt x="438" y="996"/>
                    <a:pt x="865" y="377"/>
                    <a:pt x="1030" y="0"/>
                  </a:cubicBezTo>
                  <a:cubicBezTo>
                    <a:pt x="1030" y="0"/>
                    <a:pt x="1059" y="0"/>
                    <a:pt x="1089" y="0"/>
                  </a:cubicBezTo>
                  <a:cubicBezTo>
                    <a:pt x="565" y="834"/>
                    <a:pt x="181" y="1853"/>
                    <a:pt x="37" y="2285"/>
                  </a:cubicBezTo>
                  <a:cubicBezTo>
                    <a:pt x="37" y="2285"/>
                    <a:pt x="0" y="2265"/>
                    <a:pt x="0" y="2265"/>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86" name="Rectangle 14"/>
            <p:cNvSpPr>
              <a:spLocks noChangeArrowheads="1"/>
            </p:cNvSpPr>
            <p:nvPr/>
          </p:nvSpPr>
          <p:spPr bwMode="hidden">
            <a:xfrm>
              <a:off x="0" y="3910"/>
              <a:ext cx="5760" cy="432"/>
            </a:xfrm>
            <a:prstGeom prst="rect">
              <a:avLst/>
            </a:prstGeom>
            <a:gradFill rotWithShape="0">
              <a:gsLst>
                <a:gs pos="0">
                  <a:schemeClr val="bg2"/>
                </a:gs>
                <a:gs pos="100000">
                  <a:schemeClr val="bg1"/>
                </a:gs>
              </a:gsLst>
              <a:lin ang="5400000" scaled="1"/>
            </a:gradFill>
            <a:ln w="9525">
              <a:noFill/>
              <a:miter lim="800000"/>
              <a:headEnd/>
              <a:tailEnd/>
            </a:ln>
            <a:effectLst/>
          </p:spPr>
          <p:txBody>
            <a:bodyPr wrap="none" anchor="ctr"/>
            <a:lstStyle/>
            <a:p>
              <a:pPr algn="ctr" eaLnBrk="0" hangingPunct="0">
                <a:defRPr/>
              </a:pPr>
              <a:endParaRPr lang="en-GB" sz="1800" dirty="0">
                <a:solidFill>
                  <a:srgbClr val="FFFF66"/>
                </a:solidFill>
              </a:endParaRPr>
            </a:p>
          </p:txBody>
        </p:sp>
        <p:sp>
          <p:nvSpPr>
            <p:cNvPr id="3087" name="Freeform 15"/>
            <p:cNvSpPr>
              <a:spLocks/>
            </p:cNvSpPr>
            <p:nvPr/>
          </p:nvSpPr>
          <p:spPr bwMode="hidden">
            <a:xfrm>
              <a:off x="1632" y="3956"/>
              <a:ext cx="1737" cy="382"/>
            </a:xfrm>
            <a:custGeom>
              <a:avLst/>
              <a:gdLst/>
              <a:ahLst/>
              <a:cxnLst>
                <a:cxn ang="0">
                  <a:pos x="494" y="4309"/>
                </a:cxn>
                <a:cxn ang="0">
                  <a:pos x="1737" y="4320"/>
                </a:cxn>
                <a:cxn ang="0">
                  <a:pos x="524" y="0"/>
                </a:cxn>
                <a:cxn ang="0">
                  <a:pos x="0" y="7"/>
                </a:cxn>
                <a:cxn ang="0">
                  <a:pos x="494" y="430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88" name="Freeform 16"/>
            <p:cNvSpPr>
              <a:spLocks/>
            </p:cNvSpPr>
            <p:nvPr/>
          </p:nvSpPr>
          <p:spPr bwMode="hidden">
            <a:xfrm>
              <a:off x="0" y="3956"/>
              <a:ext cx="1737" cy="381"/>
            </a:xfrm>
            <a:custGeom>
              <a:avLst/>
              <a:gdLst/>
              <a:ahLst/>
              <a:cxnLst>
                <a:cxn ang="0">
                  <a:pos x="494" y="4309"/>
                </a:cxn>
                <a:cxn ang="0">
                  <a:pos x="1737" y="4320"/>
                </a:cxn>
                <a:cxn ang="0">
                  <a:pos x="524" y="0"/>
                </a:cxn>
                <a:cxn ang="0">
                  <a:pos x="0" y="7"/>
                </a:cxn>
                <a:cxn ang="0">
                  <a:pos x="494" y="430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89" name="Freeform 17"/>
            <p:cNvSpPr>
              <a:spLocks/>
            </p:cNvSpPr>
            <p:nvPr/>
          </p:nvSpPr>
          <p:spPr bwMode="hidden">
            <a:xfrm>
              <a:off x="3744" y="3956"/>
              <a:ext cx="1739" cy="382"/>
            </a:xfrm>
            <a:custGeom>
              <a:avLst/>
              <a:gdLst/>
              <a:ahLst/>
              <a:cxnLst>
                <a:cxn ang="0">
                  <a:pos x="494" y="4415"/>
                </a:cxn>
                <a:cxn ang="0">
                  <a:pos x="1739" y="4420"/>
                </a:cxn>
                <a:cxn ang="0">
                  <a:pos x="524" y="0"/>
                </a:cxn>
                <a:cxn ang="0">
                  <a:pos x="0" y="7"/>
                </a:cxn>
                <a:cxn ang="0">
                  <a:pos x="494" y="4415"/>
                </a:cxn>
              </a:cxnLst>
              <a:rect l="0" t="0" r="r" b="b"/>
              <a:pathLst>
                <a:path w="1739" h="4420">
                  <a:moveTo>
                    <a:pt x="494" y="4415"/>
                  </a:moveTo>
                  <a:lnTo>
                    <a:pt x="1739" y="4420"/>
                  </a:lnTo>
                  <a:lnTo>
                    <a:pt x="524" y="0"/>
                  </a:lnTo>
                  <a:lnTo>
                    <a:pt x="0" y="7"/>
                  </a:lnTo>
                  <a:lnTo>
                    <a:pt x="494" y="4415"/>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90" name="Freeform 18"/>
            <p:cNvSpPr>
              <a:spLocks/>
            </p:cNvSpPr>
            <p:nvPr/>
          </p:nvSpPr>
          <p:spPr bwMode="hidden">
            <a:xfrm>
              <a:off x="1920" y="3956"/>
              <a:ext cx="2080" cy="381"/>
            </a:xfrm>
            <a:custGeom>
              <a:avLst/>
              <a:gdLst/>
              <a:ahLst/>
              <a:cxnLst>
                <a:cxn ang="0">
                  <a:pos x="0" y="7"/>
                </a:cxn>
                <a:cxn ang="0">
                  <a:pos x="1870" y="4338"/>
                </a:cxn>
                <a:cxn ang="0">
                  <a:pos x="2080" y="4338"/>
                </a:cxn>
                <a:cxn ang="0">
                  <a:pos x="1033" y="0"/>
                </a:cxn>
                <a:cxn ang="0">
                  <a:pos x="0" y="7"/>
                </a:cxn>
              </a:cxnLst>
              <a:rect l="0" t="0" r="r" b="b"/>
              <a:pathLst>
                <a:path w="2080" h="4338">
                  <a:moveTo>
                    <a:pt x="0" y="7"/>
                  </a:moveTo>
                  <a:lnTo>
                    <a:pt x="1870" y="4338"/>
                  </a:lnTo>
                  <a:lnTo>
                    <a:pt x="2080" y="4338"/>
                  </a:lnTo>
                  <a:lnTo>
                    <a:pt x="1033" y="0"/>
                  </a:lnTo>
                  <a:lnTo>
                    <a:pt x="0" y="7"/>
                  </a:lnTo>
                  <a:close/>
                </a:path>
              </a:pathLst>
            </a:custGeom>
            <a:gradFill rotWithShape="0">
              <a:gsLst>
                <a:gs pos="0">
                  <a:schemeClr val="bg2"/>
                </a:gs>
                <a:gs pos="100000">
                  <a:schemeClr val="bg1"/>
                </a:gs>
              </a:gsLst>
              <a:lin ang="540000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91" name="Rectangle 19"/>
            <p:cNvSpPr>
              <a:spLocks noChangeArrowheads="1"/>
            </p:cNvSpPr>
            <p:nvPr/>
          </p:nvSpPr>
          <p:spPr bwMode="hidden">
            <a:xfrm>
              <a:off x="0" y="3905"/>
              <a:ext cx="5760" cy="432"/>
            </a:xfrm>
            <a:prstGeom prst="rect">
              <a:avLst/>
            </a:prstGeom>
            <a:solidFill>
              <a:schemeClr val="bg2">
                <a:alpha val="50000"/>
              </a:schemeClr>
            </a:solidFill>
            <a:ln w="9525">
              <a:noFill/>
              <a:miter lim="800000"/>
              <a:headEnd/>
              <a:tailEnd/>
            </a:ln>
            <a:effectLst/>
          </p:spPr>
          <p:txBody>
            <a:bodyPr wrap="none" anchor="ctr"/>
            <a:lstStyle/>
            <a:p>
              <a:pPr algn="ctr" eaLnBrk="0" hangingPunct="0">
                <a:defRPr/>
              </a:pPr>
              <a:endParaRPr lang="en-GB" sz="1800" dirty="0">
                <a:solidFill>
                  <a:srgbClr val="FFFF66"/>
                </a:solidFill>
              </a:endParaRPr>
            </a:p>
          </p:txBody>
        </p:sp>
        <p:sp>
          <p:nvSpPr>
            <p:cNvPr id="3092" name="Freeform 20"/>
            <p:cNvSpPr>
              <a:spLocks/>
            </p:cNvSpPr>
            <p:nvPr/>
          </p:nvSpPr>
          <p:spPr bwMode="hidden">
            <a:xfrm>
              <a:off x="2583" y="3918"/>
              <a:ext cx="1036" cy="420"/>
            </a:xfrm>
            <a:custGeom>
              <a:avLst/>
              <a:gdLst/>
              <a:ahLst/>
              <a:cxnLst>
                <a:cxn ang="0">
                  <a:pos x="1027" y="0"/>
                </a:cxn>
                <a:cxn ang="0">
                  <a:pos x="0" y="417"/>
                </a:cxn>
                <a:cxn ang="0">
                  <a:pos x="24" y="420"/>
                </a:cxn>
                <a:cxn ang="0">
                  <a:pos x="1036" y="16"/>
                </a:cxn>
                <a:cxn ang="0">
                  <a:pos x="1027" y="0"/>
                </a:cxn>
              </a:cxnLst>
              <a:rect l="0" t="0" r="r" b="b"/>
              <a:pathLst>
                <a:path w="1036" h="420">
                  <a:moveTo>
                    <a:pt x="1027" y="0"/>
                  </a:moveTo>
                  <a:cubicBezTo>
                    <a:pt x="508" y="159"/>
                    <a:pt x="167" y="347"/>
                    <a:pt x="0" y="417"/>
                  </a:cubicBezTo>
                  <a:cubicBezTo>
                    <a:pt x="0" y="417"/>
                    <a:pt x="12" y="418"/>
                    <a:pt x="24" y="420"/>
                  </a:cubicBezTo>
                  <a:cubicBezTo>
                    <a:pt x="237" y="321"/>
                    <a:pt x="708" y="105"/>
                    <a:pt x="1036" y="16"/>
                  </a:cubicBezTo>
                  <a:cubicBezTo>
                    <a:pt x="1036" y="16"/>
                    <a:pt x="1027" y="0"/>
                    <a:pt x="1027" y="0"/>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93" name="Freeform 21"/>
            <p:cNvSpPr>
              <a:spLocks/>
            </p:cNvSpPr>
            <p:nvPr/>
          </p:nvSpPr>
          <p:spPr bwMode="hidden">
            <a:xfrm rot="18897039" flipH="1">
              <a:off x="1486" y="3886"/>
              <a:ext cx="1060" cy="480"/>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94" name="Freeform 22"/>
            <p:cNvSpPr>
              <a:spLocks/>
            </p:cNvSpPr>
            <p:nvPr/>
          </p:nvSpPr>
          <p:spPr bwMode="hidden">
            <a:xfrm rot="18897039" flipH="1">
              <a:off x="766" y="3886"/>
              <a:ext cx="1060" cy="480"/>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95" name="Freeform 23"/>
            <p:cNvSpPr>
              <a:spLocks/>
            </p:cNvSpPr>
            <p:nvPr/>
          </p:nvSpPr>
          <p:spPr bwMode="hidden">
            <a:xfrm rot="18897039" flipH="1">
              <a:off x="31" y="3854"/>
              <a:ext cx="1034" cy="487"/>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96" name="Freeform 24"/>
            <p:cNvSpPr>
              <a:spLocks/>
            </p:cNvSpPr>
            <p:nvPr/>
          </p:nvSpPr>
          <p:spPr bwMode="hidden">
            <a:xfrm flipH="1" flipV="1">
              <a:off x="576" y="3910"/>
              <a:ext cx="3552" cy="432"/>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97" name="Freeform 25"/>
            <p:cNvSpPr>
              <a:spLocks/>
            </p:cNvSpPr>
            <p:nvPr/>
          </p:nvSpPr>
          <p:spPr bwMode="hidden">
            <a:xfrm flipH="1" flipV="1">
              <a:off x="240" y="3910"/>
              <a:ext cx="1536" cy="432"/>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98" name="Freeform 26"/>
            <p:cNvSpPr>
              <a:spLocks/>
            </p:cNvSpPr>
            <p:nvPr/>
          </p:nvSpPr>
          <p:spPr bwMode="hidden">
            <a:xfrm flipH="1" flipV="1">
              <a:off x="3036" y="3958"/>
              <a:ext cx="1332" cy="383"/>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99" name="Freeform 27"/>
            <p:cNvSpPr>
              <a:spLocks/>
            </p:cNvSpPr>
            <p:nvPr/>
          </p:nvSpPr>
          <p:spPr bwMode="hidden">
            <a:xfrm flipH="1" flipV="1">
              <a:off x="3984" y="3910"/>
              <a:ext cx="1536" cy="432"/>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100" name="Freeform 28"/>
            <p:cNvSpPr>
              <a:spLocks/>
            </p:cNvSpPr>
            <p:nvPr/>
          </p:nvSpPr>
          <p:spPr bwMode="hidden">
            <a:xfrm flipH="1" flipV="1">
              <a:off x="3456" y="3910"/>
              <a:ext cx="2304" cy="432"/>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101" name="Rectangle 29"/>
            <p:cNvSpPr>
              <a:spLocks noChangeArrowheads="1"/>
            </p:cNvSpPr>
            <p:nvPr/>
          </p:nvSpPr>
          <p:spPr bwMode="hidden">
            <a:xfrm>
              <a:off x="0" y="3931"/>
              <a:ext cx="5760" cy="14"/>
            </a:xfrm>
            <a:prstGeom prst="rect">
              <a:avLst/>
            </a:prstGeom>
            <a:gradFill rotWithShape="0">
              <a:gsLst>
                <a:gs pos="0">
                  <a:schemeClr val="bg2"/>
                </a:gs>
                <a:gs pos="50000">
                  <a:schemeClr val="accent1"/>
                </a:gs>
                <a:gs pos="100000">
                  <a:schemeClr val="bg2"/>
                </a:gs>
              </a:gsLst>
              <a:lin ang="0" scaled="1"/>
            </a:gradFill>
            <a:ln w="9525">
              <a:noFill/>
              <a:miter lim="800000"/>
              <a:headEnd/>
              <a:tailEnd/>
            </a:ln>
            <a:effectLst/>
          </p:spPr>
          <p:txBody>
            <a:bodyPr wrap="none" anchor="ctr"/>
            <a:lstStyle/>
            <a:p>
              <a:pPr algn="ctr" eaLnBrk="0" hangingPunct="0">
                <a:defRPr/>
              </a:pPr>
              <a:endParaRPr lang="en-GB" sz="1800" dirty="0">
                <a:solidFill>
                  <a:srgbClr val="FFFF66"/>
                </a:solidFill>
              </a:endParaRPr>
            </a:p>
          </p:txBody>
        </p:sp>
      </p:grpSp>
      <p:sp>
        <p:nvSpPr>
          <p:cNvPr id="1027" name="Rectangle 30"/>
          <p:cNvSpPr>
            <a:spLocks noGrp="1" noChangeArrowheads="1"/>
          </p:cNvSpPr>
          <p:nvPr>
            <p:ph type="title"/>
          </p:nvPr>
        </p:nvSpPr>
        <p:spPr bwMode="auto">
          <a:xfrm>
            <a:off x="685800" y="796392"/>
            <a:ext cx="7772400" cy="76944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p>
            <a:pPr lvl="0"/>
            <a:r>
              <a:rPr lang="en-GB"/>
              <a:t>Click to edit Master title style</a:t>
            </a:r>
          </a:p>
        </p:txBody>
      </p:sp>
      <p:sp>
        <p:nvSpPr>
          <p:cNvPr id="1028" name="Rectangle 31"/>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3104" name="Rectangle 32"/>
          <p:cNvSpPr>
            <a:spLocks noGrp="1" noChangeArrowheads="1"/>
          </p:cNvSpPr>
          <p:nvPr>
            <p:ph type="dt" sz="half" idx="2"/>
          </p:nvPr>
        </p:nvSpPr>
        <p:spPr bwMode="auto">
          <a:xfrm>
            <a:off x="712788" y="631348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smtClean="0">
                <a:latin typeface="+mn-lt"/>
              </a:defRPr>
            </a:lvl1pPr>
          </a:lstStyle>
          <a:p>
            <a:pPr algn="ctr" eaLnBrk="0" hangingPunct="0">
              <a:defRPr/>
            </a:pPr>
            <a:endParaRPr lang="en-GB" dirty="0">
              <a:solidFill>
                <a:srgbClr val="FFFF66"/>
              </a:solidFill>
            </a:endParaRPr>
          </a:p>
        </p:txBody>
      </p:sp>
      <p:sp>
        <p:nvSpPr>
          <p:cNvPr id="3105" name="Rectangle 33"/>
          <p:cNvSpPr>
            <a:spLocks noGrp="1" noChangeArrowheads="1"/>
          </p:cNvSpPr>
          <p:nvPr>
            <p:ph type="ftr" sz="quarter" idx="3"/>
          </p:nvPr>
        </p:nvSpPr>
        <p:spPr bwMode="auto">
          <a:xfrm>
            <a:off x="3151188" y="6313488"/>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smtClean="0">
                <a:latin typeface="+mn-lt"/>
              </a:defRPr>
            </a:lvl1pPr>
          </a:lstStyle>
          <a:p>
            <a:pPr eaLnBrk="0" hangingPunct="0">
              <a:defRPr/>
            </a:pPr>
            <a:endParaRPr lang="en-GB" dirty="0">
              <a:solidFill>
                <a:srgbClr val="FFFF66"/>
              </a:solidFill>
            </a:endParaRPr>
          </a:p>
        </p:txBody>
      </p:sp>
      <p:sp>
        <p:nvSpPr>
          <p:cNvPr id="3106" name="Rectangle 34"/>
          <p:cNvSpPr>
            <a:spLocks noGrp="1" noChangeArrowheads="1"/>
          </p:cNvSpPr>
          <p:nvPr>
            <p:ph type="sldNum" sz="quarter" idx="4"/>
          </p:nvPr>
        </p:nvSpPr>
        <p:spPr bwMode="auto">
          <a:xfrm>
            <a:off x="6580188" y="631348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smtClean="0">
                <a:latin typeface="+mn-lt"/>
              </a:defRPr>
            </a:lvl1pPr>
          </a:lstStyle>
          <a:p>
            <a:pPr eaLnBrk="0" hangingPunct="0">
              <a:defRPr/>
            </a:pPr>
            <a:fld id="{F0E10B11-C85F-48B6-85FA-27D679FD1912}" type="slidenum">
              <a:rPr lang="en-GB">
                <a:solidFill>
                  <a:srgbClr val="FFFF66"/>
                </a:solidFill>
              </a:rPr>
              <a:pPr eaLnBrk="0" hangingPunct="0">
                <a:defRPr/>
              </a:pPr>
              <a:t>‹#›</a:t>
            </a:fld>
            <a:endParaRPr lang="en-GB" dirty="0">
              <a:solidFill>
                <a:srgbClr val="FFFF66"/>
              </a:solidFill>
            </a:endParaRPr>
          </a:p>
        </p:txBody>
      </p:sp>
    </p:spTree>
  </p:cSld>
  <p:clrMap bg1="dk2" tx1="lt1" bg2="dk1" tx2="lt2" accent1="accent1" accent2="accent2" accent3="accent3" accent4="accent4" accent5="accent5" accent6="accent6" hlink="hlink" folHlink="folHlink"/>
  <p:sldLayoutIdLst>
    <p:sldLayoutId id="2147485013"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Black" pitchFamily="34" charset="0"/>
        </a:defRPr>
      </a:lvl2pPr>
      <a:lvl3pPr algn="ctr" rtl="0" eaLnBrk="0" fontAlgn="base" hangingPunct="0">
        <a:spcBef>
          <a:spcPct val="0"/>
        </a:spcBef>
        <a:spcAft>
          <a:spcPct val="0"/>
        </a:spcAft>
        <a:defRPr sz="4400">
          <a:solidFill>
            <a:schemeClr val="tx2"/>
          </a:solidFill>
          <a:latin typeface="Arial Black" pitchFamily="34" charset="0"/>
        </a:defRPr>
      </a:lvl3pPr>
      <a:lvl4pPr algn="ctr" rtl="0" eaLnBrk="0" fontAlgn="base" hangingPunct="0">
        <a:spcBef>
          <a:spcPct val="0"/>
        </a:spcBef>
        <a:spcAft>
          <a:spcPct val="0"/>
        </a:spcAft>
        <a:defRPr sz="4400">
          <a:solidFill>
            <a:schemeClr val="tx2"/>
          </a:solidFill>
          <a:latin typeface="Arial Black" pitchFamily="34" charset="0"/>
        </a:defRPr>
      </a:lvl4pPr>
      <a:lvl5pPr algn="ctr" rtl="0" eaLnBrk="0" fontAlgn="base" hangingPunct="0">
        <a:spcBef>
          <a:spcPct val="0"/>
        </a:spcBef>
        <a:spcAft>
          <a:spcPct val="0"/>
        </a:spcAft>
        <a:defRPr sz="4400">
          <a:solidFill>
            <a:schemeClr val="tx2"/>
          </a:solidFill>
          <a:latin typeface="Arial Black" pitchFamily="34" charset="0"/>
        </a:defRPr>
      </a:lvl5pPr>
      <a:lvl6pPr marL="457200" algn="ctr" rtl="0" fontAlgn="base">
        <a:spcBef>
          <a:spcPct val="0"/>
        </a:spcBef>
        <a:spcAft>
          <a:spcPct val="0"/>
        </a:spcAft>
        <a:defRPr sz="4400">
          <a:solidFill>
            <a:schemeClr val="tx2"/>
          </a:solidFill>
          <a:latin typeface="Arial Black" pitchFamily="34" charset="0"/>
        </a:defRPr>
      </a:lvl6pPr>
      <a:lvl7pPr marL="914400" algn="ctr" rtl="0" fontAlgn="base">
        <a:spcBef>
          <a:spcPct val="0"/>
        </a:spcBef>
        <a:spcAft>
          <a:spcPct val="0"/>
        </a:spcAft>
        <a:defRPr sz="4400">
          <a:solidFill>
            <a:schemeClr val="tx2"/>
          </a:solidFill>
          <a:latin typeface="Arial Black" pitchFamily="34" charset="0"/>
        </a:defRPr>
      </a:lvl7pPr>
      <a:lvl8pPr marL="1371600" algn="ctr" rtl="0" fontAlgn="base">
        <a:spcBef>
          <a:spcPct val="0"/>
        </a:spcBef>
        <a:spcAft>
          <a:spcPct val="0"/>
        </a:spcAft>
        <a:defRPr sz="4400">
          <a:solidFill>
            <a:schemeClr val="tx2"/>
          </a:solidFill>
          <a:latin typeface="Arial Black" pitchFamily="34" charset="0"/>
        </a:defRPr>
      </a:lvl8pPr>
      <a:lvl9pPr marL="1828800" algn="ctr" rtl="0" fontAlgn="base">
        <a:spcBef>
          <a:spcPct val="0"/>
        </a:spcBef>
        <a:spcAft>
          <a:spcPct val="0"/>
        </a:spcAft>
        <a:defRPr sz="4400">
          <a:solidFill>
            <a:schemeClr val="tx2"/>
          </a:solidFill>
          <a:latin typeface="Arial Black" pitchFamily="34" charset="0"/>
        </a:defRPr>
      </a:lvl9pPr>
    </p:titleStyle>
    <p:bodyStyle>
      <a:lvl1pPr marL="342900" indent="-342900" algn="l" rtl="0" eaLnBrk="0" fontAlgn="base" hangingPunct="0">
        <a:spcBef>
          <a:spcPct val="20000"/>
        </a:spcBef>
        <a:spcAft>
          <a:spcPct val="0"/>
        </a:spcAft>
        <a:buSzPct val="85000"/>
        <a:buBlip>
          <a:blip r:embed="rId3"/>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70000"/>
        <a:buFont typeface="Wingdings" pitchFamily="2" charset="2"/>
        <a:buChar char="l"/>
        <a:defRPr sz="2800">
          <a:solidFill>
            <a:schemeClr val="tx1"/>
          </a:solidFill>
          <a:latin typeface="+mn-lt"/>
        </a:defRPr>
      </a:lvl2pPr>
      <a:lvl3pPr marL="1143000" indent="-228600" algn="l" rtl="0" eaLnBrk="0" fontAlgn="base" hangingPunct="0">
        <a:spcBef>
          <a:spcPct val="20000"/>
        </a:spcBef>
        <a:spcAft>
          <a:spcPct val="0"/>
        </a:spcAft>
        <a:buClr>
          <a:schemeClr val="hlink"/>
        </a:buClr>
        <a:buSzPct val="65000"/>
        <a:buFont typeface="Wingdings" pitchFamily="2" charset="2"/>
        <a:buChar char="l"/>
        <a:defRPr sz="2400">
          <a:solidFill>
            <a:schemeClr val="tx1"/>
          </a:solidFill>
          <a:latin typeface="+mn-lt"/>
        </a:defRPr>
      </a:lvl3pPr>
      <a:lvl4pPr marL="1600200" indent="-228600" algn="l" rtl="0" eaLnBrk="0" fontAlgn="base" hangingPunct="0">
        <a:spcBef>
          <a:spcPct val="20000"/>
        </a:spcBef>
        <a:spcAft>
          <a:spcPct val="0"/>
        </a:spcAft>
        <a:buClr>
          <a:schemeClr val="accent1"/>
        </a:buClr>
        <a:buSzPct val="60000"/>
        <a:buFont typeface="Wingdings" pitchFamily="2" charset="2"/>
        <a:buChar char="l"/>
        <a:defRPr sz="2000">
          <a:solidFill>
            <a:schemeClr val="tx1"/>
          </a:solidFill>
          <a:latin typeface="+mn-lt"/>
        </a:defRPr>
      </a:lvl4pPr>
      <a:lvl5pPr marL="2057400" indent="-228600" algn="l" rtl="0" eaLnBrk="0" fontAlgn="base" hangingPunct="0">
        <a:spcBef>
          <a:spcPct val="20000"/>
        </a:spcBef>
        <a:spcAft>
          <a:spcPct val="0"/>
        </a:spcAft>
        <a:buClr>
          <a:schemeClr val="accent2"/>
        </a:buClr>
        <a:buSzPct val="60000"/>
        <a:buFont typeface="Wingdings" pitchFamily="2" charset="2"/>
        <a:buChar char="l"/>
        <a:defRPr sz="2000">
          <a:solidFill>
            <a:schemeClr val="tx1"/>
          </a:solidFill>
          <a:latin typeface="+mn-lt"/>
        </a:defRPr>
      </a:lvl5pPr>
      <a:lvl6pPr marL="2514600" indent="-228600" algn="l" rtl="0" fontAlgn="base">
        <a:spcBef>
          <a:spcPct val="20000"/>
        </a:spcBef>
        <a:spcAft>
          <a:spcPct val="0"/>
        </a:spcAft>
        <a:buClr>
          <a:schemeClr val="accent2"/>
        </a:buClr>
        <a:buSzPct val="60000"/>
        <a:buFont typeface="Wingdings" pitchFamily="2" charset="2"/>
        <a:buChar char="l"/>
        <a:defRPr sz="2000">
          <a:solidFill>
            <a:schemeClr val="tx1"/>
          </a:solidFill>
          <a:latin typeface="+mn-lt"/>
        </a:defRPr>
      </a:lvl6pPr>
      <a:lvl7pPr marL="2971800" indent="-228600" algn="l" rtl="0" fontAlgn="base">
        <a:spcBef>
          <a:spcPct val="20000"/>
        </a:spcBef>
        <a:spcAft>
          <a:spcPct val="0"/>
        </a:spcAft>
        <a:buClr>
          <a:schemeClr val="accent2"/>
        </a:buClr>
        <a:buSzPct val="60000"/>
        <a:buFont typeface="Wingdings" pitchFamily="2" charset="2"/>
        <a:buChar char="l"/>
        <a:defRPr sz="2000">
          <a:solidFill>
            <a:schemeClr val="tx1"/>
          </a:solidFill>
          <a:latin typeface="+mn-lt"/>
        </a:defRPr>
      </a:lvl7pPr>
      <a:lvl8pPr marL="3429000" indent="-228600" algn="l" rtl="0" fontAlgn="base">
        <a:spcBef>
          <a:spcPct val="20000"/>
        </a:spcBef>
        <a:spcAft>
          <a:spcPct val="0"/>
        </a:spcAft>
        <a:buClr>
          <a:schemeClr val="accent2"/>
        </a:buClr>
        <a:buSzPct val="60000"/>
        <a:buFont typeface="Wingdings" pitchFamily="2" charset="2"/>
        <a:buChar char="l"/>
        <a:defRPr sz="2000">
          <a:solidFill>
            <a:schemeClr val="tx1"/>
          </a:solidFill>
          <a:latin typeface="+mn-lt"/>
        </a:defRPr>
      </a:lvl8pPr>
      <a:lvl9pPr marL="3886200" indent="-228600" algn="l" rtl="0" fontAlgn="base">
        <a:spcBef>
          <a:spcPct val="20000"/>
        </a:spcBef>
        <a:spcAft>
          <a:spcPct val="0"/>
        </a:spcAft>
        <a:buClr>
          <a:schemeClr val="accent2"/>
        </a:buClr>
        <a:buSzPct val="60000"/>
        <a:buFont typeface="Wingdings" pitchFamily="2" charset="2"/>
        <a:buChar char="l"/>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2000" b="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2000"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2000" b="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a:defRPr/>
            </a:pPr>
            <a:endParaRPr lang="en-US" sz="2000" b="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a:defRPr/>
            </a:pPr>
            <a:endParaRPr lang="en-US" sz="2000" b="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a:defRPr/>
            </a:pPr>
            <a:r>
              <a:rPr lang="en-GB" sz="1400" dirty="0">
                <a:solidFill>
                  <a:srgbClr val="FF0000"/>
                </a:solidFill>
                <a:latin typeface="Arial Rounded MT Bold"/>
              </a:rPr>
              <a:t>www.phil-race.co.uk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Tree>
    <p:extLst>
      <p:ext uri="{BB962C8B-B14F-4D97-AF65-F5344CB8AC3E}">
        <p14:creationId xmlns:p14="http://schemas.microsoft.com/office/powerpoint/2010/main" val="3946368148"/>
      </p:ext>
    </p:extLst>
  </p:cSld>
  <p:clrMap bg1="lt1" tx1="dk1" bg2="lt2" tx2="dk2" accent1="accent1" accent2="accent2" accent3="accent3" accent4="accent4" accent5="accent5" accent6="accent6" hlink="hlink" folHlink="folHlink"/>
  <p:sldLayoutIdLst>
    <p:sldLayoutId id="2147485142"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2000" b="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2000"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2000" b="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a:defRPr/>
            </a:pPr>
            <a:endParaRPr lang="en-US" sz="2000" b="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a:defRPr/>
            </a:pPr>
            <a:endParaRPr lang="en-US" sz="2000" b="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a:defRPr/>
            </a:pPr>
            <a:r>
              <a:rPr lang="en-GB" sz="1400"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Tree>
    <p:extLst>
      <p:ext uri="{BB962C8B-B14F-4D97-AF65-F5344CB8AC3E}">
        <p14:creationId xmlns:p14="http://schemas.microsoft.com/office/powerpoint/2010/main" val="3859555260"/>
      </p:ext>
    </p:extLst>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www.phil-race.co.uk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Tree>
  </p:cSld>
  <p:clrMap bg1="lt1" tx1="dk1" bg2="lt2" tx2="dk2" accent1="accent1" accent2="accent2" accent3="accent3" accent4="accent4" accent5="accent5" accent6="accent6" hlink="hlink" folHlink="folHlink"/>
  <p:sldLayoutIdLst>
    <p:sldLayoutId id="2147485125"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4"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b="1"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6"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2000" b="1" dirty="0">
              <a:solidFill>
                <a:srgbClr val="000000"/>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2000" b="1" dirty="0">
              <a:solidFill>
                <a:srgbClr val="000000"/>
              </a:solidFill>
              <a:latin typeface="Calibri"/>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2000" b="1" dirty="0">
              <a:solidFill>
                <a:srgbClr val="000000"/>
              </a:solidFill>
              <a:latin typeface="Calibri"/>
            </a:endParaRPr>
          </a:p>
        </p:txBody>
      </p:sp>
      <p:sp>
        <p:nvSpPr>
          <p:cNvPr id="9" name="Oval 7"/>
          <p:cNvSpPr>
            <a:spLocks noChangeArrowheads="1"/>
          </p:cNvSpPr>
          <p:nvPr/>
        </p:nvSpPr>
        <p:spPr bwMode="auto">
          <a:xfrm>
            <a:off x="8332789"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2000" b="1" dirty="0">
              <a:solidFill>
                <a:srgbClr val="000000"/>
              </a:solidFill>
              <a:latin typeface="Calibri"/>
            </a:endParaRPr>
          </a:p>
        </p:txBody>
      </p:sp>
      <p:sp>
        <p:nvSpPr>
          <p:cNvPr id="10" name="Oval 8"/>
          <p:cNvSpPr>
            <a:spLocks noChangeArrowheads="1"/>
          </p:cNvSpPr>
          <p:nvPr/>
        </p:nvSpPr>
        <p:spPr bwMode="auto">
          <a:xfrm>
            <a:off x="8421689"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2000" b="1" dirty="0">
              <a:solidFill>
                <a:srgbClr val="000000"/>
              </a:solidFill>
              <a:latin typeface="Calibri"/>
            </a:endParaRPr>
          </a:p>
        </p:txBody>
      </p:sp>
      <p:sp>
        <p:nvSpPr>
          <p:cNvPr id="11" name="Oval 9"/>
          <p:cNvSpPr>
            <a:spLocks noChangeArrowheads="1"/>
          </p:cNvSpPr>
          <p:nvPr/>
        </p:nvSpPr>
        <p:spPr bwMode="auto">
          <a:xfrm>
            <a:off x="8505826" y="622141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a:endParaRPr>
          </a:p>
        </p:txBody>
      </p:sp>
      <p:sp>
        <p:nvSpPr>
          <p:cNvPr id="12" name="TextBox 11"/>
          <p:cNvSpPr txBox="1"/>
          <p:nvPr/>
        </p:nvSpPr>
        <p:spPr>
          <a:xfrm>
            <a:off x="3500439" y="6550027"/>
            <a:ext cx="2643187" cy="307975"/>
          </a:xfrm>
          <a:prstGeom prst="rect">
            <a:avLst/>
          </a:prstGeom>
          <a:noFill/>
        </p:spPr>
        <p:txBody>
          <a:bodyPr>
            <a:spAutoFit/>
          </a:bodyPr>
          <a:lstStyle/>
          <a:p>
            <a:pPr algn="ctr" eaLnBrk="0" fontAlgn="auto" hangingPunct="0">
              <a:spcBef>
                <a:spcPts val="0"/>
              </a:spcBef>
              <a:spcAft>
                <a:spcPts val="0"/>
              </a:spcAft>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fontAlgn="auto" hangingPunct="0">
              <a:spcBef>
                <a:spcPts val="0"/>
              </a:spcBef>
              <a:spcAft>
                <a:spcPts val="0"/>
              </a:spcAft>
              <a:defRPr/>
            </a:pPr>
            <a:endParaRPr lang="en-GB" sz="2000" b="1" dirty="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fontAlgn="auto" hangingPunct="0">
              <a:spcBef>
                <a:spcPts val="0"/>
              </a:spcBef>
              <a:spcAft>
                <a:spcPts val="0"/>
              </a:spcAft>
              <a:defRPr/>
            </a:pPr>
            <a:endParaRPr lang="en-GB" sz="2000" b="1" dirty="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4" y="0"/>
            <a:ext cx="1042987" cy="1042988"/>
          </a:xfrm>
          <a:prstGeom prst="actionButtonBlank">
            <a:avLst/>
          </a:prstGeom>
          <a:noFill/>
          <a:ln w="12700">
            <a:noFill/>
            <a:miter lim="800000"/>
            <a:headEnd type="none" w="sm" len="sm"/>
            <a:tailEnd type="none" w="sm" len="sm"/>
          </a:ln>
          <a:effectLst/>
        </p:spPr>
        <p:txBody>
          <a:bodyPr wrap="none" anchor="ctr"/>
          <a:lstStyle/>
          <a:p>
            <a:pPr algn="ctr" eaLnBrk="0" fontAlgn="auto" hangingPunct="0">
              <a:spcBef>
                <a:spcPts val="0"/>
              </a:spcBef>
              <a:spcAft>
                <a:spcPts val="0"/>
              </a:spcAft>
              <a:defRPr/>
            </a:pPr>
            <a:endParaRPr lang="en-GB" sz="2000" b="1" dirty="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4" y="5815015"/>
            <a:ext cx="1042987" cy="1042987"/>
          </a:xfrm>
          <a:prstGeom prst="actionButtonBlank">
            <a:avLst/>
          </a:prstGeom>
          <a:noFill/>
          <a:ln w="12700">
            <a:noFill/>
            <a:miter lim="800000"/>
            <a:headEnd type="none" w="sm" len="sm"/>
            <a:tailEnd type="none" w="sm" len="sm"/>
          </a:ln>
          <a:effectLst/>
        </p:spPr>
        <p:txBody>
          <a:bodyPr wrap="none" anchor="ctr"/>
          <a:lstStyle/>
          <a:p>
            <a:pPr algn="ctr" eaLnBrk="0" fontAlgn="auto" hangingPunct="0">
              <a:spcBef>
                <a:spcPts val="0"/>
              </a:spcBef>
              <a:spcAft>
                <a:spcPts val="0"/>
              </a:spcAft>
              <a:defRPr/>
            </a:pPr>
            <a:endParaRPr lang="en-GB" sz="2000" b="1" dirty="0">
              <a:solidFill>
                <a:srgbClr val="000000"/>
              </a:solidFill>
              <a:latin typeface="Times New Roman" pitchFamily="18" charset="0"/>
            </a:endParaRPr>
          </a:p>
        </p:txBody>
      </p:sp>
    </p:spTree>
    <p:extLst>
      <p:ext uri="{BB962C8B-B14F-4D97-AF65-F5344CB8AC3E}">
        <p14:creationId xmlns:p14="http://schemas.microsoft.com/office/powerpoint/2010/main" val="3391402725"/>
      </p:ext>
    </p:extLst>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eaLnBrk="0" hangingPunct="0">
              <a:defRPr/>
            </a:pPr>
            <a:endParaRPr lang="en-GB" dirty="0">
              <a:solidFill>
                <a:srgbClr val="000000"/>
              </a:solidFill>
            </a:endParaRPr>
          </a:p>
        </p:txBody>
      </p:sp>
      <p:sp>
        <p:nvSpPr>
          <p:cNvPr id="3075" name="Rectangle 3"/>
          <p:cNvSpPr>
            <a:spLocks noGrp="1" noChangeArrowheads="1"/>
          </p:cNvSpPr>
          <p:nvPr>
            <p:ph type="title"/>
          </p:nvPr>
        </p:nvSpPr>
        <p:spPr bwMode="auto">
          <a:xfrm>
            <a:off x="457200" y="12223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dirty="0"/>
              <a:t>Click to edit Master title style</a:t>
            </a:r>
            <a:endParaRPr lang="en-GB" altLang="en-US" dirty="0"/>
          </a:p>
        </p:txBody>
      </p:sp>
      <p:sp>
        <p:nvSpPr>
          <p:cNvPr id="3076"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endParaRPr lang="en-GB" altLang="en-US" dirty="0"/>
          </a:p>
        </p:txBody>
      </p:sp>
      <p:sp>
        <p:nvSpPr>
          <p:cNvPr id="4102" name="Rectangle 6"/>
          <p:cNvSpPr>
            <a:spLocks noGrp="1" noChangeArrowheads="1"/>
          </p:cNvSpPr>
          <p:nvPr>
            <p:ph type="ftr" sz="quarter" idx="3"/>
          </p:nvPr>
        </p:nvSpPr>
        <p:spPr bwMode="auto">
          <a:xfrm>
            <a:off x="2303463" y="6272213"/>
            <a:ext cx="4537075" cy="4683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pPr eaLnBrk="0" hangingPunct="0">
              <a:defRPr/>
            </a:pPr>
            <a:r>
              <a:rPr lang="en-GB" altLang="en-US" dirty="0">
                <a:solidFill>
                  <a:srgbClr val="000000"/>
                </a:solidFill>
              </a:rPr>
              <a:t>Leeds Metropolitan University</a:t>
            </a:r>
          </a:p>
          <a:p>
            <a:pPr eaLnBrk="0" hangingPunct="0">
              <a:defRPr/>
            </a:pPr>
            <a:r>
              <a:rPr lang="en-GB" altLang="en-US" dirty="0">
                <a:solidFill>
                  <a:srgbClr val="000000"/>
                </a:solidFill>
              </a:rPr>
              <a:t>Innovation North – Faculty Of Information And Technology</a:t>
            </a:r>
          </a:p>
        </p:txBody>
      </p:sp>
      <p:pic>
        <p:nvPicPr>
          <p:cNvPr id="3078" name="Picture 8" descr="LeedsMetRoseLogo"/>
          <p:cNvPicPr>
            <a:picLocks noChangeAspect="1" noChangeArrowheads="1"/>
          </p:cNvPicPr>
          <p:nvPr/>
        </p:nvPicPr>
        <p:blipFill>
          <a:blip r:embed="rId3" cstate="email"/>
          <a:srcRect/>
          <a:stretch>
            <a:fillRect/>
          </a:stretch>
        </p:blipFill>
        <p:spPr bwMode="auto">
          <a:xfrm>
            <a:off x="2495550" y="6280150"/>
            <a:ext cx="279400" cy="431800"/>
          </a:xfrm>
          <a:prstGeom prst="rect">
            <a:avLst/>
          </a:prstGeom>
          <a:noFill/>
          <a:ln w="9525">
            <a:noFill/>
            <a:miter lim="800000"/>
            <a:headEnd/>
            <a:tailEnd/>
          </a:ln>
        </p:spPr>
      </p:pic>
      <p:grpSp>
        <p:nvGrpSpPr>
          <p:cNvPr id="2" name="Group 9"/>
          <p:cNvGrpSpPr>
            <a:grpSpLocks/>
          </p:cNvGrpSpPr>
          <p:nvPr/>
        </p:nvGrpSpPr>
        <p:grpSpPr bwMode="auto">
          <a:xfrm>
            <a:off x="8101013" y="18891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grpSp>
    </p:spTree>
  </p:cSld>
  <p:clrMap bg1="lt1" tx1="dk1" bg2="lt2" tx2="dk2" accent1="accent1" accent2="accent2" accent3="accent3" accent4="accent4" accent5="accent5" accent6="accent6" hlink="hlink" folHlink="folHlink"/>
  <p:sldLayoutIdLst>
    <p:sldLayoutId id="2147485043" r:id="rId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7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7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7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build="p">
        <p:tmplLst>
          <p:tmpl lvl="1">
            <p:tnLst>
              <p:par>
                <p:cTn presetID="1" presetClass="entr" presetSubtype="0" fill="hold" nodeType="clickEffect">
                  <p:stCondLst>
                    <p:cond delay="0"/>
                  </p:stCondLst>
                  <p:childTnLst>
                    <p:set>
                      <p:cBhvr>
                        <p:cTn dur="1" fill="hold">
                          <p:stCondLst>
                            <p:cond delay="0"/>
                          </p:stCondLst>
                        </p:cTn>
                        <p:tgtEl>
                          <p:spTgt spid="3076"/>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3076"/>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3076"/>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3076"/>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3076"/>
                        </p:tgtEl>
                        <p:attrNameLst>
                          <p:attrName>style.visibility</p:attrName>
                        </p:attrNameLst>
                      </p:cBhvr>
                      <p:to>
                        <p:strVal val="visible"/>
                      </p:to>
                    </p:set>
                  </p:childTnLst>
                </p:cTn>
              </p:par>
            </p:tnLst>
          </p:tmpl>
        </p:tmplLst>
      </p:bldP>
    </p:bldLst>
  </p:timing>
  <p:txStyles>
    <p:titleStyle>
      <a:lvl1pPr algn="l" rtl="0" eaLnBrk="1" fontAlgn="base" hangingPunct="1">
        <a:spcBef>
          <a:spcPct val="0"/>
        </a:spcBef>
        <a:spcAft>
          <a:spcPct val="0"/>
        </a:spcAft>
        <a:defRPr sz="3900" b="1">
          <a:solidFill>
            <a:schemeClr val="tx2"/>
          </a:solidFill>
          <a:latin typeface="Calibri" pitchFamily="34" charset="0"/>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chemeClr val="tx1"/>
          </a:solidFill>
          <a:latin typeface="Calibri" pitchFamily="34" charset="0"/>
          <a:ea typeface="+mn-ea"/>
          <a:cs typeface="+mn-cs"/>
        </a:defRPr>
      </a:lvl1pPr>
      <a:lvl2pPr marL="692150" indent="-347663" algn="l" rtl="0" eaLnBrk="1" fontAlgn="base" hangingPunct="1">
        <a:spcBef>
          <a:spcPct val="20000"/>
        </a:spcBef>
        <a:spcAft>
          <a:spcPct val="0"/>
        </a:spcAft>
        <a:buClr>
          <a:srgbClr val="339966"/>
        </a:buClr>
        <a:buSzPct val="70000"/>
        <a:buFont typeface="Wingdings" pitchFamily="2" charset="2"/>
        <a:buChar char="l"/>
        <a:defRPr sz="2600">
          <a:solidFill>
            <a:schemeClr val="tx1"/>
          </a:solidFill>
          <a:latin typeface="Calibri" pitchFamily="34" charset="0"/>
        </a:defRPr>
      </a:lvl2pPr>
      <a:lvl3pPr marL="987425" indent="-293688" algn="l" rtl="0" eaLnBrk="1" fontAlgn="base" hangingPunct="1">
        <a:spcBef>
          <a:spcPct val="20000"/>
        </a:spcBef>
        <a:spcAft>
          <a:spcPct val="0"/>
        </a:spcAft>
        <a:buClr>
          <a:srgbClr val="8A00C0"/>
        </a:buClr>
        <a:buSzPct val="70000"/>
        <a:buFont typeface="Wingdings" pitchFamily="2" charset="2"/>
        <a:buChar char="l"/>
        <a:defRPr sz="2300">
          <a:solidFill>
            <a:schemeClr val="tx1"/>
          </a:solidFill>
          <a:latin typeface="Calibri" pitchFamily="34" charset="0"/>
        </a:defRPr>
      </a:lvl3pPr>
      <a:lvl4pPr marL="1281113" indent="-292100" algn="l" rtl="0" eaLnBrk="1" fontAlgn="base" hangingPunct="1">
        <a:spcBef>
          <a:spcPct val="20000"/>
        </a:spcBef>
        <a:spcAft>
          <a:spcPct val="0"/>
        </a:spcAft>
        <a:buClr>
          <a:srgbClr val="A0C6A0"/>
        </a:buClr>
        <a:buSzPct val="75000"/>
        <a:buFont typeface="Wingdings" pitchFamily="2" charset="2"/>
        <a:buChar char="§"/>
        <a:defRPr sz="2000">
          <a:solidFill>
            <a:schemeClr val="tx1"/>
          </a:solidFill>
          <a:latin typeface="Calibri" pitchFamily="34" charset="0"/>
        </a:defRPr>
      </a:lvl4pPr>
      <a:lvl5pPr marL="15986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Calibri" pitchFamily="34" charset="0"/>
        </a:defRPr>
      </a:lvl5pPr>
      <a:lvl6pPr marL="20558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5"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sldLayoutIdLst>
    <p:sldLayoutId id="2147485045" r:id="rId1"/>
    <p:sldLayoutId id="2147485051" r:id="rId2"/>
    <p:sldLayoutId id="2147485052" r:id="rId3"/>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099"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97E101C6-EE19-4E8E-B7A0-3AC5AF4DA854}" type="datetimeFigureOut">
              <a:rPr lang="en-US"/>
              <a:pPr>
                <a:defRPr/>
              </a:pPr>
              <a:t>1/4/2018</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3691C953-0224-4ED8-AB21-ECC3F4177BF0}"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61"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4"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5"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39">
            <a:hlinkClick r:id="rId6"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40">
            <a:hlinkClick r:id="rId7"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41">
            <a:hlinkClick r:id="rId4"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sldLayoutIdLst>
    <p:sldLayoutId id="2147485047" r:id="rId1"/>
    <p:sldLayoutId id="2147485050" r:id="rId2"/>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b="1"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sldLayoutIdLst>
    <p:sldLayoutId id="2147485049"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www.phil-race.co.uk</a:t>
            </a:r>
          </a:p>
        </p:txBody>
      </p:sp>
    </p:spTree>
  </p:cSld>
  <p:clrMap bg1="lt1" tx1="dk1" bg2="lt2" tx2="dk2" accent1="accent1" accent2="accent2" accent3="accent3" accent4="accent4" accent5="accent5" accent6="accent6" hlink="hlink" folHlink="folHlink"/>
  <p:sldLayoutIdLst>
    <p:sldLayoutId id="2147485054"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a:defRPr/>
            </a:pPr>
            <a:endParaRPr lang="en-GB" dirty="0">
              <a:solidFill>
                <a:srgbClr val="000000"/>
              </a:solidFill>
            </a:endParaRPr>
          </a:p>
        </p:txBody>
      </p:sp>
      <p:sp>
        <p:nvSpPr>
          <p:cNvPr id="3075" name="Rectangle 3"/>
          <p:cNvSpPr>
            <a:spLocks noGrp="1" noChangeArrowheads="1"/>
          </p:cNvSpPr>
          <p:nvPr>
            <p:ph type="title"/>
          </p:nvPr>
        </p:nvSpPr>
        <p:spPr bwMode="auto">
          <a:xfrm>
            <a:off x="457200" y="12223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dirty="0"/>
              <a:t>Click to edit Master title style</a:t>
            </a:r>
            <a:endParaRPr lang="en-GB" altLang="en-US" dirty="0"/>
          </a:p>
        </p:txBody>
      </p:sp>
      <p:sp>
        <p:nvSpPr>
          <p:cNvPr id="3076"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endParaRPr lang="en-GB" altLang="en-US" dirty="0"/>
          </a:p>
        </p:txBody>
      </p:sp>
      <p:sp>
        <p:nvSpPr>
          <p:cNvPr id="4102" name="Rectangle 6"/>
          <p:cNvSpPr>
            <a:spLocks noGrp="1" noChangeArrowheads="1"/>
          </p:cNvSpPr>
          <p:nvPr>
            <p:ph type="ftr" sz="quarter" idx="3"/>
          </p:nvPr>
        </p:nvSpPr>
        <p:spPr bwMode="auto">
          <a:xfrm>
            <a:off x="2303463" y="6272213"/>
            <a:ext cx="4537075" cy="4683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pPr>
              <a:defRPr/>
            </a:pPr>
            <a:r>
              <a:rPr lang="en-GB" altLang="en-US" dirty="0">
                <a:solidFill>
                  <a:srgbClr val="000000"/>
                </a:solidFill>
              </a:rPr>
              <a:t>Leeds Metropolitan University</a:t>
            </a:r>
          </a:p>
          <a:p>
            <a:pPr>
              <a:defRPr/>
            </a:pPr>
            <a:r>
              <a:rPr lang="en-GB" altLang="en-US" dirty="0">
                <a:solidFill>
                  <a:srgbClr val="000000"/>
                </a:solidFill>
              </a:rPr>
              <a:t>Innovation North – Faculty Of Information And Technology</a:t>
            </a:r>
          </a:p>
        </p:txBody>
      </p:sp>
      <p:pic>
        <p:nvPicPr>
          <p:cNvPr id="3078" name="Picture 8" descr="LeedsMetRoseLogo"/>
          <p:cNvPicPr>
            <a:picLocks noChangeAspect="1" noChangeArrowheads="1"/>
          </p:cNvPicPr>
          <p:nvPr/>
        </p:nvPicPr>
        <p:blipFill>
          <a:blip r:embed="rId3" cstate="email"/>
          <a:srcRect/>
          <a:stretch>
            <a:fillRect/>
          </a:stretch>
        </p:blipFill>
        <p:spPr bwMode="auto">
          <a:xfrm>
            <a:off x="2495550" y="6280150"/>
            <a:ext cx="279400" cy="431800"/>
          </a:xfrm>
          <a:prstGeom prst="rect">
            <a:avLst/>
          </a:prstGeom>
          <a:noFill/>
          <a:ln w="9525">
            <a:noFill/>
            <a:miter lim="800000"/>
            <a:headEnd/>
            <a:tailEnd/>
          </a:ln>
        </p:spPr>
      </p:pic>
      <p:grpSp>
        <p:nvGrpSpPr>
          <p:cNvPr id="2" name="Group 9"/>
          <p:cNvGrpSpPr>
            <a:grpSpLocks/>
          </p:cNvGrpSpPr>
          <p:nvPr/>
        </p:nvGrpSpPr>
        <p:grpSpPr bwMode="auto">
          <a:xfrm>
            <a:off x="8101013" y="18891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a:defRPr/>
              </a:pPr>
              <a:endParaRPr lang="en-GB" dirty="0">
                <a:solidFill>
                  <a:srgbClr val="000000"/>
                </a:solidFill>
              </a:endParaRPr>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a:defRPr/>
              </a:pPr>
              <a:endParaRPr lang="en-GB" dirty="0">
                <a:solidFill>
                  <a:srgbClr val="000000"/>
                </a:solidFill>
              </a:endParaRPr>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a:defRPr/>
              </a:pPr>
              <a:endParaRPr lang="en-GB" dirty="0">
                <a:solidFill>
                  <a:srgbClr val="000000"/>
                </a:solidFill>
              </a:endParaRPr>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a:defRPr/>
              </a:pPr>
              <a:endParaRPr lang="en-GB" dirty="0">
                <a:solidFill>
                  <a:srgbClr val="000000"/>
                </a:solidFill>
              </a:endParaRPr>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a:defRPr/>
              </a:pPr>
              <a:endParaRPr lang="en-GB" dirty="0">
                <a:solidFill>
                  <a:srgbClr val="000000"/>
                </a:solidFill>
              </a:endParaRPr>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a:defRPr/>
              </a:pPr>
              <a:endParaRPr lang="en-GB" dirty="0">
                <a:solidFill>
                  <a:srgbClr val="000000"/>
                </a:solidFill>
              </a:endParaRPr>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a:defRPr/>
              </a:pPr>
              <a:endParaRPr lang="en-GB" dirty="0">
                <a:solidFill>
                  <a:srgbClr val="000000"/>
                </a:solidFill>
              </a:endParaRPr>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a:defRPr/>
              </a:pPr>
              <a:endParaRPr lang="en-GB" dirty="0">
                <a:solidFill>
                  <a:srgbClr val="000000"/>
                </a:solidFill>
              </a:endParaRPr>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a:defRPr/>
              </a:pPr>
              <a:endParaRPr lang="en-GB" dirty="0">
                <a:solidFill>
                  <a:srgbClr val="000000"/>
                </a:solidFill>
              </a:endParaRPr>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a:defRPr/>
              </a:pPr>
              <a:endParaRPr lang="en-GB" dirty="0">
                <a:solidFill>
                  <a:srgbClr val="000000"/>
                </a:solidFill>
              </a:endParaRPr>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a:defRPr/>
              </a:pPr>
              <a:endParaRPr lang="en-GB" dirty="0">
                <a:solidFill>
                  <a:srgbClr val="000000"/>
                </a:solidFill>
              </a:endParaRPr>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a:defRPr/>
              </a:pPr>
              <a:endParaRPr lang="en-GB" dirty="0">
                <a:solidFill>
                  <a:srgbClr val="000000"/>
                </a:solidFill>
              </a:endParaRPr>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a:defRPr/>
              </a:pPr>
              <a:endParaRPr lang="en-GB" dirty="0">
                <a:solidFill>
                  <a:srgbClr val="000000"/>
                </a:solidFill>
              </a:endParaRPr>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a:defRPr/>
              </a:pPr>
              <a:endParaRPr lang="en-GB" dirty="0">
                <a:solidFill>
                  <a:srgbClr val="000000"/>
                </a:solidFill>
              </a:endParaRPr>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a:defRPr/>
              </a:pPr>
              <a:endParaRPr lang="en-GB" dirty="0">
                <a:solidFill>
                  <a:srgbClr val="000000"/>
                </a:solidFill>
              </a:endParaRPr>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a:defRPr/>
              </a:pPr>
              <a:endParaRPr lang="en-GB" dirty="0">
                <a:solidFill>
                  <a:srgbClr val="000000"/>
                </a:solidFill>
              </a:endParaRPr>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a:defRPr/>
              </a:pPr>
              <a:endParaRPr lang="en-GB" dirty="0">
                <a:solidFill>
                  <a:srgbClr val="000000"/>
                </a:solidFill>
              </a:endParaRPr>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a:defRPr/>
              </a:pPr>
              <a:endParaRPr lang="en-GB" dirty="0">
                <a:solidFill>
                  <a:srgbClr val="000000"/>
                </a:solidFill>
              </a:endParaRPr>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a:defRPr/>
              </a:pPr>
              <a:endParaRPr lang="en-GB" dirty="0">
                <a:solidFill>
                  <a:srgbClr val="000000"/>
                </a:solidFill>
              </a:endParaRPr>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a:defRPr/>
              </a:pPr>
              <a:endParaRPr lang="en-GB" dirty="0">
                <a:solidFill>
                  <a:srgbClr val="000000"/>
                </a:solidFill>
              </a:endParaRPr>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a:defRPr/>
              </a:pPr>
              <a:endParaRPr lang="en-GB" dirty="0">
                <a:solidFill>
                  <a:srgbClr val="000000"/>
                </a:solidFill>
              </a:endParaRPr>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a:defRPr/>
              </a:pPr>
              <a:endParaRPr lang="en-GB" dirty="0">
                <a:solidFill>
                  <a:srgbClr val="000000"/>
                </a:solidFill>
              </a:endParaRPr>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a:defRPr/>
              </a:pPr>
              <a:endParaRPr lang="en-GB" dirty="0">
                <a:solidFill>
                  <a:srgbClr val="000000"/>
                </a:solidFill>
              </a:endParaRPr>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a:defRPr/>
              </a:pPr>
              <a:endParaRPr lang="en-GB" dirty="0">
                <a:solidFill>
                  <a:srgbClr val="000000"/>
                </a:solidFill>
              </a:endParaRPr>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a:defRPr/>
              </a:pPr>
              <a:endParaRPr lang="en-GB" dirty="0">
                <a:solidFill>
                  <a:srgbClr val="000000"/>
                </a:solidFill>
              </a:endParaRPr>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a:defRPr/>
              </a:pPr>
              <a:endParaRPr lang="en-GB" dirty="0">
                <a:solidFill>
                  <a:srgbClr val="000000"/>
                </a:solidFill>
              </a:endParaRPr>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a:defRPr/>
              </a:pPr>
              <a:endParaRPr lang="en-GB" dirty="0">
                <a:solidFill>
                  <a:srgbClr val="000000"/>
                </a:solidFill>
              </a:endParaRPr>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a:defRPr/>
              </a:pPr>
              <a:endParaRPr lang="en-GB" dirty="0">
                <a:solidFill>
                  <a:srgbClr val="000000"/>
                </a:solidFill>
              </a:endParaRPr>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a:defRPr/>
              </a:pPr>
              <a:endParaRPr lang="en-GB" dirty="0">
                <a:solidFill>
                  <a:srgbClr val="000000"/>
                </a:solidFill>
              </a:endParaRPr>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a:defRPr/>
              </a:pPr>
              <a:endParaRPr lang="en-GB" dirty="0">
                <a:solidFill>
                  <a:srgbClr val="000000"/>
                </a:solidFill>
              </a:endParaRPr>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a:defRPr/>
              </a:pPr>
              <a:endParaRPr lang="en-GB" dirty="0">
                <a:solidFill>
                  <a:srgbClr val="000000"/>
                </a:solidFill>
              </a:endParaRPr>
            </a:p>
          </p:txBody>
        </p:sp>
      </p:grpSp>
    </p:spTree>
  </p:cSld>
  <p:clrMap bg1="lt1" tx1="dk1" bg2="lt2" tx2="dk2" accent1="accent1" accent2="accent2" accent3="accent3" accent4="accent4" accent5="accent5" accent6="accent6" hlink="hlink" folHlink="folHlink"/>
  <p:sldLayoutIdLst>
    <p:sldLayoutId id="2147485056" r:id="rId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7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7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7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build="p"/>
    </p:bldLst>
  </p:timing>
  <p:txStyles>
    <p:titleStyle>
      <a:lvl1pPr algn="l" rtl="0" eaLnBrk="1" fontAlgn="base" hangingPunct="1">
        <a:spcBef>
          <a:spcPct val="0"/>
        </a:spcBef>
        <a:spcAft>
          <a:spcPct val="0"/>
        </a:spcAft>
        <a:defRPr sz="3900" b="1">
          <a:solidFill>
            <a:schemeClr val="tx2"/>
          </a:solidFill>
          <a:latin typeface="Calibri" pitchFamily="34" charset="0"/>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chemeClr val="tx1"/>
          </a:solidFill>
          <a:latin typeface="Calibri" pitchFamily="34" charset="0"/>
          <a:ea typeface="+mn-ea"/>
          <a:cs typeface="+mn-cs"/>
        </a:defRPr>
      </a:lvl1pPr>
      <a:lvl2pPr marL="692150" indent="-347663" algn="l" rtl="0" eaLnBrk="1" fontAlgn="base" hangingPunct="1">
        <a:spcBef>
          <a:spcPct val="20000"/>
        </a:spcBef>
        <a:spcAft>
          <a:spcPct val="0"/>
        </a:spcAft>
        <a:buClr>
          <a:srgbClr val="339966"/>
        </a:buClr>
        <a:buSzPct val="70000"/>
        <a:buFont typeface="Wingdings" pitchFamily="2" charset="2"/>
        <a:buChar char="l"/>
        <a:defRPr sz="2600">
          <a:solidFill>
            <a:schemeClr val="tx1"/>
          </a:solidFill>
          <a:latin typeface="Calibri" pitchFamily="34" charset="0"/>
        </a:defRPr>
      </a:lvl2pPr>
      <a:lvl3pPr marL="987425" indent="-293688" algn="l" rtl="0" eaLnBrk="1" fontAlgn="base" hangingPunct="1">
        <a:spcBef>
          <a:spcPct val="20000"/>
        </a:spcBef>
        <a:spcAft>
          <a:spcPct val="0"/>
        </a:spcAft>
        <a:buClr>
          <a:srgbClr val="8A00C0"/>
        </a:buClr>
        <a:buSzPct val="70000"/>
        <a:buFont typeface="Wingdings" pitchFamily="2" charset="2"/>
        <a:buChar char="l"/>
        <a:defRPr sz="2300">
          <a:solidFill>
            <a:schemeClr val="tx1"/>
          </a:solidFill>
          <a:latin typeface="Calibri" pitchFamily="34" charset="0"/>
        </a:defRPr>
      </a:lvl3pPr>
      <a:lvl4pPr marL="1281113" indent="-292100" algn="l" rtl="0" eaLnBrk="1" fontAlgn="base" hangingPunct="1">
        <a:spcBef>
          <a:spcPct val="20000"/>
        </a:spcBef>
        <a:spcAft>
          <a:spcPct val="0"/>
        </a:spcAft>
        <a:buClr>
          <a:srgbClr val="A0C6A0"/>
        </a:buClr>
        <a:buSzPct val="75000"/>
        <a:buFont typeface="Wingdings" pitchFamily="2" charset="2"/>
        <a:buChar char="§"/>
        <a:defRPr sz="2000">
          <a:solidFill>
            <a:schemeClr val="tx1"/>
          </a:solidFill>
          <a:latin typeface="Calibri" pitchFamily="34" charset="0"/>
        </a:defRPr>
      </a:lvl4pPr>
      <a:lvl5pPr marL="15986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Calibri" pitchFamily="34" charset="0"/>
        </a:defRPr>
      </a:lvl5pPr>
      <a:lvl6pPr marL="20558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cs typeface="Arial"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4"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400" dirty="0">
              <a:solidFill>
                <a:srgbClr val="FFFF66"/>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400" b="1" dirty="0">
              <a:solidFill>
                <a:srgbClr val="FFFF66"/>
              </a:solidFill>
              <a:cs typeface="Arial" pitchFamily="34"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400" dirty="0">
              <a:solidFill>
                <a:srgbClr val="FFFF66"/>
              </a:solidFill>
              <a:cs typeface="Arial" pitchFamily="34"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400" dirty="0">
              <a:solidFill>
                <a:srgbClr val="FFFF66"/>
              </a:solidFill>
              <a:cs typeface="Arial" pitchFamily="34"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400" dirty="0">
              <a:solidFill>
                <a:srgbClr val="FFFF66"/>
              </a:solidFill>
              <a:cs typeface="Arial" pitchFamily="34"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cs typeface="Arial" pitchFamily="34"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cs typeface="Arial" pitchFamily="34" charset="0"/>
              </a:rPr>
              <a:t>http://phil-race.co.uk/</a:t>
            </a:r>
          </a:p>
        </p:txBody>
      </p:sp>
      <p:sp>
        <p:nvSpPr>
          <p:cNvPr id="13" name="AutoShape 38">
            <a:hlinkClick r:id="rId5" action="ppaction://hlinkpres?slideindex=1&amp;slidetitle=" highlightClick="1"/>
          </p:cNvPr>
          <p:cNvSpPr>
            <a:spLocks noChangeArrowheads="1"/>
          </p:cNvSpPr>
          <p:nvPr userDrawn="1"/>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
        <p:nvSpPr>
          <p:cNvPr id="14" name="AutoShape 39">
            <a:hlinkClick r:id="rId6" action="ppaction://hlinkpres?slideindex=1&amp;slidetitle=" highlightClick="1"/>
          </p:cNvPr>
          <p:cNvSpPr>
            <a:spLocks noChangeArrowheads="1"/>
          </p:cNvSpPr>
          <p:nvPr userDrawn="1"/>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
        <p:nvSpPr>
          <p:cNvPr id="15" name="AutoShape 40">
            <a:hlinkClick r:id="rId7" action="ppaction://hlinkpres?slideindex=1&amp;slidetitle=" highlightClick="1"/>
          </p:cNvPr>
          <p:cNvSpPr>
            <a:spLocks noChangeArrowheads="1"/>
          </p:cNvSpPr>
          <p:nvPr userDrawn="1"/>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
        <p:nvSpPr>
          <p:cNvPr id="16" name="AutoShape 41">
            <a:hlinkClick r:id="rId4"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Tree>
  </p:cSld>
  <p:clrMap bg1="lt1" tx1="dk1" bg2="lt2" tx2="dk2" accent1="accent1" accent2="accent2" accent3="accent3" accent4="accent4" accent5="accent5" accent6="accent6" hlink="hlink" folHlink="folHlink"/>
  <p:sldLayoutIdLst>
    <p:sldLayoutId id="2147485058" r:id="rId1"/>
    <p:sldLayoutId id="2147485059" r:id="rId2"/>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cs typeface="Arial"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cs typeface="Arial" pitchFamily="34"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cs typeface="Arial" pitchFamily="34"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cs typeface="Arial" pitchFamily="34"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cs typeface="Arial" pitchFamily="34"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cs typeface="Arial" pitchFamily="34" charset="0"/>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b="1" dirty="0">
                <a:solidFill>
                  <a:srgbClr val="FF0000"/>
                </a:solidFill>
                <a:latin typeface="Arial Rounded MT Bold"/>
                <a:cs typeface="Arial" pitchFamily="34" charset="0"/>
              </a:rPr>
              <a:t>http://phil-race.co.uk/</a:t>
            </a:r>
          </a:p>
        </p:txBody>
      </p:sp>
    </p:spTree>
  </p:cSld>
  <p:clrMap bg1="lt1" tx1="dk1" bg2="lt2" tx2="dk2" accent1="accent1" accent2="accent2" accent3="accent3" accent4="accent4" accent5="accent5" accent6="accent6" hlink="hlink" folHlink="folHlink"/>
  <p:sldLayoutIdLst>
    <p:sldLayoutId id="2147485061"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userDrawn="1"/>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a:solidFill>
                <a:srgbClr val="FFFF66"/>
              </a:solidFill>
            </a:endParaRPr>
          </a:p>
        </p:txBody>
      </p:sp>
      <p:sp>
        <p:nvSpPr>
          <p:cNvPr id="14" name="AutoShape 39">
            <a:hlinkClick r:id="rId5" action="ppaction://hlinkpres?slideindex=1&amp;slidetitle=" highlightClick="1"/>
          </p:cNvPr>
          <p:cNvSpPr>
            <a:spLocks noChangeArrowheads="1"/>
          </p:cNvSpPr>
          <p:nvPr userDrawn="1"/>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a:solidFill>
                <a:srgbClr val="FFFF66"/>
              </a:solidFill>
            </a:endParaRPr>
          </a:p>
        </p:txBody>
      </p:sp>
      <p:sp>
        <p:nvSpPr>
          <p:cNvPr id="15" name="AutoShape 40">
            <a:hlinkClick r:id="rId6" action="ppaction://hlinkpres?slideindex=1&amp;slidetitle=" highlightClick="1"/>
          </p:cNvPr>
          <p:cNvSpPr>
            <a:spLocks noChangeArrowheads="1"/>
          </p:cNvSpPr>
          <p:nvPr userDrawn="1"/>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a:solidFill>
                <a:srgbClr val="FFFF66"/>
              </a:solidFill>
            </a:endParaRPr>
          </a:p>
        </p:txBody>
      </p:sp>
      <p:sp>
        <p:nvSpPr>
          <p:cNvPr id="16" name="AutoShape 41">
            <a:hlinkClick r:id="rId3"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a:solidFill>
                <a:srgbClr val="FFFF66"/>
              </a:solidFill>
            </a:endParaRPr>
          </a:p>
        </p:txBody>
      </p:sp>
    </p:spTree>
  </p:cSld>
  <p:clrMap bg1="lt1" tx1="dk1" bg2="lt2" tx2="dk2" accent1="accent1" accent2="accent2" accent3="accent3" accent4="accent4" accent5="accent5" accent6="accent6" hlink="hlink" folHlink="folHlink"/>
  <p:sldLayoutIdLst>
    <p:sldLayoutId id="2147485064"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cs typeface="Arial"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cs typeface="Arial" pitchFamily="34"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cs typeface="Arial" pitchFamily="34"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cs typeface="Arial" pitchFamily="34"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cs typeface="Arial" pitchFamily="34"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cs typeface="Arial" pitchFamily="34"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cs typeface="Arial" pitchFamily="34" charset="0"/>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cs typeface="Arial" pitchFamily="34"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cs typeface="Arial" pitchFamily="34"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cs typeface="Arial" pitchFamily="34"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cs typeface="Arial" pitchFamily="34"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D31DC8AE-B192-402A-B14F-F0E519CCB1CE}" type="datetimeFigureOut">
              <a:rPr lang="en-US" smtClean="0">
                <a:solidFill>
                  <a:prstClr val="black">
                    <a:tint val="75000"/>
                  </a:prstClr>
                </a:solidFill>
                <a:latin typeface="Calibri"/>
              </a:rPr>
              <a:pPr fontAlgn="auto">
                <a:spcBef>
                  <a:spcPts val="0"/>
                </a:spcBef>
                <a:spcAft>
                  <a:spcPts val="0"/>
                </a:spcAft>
              </a:pPr>
              <a:t>1/4/2018</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CBEBAEE5-C1FE-4140-965B-64058E2C0C83}"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cSld>
  <p:clrMap bg1="lt1" tx1="dk1" bg2="lt2" tx2="dk2" accent1="accent1" accent2="accent2" accent3="accent3" accent4="accent4" accent5="accent5" accent6="accent6" hlink="hlink" folHlink="folHlink"/>
  <p:sldLayoutIdLst>
    <p:sldLayoutId id="2147485068"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userDrawn="1"/>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39">
            <a:hlinkClick r:id="rId5" action="ppaction://hlinkpres?slideindex=1&amp;slidetitle=" highlightClick="1"/>
          </p:cNvPr>
          <p:cNvSpPr>
            <a:spLocks noChangeArrowheads="1"/>
          </p:cNvSpPr>
          <p:nvPr userDrawn="1"/>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40">
            <a:hlinkClick r:id="rId6" action="ppaction://hlinkpres?slideindex=1&amp;slidetitle=" highlightClick="1"/>
          </p:cNvPr>
          <p:cNvSpPr>
            <a:spLocks noChangeArrowheads="1"/>
          </p:cNvSpPr>
          <p:nvPr userDrawn="1"/>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41">
            <a:hlinkClick r:id="rId3"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sldLayoutIdLst>
    <p:sldLayoutId id="2147485070"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about%20phil%202.ppt" TargetMode="External"/><Relationship Id="rId2" Type="http://schemas.openxmlformats.org/officeDocument/2006/relationships/notesSlide" Target="../notesSlides/notesSlide1.xml"/><Relationship Id="rId1" Type="http://schemas.openxmlformats.org/officeDocument/2006/relationships/slideLayout" Target="../slideLayouts/slideLayout42.xml"/><Relationship Id="rId4" Type="http://schemas.openxmlformats.org/officeDocument/2006/relationships/hyperlink" Target="file:///C:\Users\Phil\Desktop\current%20stuff\brunel%20pieces%203\Newcastle.pptx#-1,1,Slide 1"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6.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10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4.xml"/><Relationship Id="rId1" Type="http://schemas.openxmlformats.org/officeDocument/2006/relationships/slideLayout" Target="../slideLayouts/slideLayout71.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39.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0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9.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51.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89.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3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3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37.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37.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91.xml"/></Relationships>
</file>

<file path=ppt/slides/_rels/slide1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3.xml"/><Relationship Id="rId1" Type="http://schemas.openxmlformats.org/officeDocument/2006/relationships/slideLayout" Target="../slideLayouts/slideLayout9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4.xml"/></Relationships>
</file>

<file path=ppt/slides/_rels/slide120.xml.rels><?xml version="1.0" encoding="UTF-8" standalone="yes"?>
<Relationships xmlns="http://schemas.openxmlformats.org/package/2006/relationships"><Relationship Id="rId3" Type="http://schemas.openxmlformats.org/officeDocument/2006/relationships/slideLayout" Target="../slideLayouts/slideLayout93.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10.png"/><Relationship Id="rId4" Type="http://schemas.openxmlformats.org/officeDocument/2006/relationships/notesSlide" Target="../notesSlides/notesSlide74.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71.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71.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56.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56.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53.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49.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49.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4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49.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49.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49.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94.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95.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96.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96.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96.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96.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96.xml"/></Relationships>
</file>

<file path=ppt/slides/_rels/slide14.xml.rels><?xml version="1.0" encoding="UTF-8" standalone="yes"?>
<Relationships xmlns="http://schemas.openxmlformats.org/package/2006/relationships"><Relationship Id="rId3" Type="http://schemas.openxmlformats.org/officeDocument/2006/relationships/hyperlink" Target="https://phil-race.co.uk/2016/10/lthe-tweetchat-lthechat-wed-oct-19-8-00-9-00-pm/" TargetMode="External"/><Relationship Id="rId2" Type="http://schemas.openxmlformats.org/officeDocument/2006/relationships/hyperlink" Target="http://phil-race.co.uk/2016/04/updated-powerpoint-ripples-model/" TargetMode="External"/><Relationship Id="rId1" Type="http://schemas.openxmlformats.org/officeDocument/2006/relationships/slideLayout" Target="../slideLayouts/slideLayout36.xml"/><Relationship Id="rId6" Type="http://schemas.openxmlformats.org/officeDocument/2006/relationships/hyperlink" Target="http://phil-race.co.uk/ripples-model-seven-factors-underpinning-successful-learning-update-july-2015/" TargetMode="External"/><Relationship Id="rId5" Type="http://schemas.openxmlformats.org/officeDocument/2006/relationships/hyperlink" Target="http://phil-race.co.uk/2017/05/lectures-and-learning/" TargetMode="External"/><Relationship Id="rId4" Type="http://schemas.openxmlformats.org/officeDocument/2006/relationships/hyperlink" Target="http://phil-race.co.uk/2015/01/assessment-bits-new-editions/" TargetMode="Externa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96.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96.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96.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95.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95.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96.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97.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97.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9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9.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97.xml"/></Relationships>
</file>

<file path=ppt/slides/_rels/slide151.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103.xml"/><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3" Type="http://schemas.openxmlformats.org/officeDocument/2006/relationships/hyperlink" Target="http://phil-race.co.uk/" TargetMode="External"/><Relationship Id="rId2" Type="http://schemas.openxmlformats.org/officeDocument/2006/relationships/notesSlide" Target="../notesSlides/notesSlide104.xml"/><Relationship Id="rId1" Type="http://schemas.openxmlformats.org/officeDocument/2006/relationships/slideLayout" Target="../slideLayouts/slideLayout41.xml"/><Relationship Id="rId4" Type="http://schemas.openxmlformats.org/officeDocument/2006/relationships/image" Target="../media/image11.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7.xml.rels><?xml version="1.0" encoding="UTF-8" standalone="yes"?>
<Relationships xmlns="http://schemas.openxmlformats.org/package/2006/relationships"><Relationship Id="rId3" Type="http://schemas.openxmlformats.org/officeDocument/2006/relationships/hyperlink" Target="http://www.testa.ac.uk/" TargetMode="External"/><Relationship Id="rId2" Type="http://schemas.openxmlformats.org/officeDocument/2006/relationships/notesSlide" Target="../notesSlides/notesSlide9.xml"/><Relationship Id="rId1" Type="http://schemas.openxmlformats.org/officeDocument/2006/relationships/slideLayout" Target="../slideLayouts/slideLayout47.xml"/><Relationship Id="rId5" Type="http://schemas.openxmlformats.org/officeDocument/2006/relationships/hyperlink" Target="http://www.heacademy.ac.uk/assets/documents/assessment/A_Marked_Improvement.pdf" TargetMode="External"/><Relationship Id="rId4" Type="http://schemas.openxmlformats.org/officeDocument/2006/relationships/hyperlink" Target="http://www.etctoolkit.org.uk/" TargetMode="External"/></Relationships>
</file>

<file path=ppt/slides/_rels/slide18.xml.rels><?xml version="1.0" encoding="UTF-8" standalone="yes"?>
<Relationships xmlns="http://schemas.openxmlformats.org/package/2006/relationships"><Relationship Id="rId2" Type="http://schemas.openxmlformats.org/officeDocument/2006/relationships/hyperlink" Target="http://journals.sagepub.com/doi/abs/10.3102/0034654312474350" TargetMode="External"/><Relationship Id="rId1" Type="http://schemas.openxmlformats.org/officeDocument/2006/relationships/slideLayout" Target="../slideLayouts/slideLayout4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38.xml"/></Relationships>
</file>

<file path=ppt/slides/_rels/slide20.xml.rels><?xml version="1.0" encoding="UTF-8" standalone="yes"?>
<Relationships xmlns="http://schemas.openxmlformats.org/package/2006/relationships"><Relationship Id="rId3" Type="http://schemas.openxmlformats.org/officeDocument/2006/relationships/hyperlink" Target="http://tinyurl.com/l7yddya" TargetMode="External"/><Relationship Id="rId2" Type="http://schemas.openxmlformats.org/officeDocument/2006/relationships/notesSlide" Target="../notesSlides/notesSlide10.xml"/><Relationship Id="rId1" Type="http://schemas.openxmlformats.org/officeDocument/2006/relationships/slideLayout" Target="../slideLayouts/slideLayout54.xml"/><Relationship Id="rId5" Type="http://schemas.openxmlformats.org/officeDocument/2006/relationships/hyperlink" Target="http://tinyurl.com/oqfkkdc" TargetMode="External"/><Relationship Id="rId4" Type="http://schemas.openxmlformats.org/officeDocument/2006/relationships/hyperlink" Target="http://tinyurl.com/nxhohe3"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7.xml"/></Relationships>
</file>

<file path=ppt/slides/_rels/slide25.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15.xml"/><Relationship Id="rId1" Type="http://schemas.openxmlformats.org/officeDocument/2006/relationships/slideLayout" Target="../slideLayouts/slideLayout58.xml"/></Relationships>
</file>

<file path=ppt/slides/_rels/slide26.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16.xml"/><Relationship Id="rId1" Type="http://schemas.openxmlformats.org/officeDocument/2006/relationships/slideLayout" Target="../slideLayouts/slideLayout59.xml"/></Relationships>
</file>

<file path=ppt/slides/_rels/slide27.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17.xml"/><Relationship Id="rId1" Type="http://schemas.openxmlformats.org/officeDocument/2006/relationships/slideLayout" Target="../slideLayouts/slideLayout6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2.xml"/></Relationships>
</file>

<file path=ppt/slides/_rels/slide29.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19.xml"/><Relationship Id="rId1" Type="http://schemas.openxmlformats.org/officeDocument/2006/relationships/slideLayout" Target="../slideLayouts/slideLayout59.xml"/></Relationships>
</file>

<file path=ppt/slides/_rels/slide3.xml.rels><?xml version="1.0" encoding="UTF-8" standalone="yes"?>
<Relationships xmlns="http://schemas.openxmlformats.org/package/2006/relationships"><Relationship Id="rId3" Type="http://schemas.openxmlformats.org/officeDocument/2006/relationships/hyperlink" Target="../york.bmp" TargetMode="External"/><Relationship Id="rId2" Type="http://schemas.openxmlformats.org/officeDocument/2006/relationships/notesSlide" Target="../notesSlides/notesSlide3.xml"/><Relationship Id="rId1" Type="http://schemas.openxmlformats.org/officeDocument/2006/relationships/slideLayout" Target="../slideLayouts/slideLayout43.xml"/></Relationships>
</file>

<file path=ppt/slides/_rels/slide30.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20.xml"/><Relationship Id="rId1" Type="http://schemas.openxmlformats.org/officeDocument/2006/relationships/slideLayout" Target="../slideLayouts/slideLayout60.xml"/></Relationships>
</file>

<file path=ppt/slides/_rels/slide31.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21.xml"/><Relationship Id="rId1" Type="http://schemas.openxmlformats.org/officeDocument/2006/relationships/slideLayout" Target="../slideLayouts/slideLayout59.xml"/></Relationships>
</file>

<file path=ppt/slides/_rels/slide32.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22.xml"/><Relationship Id="rId1" Type="http://schemas.openxmlformats.org/officeDocument/2006/relationships/slideLayout" Target="../slideLayouts/slideLayout6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4.xml"/></Relationships>
</file>

<file path=ppt/slides/_rels/slide34.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24.xml"/><Relationship Id="rId1" Type="http://schemas.openxmlformats.org/officeDocument/2006/relationships/slideLayout" Target="../slideLayouts/slideLayout64.xml"/><Relationship Id="rId4" Type="http://schemas.openxmlformats.org/officeDocument/2006/relationships/hyperlink" Target="Choices&#8230;.ppt" TargetMode="Externa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0.xml"/></Relationships>
</file>

<file path=ppt/slides/_rels/slide36.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26.xml"/><Relationship Id="rId1" Type="http://schemas.openxmlformats.org/officeDocument/2006/relationships/slideLayout" Target="../slideLayouts/slideLayout60.xml"/></Relationships>
</file>

<file path=ppt/slides/_rels/slide37.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27.xml"/><Relationship Id="rId1" Type="http://schemas.openxmlformats.org/officeDocument/2006/relationships/slideLayout" Target="../slideLayouts/slideLayout6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5.xml"/></Relationships>
</file>

<file path=ppt/slides/_rels/slide39.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29.xml"/><Relationship Id="rId1" Type="http://schemas.openxmlformats.org/officeDocument/2006/relationships/slideLayout" Target="../slideLayouts/slideLayout6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5.xml"/></Relationships>
</file>

<file path=ppt/slides/_rels/slide40.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30.xml"/><Relationship Id="rId1" Type="http://schemas.openxmlformats.org/officeDocument/2006/relationships/slideLayout" Target="../slideLayouts/slideLayout6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0.xml"/></Relationships>
</file>

<file path=ppt/slides/_rels/slide43.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33.xml"/><Relationship Id="rId1" Type="http://schemas.openxmlformats.org/officeDocument/2006/relationships/slideLayout" Target="../slideLayouts/slideLayout60.xml"/></Relationships>
</file>

<file path=ppt/slides/_rels/slide44.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34.xml"/><Relationship Id="rId1" Type="http://schemas.openxmlformats.org/officeDocument/2006/relationships/slideLayout" Target="../slideLayouts/slideLayout61.xml"/></Relationships>
</file>

<file path=ppt/slides/_rels/slide45.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35.xml"/><Relationship Id="rId1" Type="http://schemas.openxmlformats.org/officeDocument/2006/relationships/slideLayout" Target="../slideLayouts/slideLayout6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7.xml"/></Relationships>
</file>

<file path=ppt/slides/_rels/slide48.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38.xml"/><Relationship Id="rId1" Type="http://schemas.openxmlformats.org/officeDocument/2006/relationships/slideLayout" Target="../slideLayouts/slideLayout68.xml"/></Relationships>
</file>

<file path=ppt/slides/_rels/slide49.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39.xml"/><Relationship Id="rId1" Type="http://schemas.openxmlformats.org/officeDocument/2006/relationships/slideLayout" Target="../slideLayouts/slideLayout6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0.xml.rels><?xml version="1.0" encoding="UTF-8" standalone="yes"?>
<Relationships xmlns="http://schemas.openxmlformats.org/package/2006/relationships"><Relationship Id="rId3" Type="http://schemas.openxmlformats.org/officeDocument/2006/relationships/hyperlink" Target="https://phil-race.co.uk/2017/09/swansea-university-school-management-21st-September/" TargetMode="External"/><Relationship Id="rId2" Type="http://schemas.openxmlformats.org/officeDocument/2006/relationships/hyperlink" Target="https://www.theguardian.com/education/2017/mar/12/no-evidence-to-back-idea-of-learning-styles?CMP=share_btn_tw" TargetMode="External"/><Relationship Id="rId1" Type="http://schemas.openxmlformats.org/officeDocument/2006/relationships/slideLayout" Target="../slideLayouts/slideLayout60.xml"/></Relationships>
</file>

<file path=ppt/slides/_rels/slide51.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40.xml"/><Relationship Id="rId1" Type="http://schemas.openxmlformats.org/officeDocument/2006/relationships/slideLayout" Target="../slideLayouts/slideLayout61.xml"/></Relationships>
</file>

<file path=ppt/slides/_rels/slide52.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41.xml"/><Relationship Id="rId1" Type="http://schemas.openxmlformats.org/officeDocument/2006/relationships/slideLayout" Target="../slideLayouts/slideLayout69.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1.xml"/></Relationships>
</file>

<file path=ppt/slides/_rels/slide54.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43.xml"/><Relationship Id="rId1" Type="http://schemas.openxmlformats.org/officeDocument/2006/relationships/slideLayout" Target="../slideLayouts/slideLayout59.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1.xml"/></Relationships>
</file>

<file path=ppt/slides/_rels/slide56.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45.xml"/><Relationship Id="rId1" Type="http://schemas.openxmlformats.org/officeDocument/2006/relationships/slideLayout" Target="../slideLayouts/slideLayout61.xml"/></Relationships>
</file>

<file path=ppt/slides/_rels/slide57.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46.xml"/><Relationship Id="rId1" Type="http://schemas.openxmlformats.org/officeDocument/2006/relationships/slideLayout" Target="../slideLayouts/slideLayout6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60.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6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0.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49.xml"/><Relationship Id="rId1" Type="http://schemas.openxmlformats.org/officeDocument/2006/relationships/slideLayout" Target="../slideLayouts/slideLayout6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60.xml"/></Relationships>
</file>

<file path=ppt/slides/_rels/slide62.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51.xml"/><Relationship Id="rId1" Type="http://schemas.openxmlformats.org/officeDocument/2006/relationships/slideLayout" Target="../slideLayouts/slideLayout6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0.xml"/></Relationships>
</file>

<file path=ppt/slides/_rels/slide64.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53.xml"/><Relationship Id="rId1" Type="http://schemas.openxmlformats.org/officeDocument/2006/relationships/slideLayout" Target="../slideLayouts/slideLayout7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5.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84.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84.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8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88.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87.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3" Type="http://schemas.openxmlformats.org/officeDocument/2006/relationships/hyperlink" Target="about%20phil%202.ppt" TargetMode="External"/><Relationship Id="rId2" Type="http://schemas.openxmlformats.org/officeDocument/2006/relationships/notesSlide" Target="../notesSlides/notesSlide59.xml"/><Relationship Id="rId1" Type="http://schemas.openxmlformats.org/officeDocument/2006/relationships/slideLayout" Target="../slideLayouts/slideLayout42.xml"/><Relationship Id="rId4" Type="http://schemas.openxmlformats.org/officeDocument/2006/relationships/hyperlink" Target="file:///C:\Users\Phil\Desktop\current%20stuff\brunel%20pieces%203\Newcastle.pptx#-1,1,Slide 1" TargetMode="Externa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36.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93.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61.xml"/><Relationship Id="rId1" Type="http://schemas.openxmlformats.org/officeDocument/2006/relationships/slideLayout" Target="../slideLayouts/slideLayout7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8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88.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74.xml"/></Relationships>
</file>

<file path=ppt/slides/_rels/slide98.xml.rels><?xml version="1.0" encoding="UTF-8" standalone="yes"?>
<Relationships xmlns="http://schemas.openxmlformats.org/package/2006/relationships"><Relationship Id="rId3" Type="http://schemas.openxmlformats.org/officeDocument/2006/relationships/hyperlink" Target="http://www.sciencemag.org/search?author1=Betsy+Sparrow&amp;sortspec=date&amp;submit=Submit" TargetMode="External"/><Relationship Id="rId2" Type="http://schemas.openxmlformats.org/officeDocument/2006/relationships/hyperlink" Target="http://www.sciencemag.org/content/early/recent" TargetMode="External"/><Relationship Id="rId1" Type="http://schemas.openxmlformats.org/officeDocument/2006/relationships/slideLayout" Target="../slideLayouts/slideLayout57.xml"/><Relationship Id="rId5" Type="http://schemas.openxmlformats.org/officeDocument/2006/relationships/hyperlink" Target="http://www.sciencemag.org/search?author1=Daniel+M.+Wegner&amp;sortspec=date&amp;submit=Submit" TargetMode="External"/><Relationship Id="rId4" Type="http://schemas.openxmlformats.org/officeDocument/2006/relationships/hyperlink" Target="http://www.sciencemag.org/search?author1=Jenny+Liu&amp;sortspec=date&amp;submit=Submit" TargetMode="Externa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75.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8050" name="Rectangle 2"/>
          <p:cNvSpPr>
            <a:spLocks noGrp="1" noChangeArrowheads="1"/>
          </p:cNvSpPr>
          <p:nvPr>
            <p:ph type="ctrTitle"/>
          </p:nvPr>
        </p:nvSpPr>
        <p:spPr>
          <a:xfrm>
            <a:off x="611452" y="980660"/>
            <a:ext cx="6697400" cy="2304320"/>
          </a:xfrm>
          <a:noFill/>
        </p:spPr>
        <p:txBody>
          <a:bodyPr/>
          <a:lstStyle/>
          <a:p>
            <a:pPr algn="ctr">
              <a:defRPr/>
            </a:pPr>
            <a:r>
              <a:rPr lang="en-US" sz="7200" dirty="0">
                <a:solidFill>
                  <a:srgbClr val="FF0000"/>
                </a:solidFill>
                <a:latin typeface="AR CARTER" panose="02000000000000000000" pitchFamily="2" charset="0"/>
              </a:rPr>
              <a:t>Activating Learning</a:t>
            </a:r>
            <a:br>
              <a:rPr lang="en-US" dirty="0">
                <a:solidFill>
                  <a:srgbClr val="FFFF00"/>
                </a:solidFill>
                <a:latin typeface="+mn-lt"/>
              </a:rPr>
            </a:br>
            <a:r>
              <a:rPr lang="en-GB" sz="3600" dirty="0">
                <a:solidFill>
                  <a:srgbClr val="FFFF00"/>
                </a:solidFill>
                <a:latin typeface="+mn-lt"/>
              </a:rPr>
              <a:t>Innovate in 2018: A fresh look at learning, teaching, feedback and assessment</a:t>
            </a:r>
            <a:br>
              <a:rPr lang="en-US" sz="3600" dirty="0">
                <a:solidFill>
                  <a:srgbClr val="FFFF00"/>
                </a:solidFill>
                <a:latin typeface="+mn-lt"/>
              </a:rPr>
            </a:br>
            <a:r>
              <a:rPr lang="en-US" sz="3600" dirty="0">
                <a:solidFill>
                  <a:srgbClr val="92D050"/>
                </a:solidFill>
                <a:latin typeface="+mn-lt"/>
              </a:rPr>
              <a:t>Capel Manor</a:t>
            </a:r>
            <a:endParaRPr lang="en-GB" sz="4400" dirty="0">
              <a:solidFill>
                <a:srgbClr val="92D050"/>
              </a:solidFill>
              <a:latin typeface="+mn-lt"/>
            </a:endParaRPr>
          </a:p>
        </p:txBody>
      </p:sp>
      <p:sp>
        <p:nvSpPr>
          <p:cNvPr id="5" name="Rectangle 8">
            <a:hlinkClick r:id="rId3" action="ppaction://hlinkpres?slideindex=1&amp;slidetitle="/>
          </p:cNvPr>
          <p:cNvSpPr>
            <a:spLocks noChangeArrowheads="1"/>
          </p:cNvSpPr>
          <p:nvPr/>
        </p:nvSpPr>
        <p:spPr bwMode="auto">
          <a:xfrm>
            <a:off x="251401" y="4365130"/>
            <a:ext cx="8569190" cy="2232240"/>
          </a:xfrm>
          <a:prstGeom prst="rect">
            <a:avLst/>
          </a:prstGeom>
          <a:solidFill>
            <a:srgbClr val="FFFFFF"/>
          </a:solidFill>
          <a:ln w="12700">
            <a:noFill/>
            <a:miter lim="800000"/>
            <a:headEnd/>
            <a:tailEnd/>
          </a:ln>
        </p:spPr>
        <p:txBody>
          <a:bodyPr lIns="92075" tIns="46038" rIns="92075" bIns="46038" anchor="ctr"/>
          <a:lstStyle/>
          <a:p>
            <a:pPr marL="723900" indent="-723900" algn="ctr" eaLnBrk="0" hangingPunct="0">
              <a:spcBef>
                <a:spcPct val="20000"/>
              </a:spcBef>
              <a:buClr>
                <a:srgbClr val="7E9CE8"/>
              </a:buClr>
              <a:buFont typeface="Wingdings" pitchFamily="2" charset="2"/>
              <a:buNone/>
            </a:pPr>
            <a:r>
              <a:rPr lang="en-GB" sz="3200" b="1" dirty="0">
                <a:solidFill>
                  <a:srgbClr val="000000"/>
                </a:solidFill>
                <a:latin typeface="Arial" pitchFamily="34" charset="0"/>
              </a:rPr>
              <a:t>Phil Race</a:t>
            </a:r>
          </a:p>
          <a:p>
            <a:pPr marL="723900" indent="-723900" algn="ctr" eaLnBrk="0" hangingPunct="0">
              <a:spcBef>
                <a:spcPct val="20000"/>
              </a:spcBef>
              <a:buClr>
                <a:srgbClr val="7E9CE8"/>
              </a:buClr>
              <a:buFont typeface="Wingdings" pitchFamily="2" charset="2"/>
              <a:buNone/>
            </a:pPr>
            <a:r>
              <a:rPr lang="en-GB" sz="2000" b="1" dirty="0">
                <a:solidFill>
                  <a:srgbClr val="008000"/>
                </a:solidFill>
                <a:latin typeface="Arial" pitchFamily="34" charset="0"/>
              </a:rPr>
              <a:t>(from Newcastle-upon-Tyne)</a:t>
            </a:r>
          </a:p>
          <a:p>
            <a:pPr marL="723900" indent="-723900" algn="ctr" eaLnBrk="0" hangingPunct="0">
              <a:spcBef>
                <a:spcPct val="20000"/>
              </a:spcBef>
              <a:buClr>
                <a:srgbClr val="7E9CE8"/>
              </a:buClr>
              <a:buFont typeface="Wingdings" pitchFamily="2" charset="2"/>
              <a:buNone/>
            </a:pPr>
            <a:r>
              <a:rPr lang="en-GB" sz="1600" b="1" dirty="0">
                <a:solidFill>
                  <a:srgbClr val="000000"/>
                </a:solidFill>
                <a:latin typeface="Arial" pitchFamily="34" charset="0"/>
              </a:rPr>
              <a:t>BSc  PhD  PGCE  FCIPD  PFHEA   NTF </a:t>
            </a:r>
          </a:p>
          <a:p>
            <a:pPr algn="ctr" eaLnBrk="0" hangingPunct="0">
              <a:lnSpc>
                <a:spcPct val="90000"/>
              </a:lnSpc>
              <a:buClr>
                <a:srgbClr val="FF3399"/>
              </a:buClr>
              <a:buSzPct val="75000"/>
              <a:buFont typeface="Monotype Sorts" pitchFamily="2" charset="2"/>
              <a:buNone/>
            </a:pPr>
            <a:r>
              <a:rPr lang="en-GB" sz="2000" b="1" dirty="0">
                <a:solidFill>
                  <a:srgbClr val="4F81BD"/>
                </a:solidFill>
                <a:latin typeface="Arial" charset="0"/>
              </a:rPr>
              <a:t>Follow Phil on Twitter: @RacePhil </a:t>
            </a:r>
            <a:endParaRPr lang="en-GB" sz="2000" b="1" dirty="0">
              <a:solidFill>
                <a:srgbClr val="4F81BD"/>
              </a:solidFill>
              <a:latin typeface="Arial" pitchFamily="34" charset="0"/>
            </a:endParaRPr>
          </a:p>
          <a:p>
            <a:pPr marL="723900" indent="-723900" algn="ctr" eaLnBrk="0" hangingPunct="0">
              <a:spcBef>
                <a:spcPct val="20000"/>
              </a:spcBef>
              <a:buClr>
                <a:srgbClr val="7E9CE8"/>
              </a:buClr>
              <a:buFont typeface="Wingdings" pitchFamily="2" charset="2"/>
              <a:buNone/>
            </a:pPr>
            <a:r>
              <a:rPr lang="en-GB" sz="1800" b="1" dirty="0">
                <a:solidFill>
                  <a:srgbClr val="000000"/>
                </a:solidFill>
                <a:latin typeface="Arial" pitchFamily="34" charset="0"/>
              </a:rPr>
              <a:t>Visiting Professor:  University of Plymouth and Edge Hill University</a:t>
            </a:r>
          </a:p>
          <a:p>
            <a:pPr marL="723900" indent="-723900" algn="ctr" eaLnBrk="0" hangingPunct="0">
              <a:spcBef>
                <a:spcPct val="20000"/>
              </a:spcBef>
              <a:buClr>
                <a:srgbClr val="7E9CE8"/>
              </a:buClr>
              <a:buFont typeface="Wingdings" pitchFamily="2" charset="2"/>
              <a:buNone/>
            </a:pPr>
            <a:r>
              <a:rPr lang="en-GB" sz="1800" b="1" dirty="0">
                <a:solidFill>
                  <a:srgbClr val="000000"/>
                </a:solidFill>
                <a:latin typeface="Arial" pitchFamily="34" charset="0"/>
              </a:rPr>
              <a:t>Emeritus Professor, Leeds Beckett University</a:t>
            </a:r>
          </a:p>
        </p:txBody>
      </p:sp>
      <p:sp>
        <p:nvSpPr>
          <p:cNvPr id="6" name="Action Button: Custom 5">
            <a:hlinkClick r:id="rId4" action="ppaction://hlinkpres?slideindex=1&amp;slidetitle=Slide 1" highlightClick="1"/>
          </p:cNvPr>
          <p:cNvSpPr/>
          <p:nvPr/>
        </p:nvSpPr>
        <p:spPr>
          <a:xfrm>
            <a:off x="7308380" y="2924930"/>
            <a:ext cx="1042416" cy="1042416"/>
          </a:xfrm>
          <a:prstGeom prst="actionButtonBlank">
            <a:avLst/>
          </a:prstGeom>
          <a:solidFill>
            <a:srgbClr val="FFFFFF">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400">
              <a:solidFill>
                <a:srgbClr val="FFFFFF"/>
              </a:solidFill>
              <a:latin typeface="Calibri" pitchFamily="34" charset="0"/>
            </a:endParaRPr>
          </a:p>
        </p:txBody>
      </p:sp>
      <p:sp>
        <p:nvSpPr>
          <p:cNvPr id="2" name="Rectangle 1"/>
          <p:cNvSpPr/>
          <p:nvPr/>
        </p:nvSpPr>
        <p:spPr>
          <a:xfrm>
            <a:off x="827480" y="3425486"/>
            <a:ext cx="6085318" cy="646331"/>
          </a:xfrm>
          <a:prstGeom prst="rect">
            <a:avLst/>
          </a:prstGeom>
        </p:spPr>
        <p:txBody>
          <a:bodyPr wrap="square">
            <a:spAutoFit/>
          </a:bodyPr>
          <a:lstStyle/>
          <a:p>
            <a:pPr algn="ctr"/>
            <a:r>
              <a:rPr lang="en-GB" sz="3600" b="1" dirty="0">
                <a:latin typeface="Calibri" panose="020F0502020204030204" pitchFamily="34" charset="0"/>
              </a:rPr>
              <a:t>3</a:t>
            </a:r>
            <a:r>
              <a:rPr lang="en-GB" sz="3600" b="1" baseline="30000" dirty="0">
                <a:latin typeface="Calibri" panose="020F0502020204030204" pitchFamily="34" charset="0"/>
              </a:rPr>
              <a:t>rd</a:t>
            </a:r>
            <a:r>
              <a:rPr lang="en-GB" sz="3600" b="1" dirty="0">
                <a:latin typeface="Calibri" panose="020F0502020204030204" pitchFamily="34" charset="0"/>
              </a:rPr>
              <a:t> January,</a:t>
            </a:r>
            <a:r>
              <a:rPr lang="en-GB" sz="3600" dirty="0">
                <a:latin typeface="Calibri" panose="020F0502020204030204" pitchFamily="34" charset="0"/>
              </a:rPr>
              <a:t> </a:t>
            </a:r>
            <a:r>
              <a:rPr lang="en-GB" sz="3600" b="1" dirty="0">
                <a:latin typeface="Calibri" panose="020F0502020204030204" pitchFamily="34" charset="0"/>
              </a:rPr>
              <a:t>2018</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250825" y="188917"/>
            <a:ext cx="8713788" cy="575717"/>
          </a:xfrm>
        </p:spPr>
        <p:txBody>
          <a:bodyPr/>
          <a:lstStyle/>
          <a:p>
            <a:pPr eaLnBrk="1" hangingPunct="1"/>
            <a:r>
              <a:rPr lang="en-GB" sz="3600" b="1" dirty="0"/>
              <a:t>Intended learning outcomes</a:t>
            </a:r>
          </a:p>
        </p:txBody>
      </p:sp>
      <p:sp>
        <p:nvSpPr>
          <p:cNvPr id="110595" name="Rectangle 3"/>
          <p:cNvSpPr>
            <a:spLocks noGrp="1" noChangeArrowheads="1"/>
          </p:cNvSpPr>
          <p:nvPr>
            <p:ph idx="1"/>
          </p:nvPr>
        </p:nvSpPr>
        <p:spPr>
          <a:xfrm>
            <a:off x="0" y="1052670"/>
            <a:ext cx="9144000" cy="5805331"/>
          </a:xfrm>
        </p:spPr>
        <p:txBody>
          <a:bodyPr/>
          <a:lstStyle/>
          <a:p>
            <a:pPr>
              <a:buNone/>
            </a:pPr>
            <a:r>
              <a:rPr lang="en-US" dirty="0"/>
              <a:t>After participating in this session, you should be better able to:</a:t>
            </a:r>
          </a:p>
          <a:p>
            <a:pPr lvl="0">
              <a:buFont typeface="+mj-lt"/>
              <a:buAutoNum type="arabicPeriod"/>
            </a:pPr>
            <a:r>
              <a:rPr lang="en-GB" dirty="0"/>
              <a:t>Identify and explore seven factors which underpin successful learning.</a:t>
            </a:r>
          </a:p>
          <a:p>
            <a:pPr lvl="0">
              <a:buFont typeface="+mj-lt"/>
              <a:buAutoNum type="arabicPeriod"/>
            </a:pPr>
            <a:r>
              <a:rPr lang="en-GB" dirty="0"/>
              <a:t>Address these factors purposefully and innovatively in your own work with students.</a:t>
            </a:r>
          </a:p>
          <a:p>
            <a:pPr marL="0" lvl="0" indent="0">
              <a:buNone/>
            </a:pPr>
            <a:endParaRPr lang="en-GB"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05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059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059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5" grpId="0" build="p"/>
    </p:bldLst>
  </p:timing>
</p:sld>
</file>

<file path=ppt/slides/slide10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dirty="0">
                <a:latin typeface="Calibri" panose="020F0502020204030204" pitchFamily="34" charset="0"/>
                <a:cs typeface="Calibri" panose="020F0502020204030204" pitchFamily="34" charset="0"/>
              </a:rPr>
              <a:t>Announcement about mobile phones and laptops...</a:t>
            </a:r>
          </a:p>
        </p:txBody>
      </p:sp>
      <p:sp>
        <p:nvSpPr>
          <p:cNvPr id="5" name="Content Placeholder 4"/>
          <p:cNvSpPr>
            <a:spLocks noGrp="1"/>
          </p:cNvSpPr>
          <p:nvPr>
            <p:ph idx="1"/>
          </p:nvPr>
        </p:nvSpPr>
        <p:spPr>
          <a:xfrm>
            <a:off x="358777" y="1196983"/>
            <a:ext cx="8605838" cy="5661025"/>
          </a:xfrm>
        </p:spPr>
        <p:txBody>
          <a:bodyPr/>
          <a:lstStyle/>
          <a:p>
            <a:r>
              <a:rPr lang="en-GB" sz="3600" i="1" dirty="0">
                <a:latin typeface="Calibri" pitchFamily="34" charset="0"/>
              </a:rPr>
              <a:t>Good morning</a:t>
            </a:r>
            <a:r>
              <a:rPr lang="en-GB" sz="3600" i="1" dirty="0"/>
              <a:t> </a:t>
            </a:r>
            <a:r>
              <a:rPr lang="en-GB" sz="3600" i="1" dirty="0">
                <a:latin typeface="Calibri" pitchFamily="34" charset="0"/>
              </a:rPr>
              <a:t>everyone – please turn </a:t>
            </a:r>
            <a:r>
              <a:rPr lang="en-GB" sz="4400" i="1" dirty="0">
                <a:solidFill>
                  <a:srgbClr val="FF0000"/>
                </a:solidFill>
                <a:latin typeface="Calibri" pitchFamily="34" charset="0"/>
              </a:rPr>
              <a:t>on</a:t>
            </a:r>
            <a:r>
              <a:rPr lang="en-GB" sz="4400" i="1" dirty="0">
                <a:latin typeface="Calibri" pitchFamily="34" charset="0"/>
              </a:rPr>
              <a:t> </a:t>
            </a:r>
            <a:r>
              <a:rPr lang="en-GB" sz="3600" i="1" dirty="0">
                <a:latin typeface="Calibri" pitchFamily="34" charset="0"/>
              </a:rPr>
              <a:t>your ‘phones and computers.</a:t>
            </a:r>
            <a:endParaRPr lang="en-GB" sz="3600" dirty="0">
              <a:latin typeface="Calibri" pitchFamily="34" charset="0"/>
            </a:endParaRPr>
          </a:p>
          <a:p>
            <a:r>
              <a:rPr lang="en-GB" sz="3600" i="1" dirty="0">
                <a:latin typeface="Calibri" pitchFamily="34" charset="0"/>
              </a:rPr>
              <a:t>Please post your thoughts, comments and ideas to the hashtag </a:t>
            </a:r>
            <a:r>
              <a:rPr lang="en-GB" sz="3600" i="1" dirty="0">
                <a:solidFill>
                  <a:srgbClr val="00B050"/>
                </a:solidFill>
                <a:latin typeface="Calibri" pitchFamily="34" charset="0"/>
              </a:rPr>
              <a:t>#</a:t>
            </a:r>
            <a:r>
              <a:rPr lang="en-GB" sz="3600" i="1" dirty="0">
                <a:solidFill>
                  <a:srgbClr val="00B050"/>
                </a:solidFill>
              </a:rPr>
              <a:t>philatcapelmanor17 </a:t>
            </a:r>
            <a:r>
              <a:rPr lang="en-GB" sz="3600" i="1" dirty="0">
                <a:latin typeface="Calibri" pitchFamily="34" charset="0"/>
              </a:rPr>
              <a:t>Thanks</a:t>
            </a:r>
            <a:r>
              <a:rPr lang="en-GB" sz="3600" dirty="0">
                <a:latin typeface="Calibri" pitchFamily="34" charset="0"/>
              </a:rPr>
              <a:t>!</a:t>
            </a:r>
          </a:p>
        </p:txBody>
      </p:sp>
    </p:spTree>
    <p:extLst>
      <p:ext uri="{BB962C8B-B14F-4D97-AF65-F5344CB8AC3E}">
        <p14:creationId xmlns:p14="http://schemas.microsoft.com/office/powerpoint/2010/main" val="2269177152"/>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iar4.jpg"/>
          <p:cNvPicPr>
            <a:picLocks noChangeAspect="1"/>
          </p:cNvPicPr>
          <p:nvPr/>
        </p:nvPicPr>
        <p:blipFill>
          <a:blip r:embed="rId3" cstate="email">
            <a:lum contrast="10000"/>
          </a:blip>
          <a:stretch>
            <a:fillRect/>
          </a:stretch>
        </p:blipFill>
        <p:spPr>
          <a:xfrm>
            <a:off x="44895" y="273818"/>
            <a:ext cx="9099105" cy="6279382"/>
          </a:xfrm>
          <a:prstGeom prst="rect">
            <a:avLst/>
          </a:prstGeom>
        </p:spPr>
      </p:pic>
    </p:spTree>
    <p:extLst>
      <p:ext uri="{BB962C8B-B14F-4D97-AF65-F5344CB8AC3E}">
        <p14:creationId xmlns:p14="http://schemas.microsoft.com/office/powerpoint/2010/main" val="3243399584"/>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b="1" dirty="0">
                <a:latin typeface="Calibri" panose="020F0502020204030204" pitchFamily="34" charset="0"/>
                <a:cs typeface="Calibri" panose="020F0502020204030204" pitchFamily="34" charset="0"/>
              </a:rPr>
              <a:t>Time-constrained Post-it exercise</a:t>
            </a:r>
          </a:p>
        </p:txBody>
      </p:sp>
      <p:sp>
        <p:nvSpPr>
          <p:cNvPr id="36868" name="Rectangle 3"/>
          <p:cNvSpPr>
            <a:spLocks noGrp="1" noChangeArrowheads="1"/>
          </p:cNvSpPr>
          <p:nvPr>
            <p:ph idx="1"/>
          </p:nvPr>
        </p:nvSpPr>
        <p:spPr>
          <a:xfrm>
            <a:off x="358777" y="908651"/>
            <a:ext cx="8605838" cy="4958750"/>
          </a:xfrm>
        </p:spPr>
        <p:txBody>
          <a:bodyPr/>
          <a:lstStyle/>
          <a:p>
            <a:pPr>
              <a:lnSpc>
                <a:spcPct val="100000"/>
              </a:lnSpc>
            </a:pPr>
            <a:r>
              <a:rPr lang="en-GB" sz="2800" dirty="0"/>
              <a:t>On a post-it, </a:t>
            </a:r>
            <a:r>
              <a:rPr lang="en-GB" sz="2800" dirty="0">
                <a:solidFill>
                  <a:srgbClr val="FF0000"/>
                </a:solidFill>
              </a:rPr>
              <a:t>in your best handwriting</a:t>
            </a:r>
            <a:r>
              <a:rPr lang="en-GB" sz="2800" dirty="0"/>
              <a:t>, please write your own completion of the starter:</a:t>
            </a:r>
          </a:p>
          <a:p>
            <a:pPr>
              <a:lnSpc>
                <a:spcPct val="100000"/>
              </a:lnSpc>
              <a:buNone/>
            </a:pPr>
            <a:r>
              <a:rPr lang="en-GB" sz="2800" dirty="0"/>
              <a:t>	</a:t>
            </a:r>
            <a:r>
              <a:rPr lang="en-GB" dirty="0">
                <a:solidFill>
                  <a:srgbClr val="008000"/>
                </a:solidFill>
              </a:rPr>
              <a:t>“Assessing students’ work, and getting feedback to them would be much better for me if only I …”</a:t>
            </a:r>
          </a:p>
          <a:p>
            <a:pPr>
              <a:lnSpc>
                <a:spcPct val="100000"/>
              </a:lnSpc>
            </a:pPr>
            <a:r>
              <a:rPr lang="en-GB" sz="2800" dirty="0"/>
              <a:t>Please swap post-its so that you’ve no idea who has yours.</a:t>
            </a:r>
          </a:p>
          <a:p>
            <a:pPr>
              <a:lnSpc>
                <a:spcPct val="100000"/>
              </a:lnSpc>
            </a:pPr>
            <a:r>
              <a:rPr lang="en-GB" sz="2800" dirty="0"/>
              <a:t>If chosen, please read out with </a:t>
            </a:r>
            <a:r>
              <a:rPr lang="en-GB" sz="2800" dirty="0">
                <a:solidFill>
                  <a:srgbClr val="FF0000"/>
                </a:solidFill>
              </a:rPr>
              <a:t>passion and drama </a:t>
            </a:r>
            <a:r>
              <a:rPr lang="en-GB" sz="2800" dirty="0"/>
              <a:t>the post-it you now have.</a:t>
            </a:r>
          </a:p>
          <a:p>
            <a:pPr>
              <a:lnSpc>
                <a:spcPct val="100000"/>
              </a:lnSpc>
            </a:pPr>
            <a:r>
              <a:rPr lang="en-GB" sz="2800" dirty="0"/>
              <a:t>Please keep them for now, and place them all as directed after the session.</a:t>
            </a:r>
          </a:p>
        </p:txBody>
      </p:sp>
    </p:spTree>
    <p:extLst>
      <p:ext uri="{BB962C8B-B14F-4D97-AF65-F5344CB8AC3E}">
        <p14:creationId xmlns:p14="http://schemas.microsoft.com/office/powerpoint/2010/main" val="417809762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CEB459E-3C2D-493A-A631-2E3C380F46C4}"/>
              </a:ext>
            </a:extLst>
          </p:cNvPr>
          <p:cNvSpPr>
            <a:spLocks noGrp="1"/>
          </p:cNvSpPr>
          <p:nvPr>
            <p:ph idx="1"/>
          </p:nvPr>
        </p:nvSpPr>
        <p:spPr>
          <a:xfrm>
            <a:off x="358777" y="1196977"/>
            <a:ext cx="5221363" cy="4670425"/>
          </a:xfrm>
        </p:spPr>
        <p:txBody>
          <a:bodyPr/>
          <a:lstStyle/>
          <a:p>
            <a:r>
              <a:rPr lang="en-US" dirty="0"/>
              <a:t>Sambell, K, Brown, S and Graham, L. (2017) </a:t>
            </a:r>
            <a:r>
              <a:rPr lang="en-US" i="1" dirty="0">
                <a:solidFill>
                  <a:srgbClr val="FF0000"/>
                </a:solidFill>
              </a:rPr>
              <a:t>Professionalism in Practice: Key directions in higher education: Learning, Teaching and  Assessment,</a:t>
            </a:r>
            <a:r>
              <a:rPr lang="en-US" i="1" dirty="0"/>
              <a:t> </a:t>
            </a:r>
            <a:r>
              <a:rPr lang="en-US" dirty="0"/>
              <a:t>Basingstoke: Palgrave-Macmillan.</a:t>
            </a:r>
          </a:p>
          <a:p>
            <a:endParaRPr lang="en-GB" dirty="0"/>
          </a:p>
        </p:txBody>
      </p:sp>
    </p:spTree>
    <p:extLst>
      <p:ext uri="{BB962C8B-B14F-4D97-AF65-F5344CB8AC3E}">
        <p14:creationId xmlns:p14="http://schemas.microsoft.com/office/powerpoint/2010/main" val="692530363"/>
      </p:ext>
    </p:extLst>
  </p:cSld>
  <p:clrMapOvr>
    <a:masterClrMapping/>
  </p:clrMapOvr>
  <p:transition/>
</p:sld>
</file>

<file path=ppt/slides/slide10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551" y="0"/>
            <a:ext cx="9487224" cy="7125511"/>
          </a:xfrm>
          <a:prstGeom prst="rect">
            <a:avLst/>
          </a:prstGeom>
        </p:spPr>
      </p:pic>
      <p:sp>
        <p:nvSpPr>
          <p:cNvPr id="7" name="Text Box 21">
            <a:extLst>
              <a:ext uri="{FF2B5EF4-FFF2-40B4-BE49-F238E27FC236}">
                <a16:creationId xmlns:a16="http://schemas.microsoft.com/office/drawing/2014/main" id="{3A8712D1-17CC-42D5-BCC3-CE0C97A6A646}"/>
              </a:ext>
            </a:extLst>
          </p:cNvPr>
          <p:cNvSpPr txBox="1">
            <a:spLocks noChangeArrowheads="1"/>
          </p:cNvSpPr>
          <p:nvPr/>
        </p:nvSpPr>
        <p:spPr bwMode="auto">
          <a:xfrm>
            <a:off x="6661583" y="122238"/>
            <a:ext cx="3325812"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GB" sz="2800" b="1" i="0" u="none" strike="noStrike" kern="1200" cap="none" spc="0" normalizeH="0" baseline="0" noProof="0" dirty="0">
                <a:ln>
                  <a:noFill/>
                </a:ln>
                <a:solidFill>
                  <a:srgbClr val="3366FF"/>
                </a:solidFill>
                <a:effectLst/>
                <a:uLnTx/>
                <a:uFillTx/>
                <a:latin typeface="Tahoma" charset="0"/>
                <a:ea typeface="+mn-ea"/>
                <a:cs typeface="+mn-cs"/>
              </a:rPr>
              <a:t>A4L the Northumbria model</a:t>
            </a:r>
            <a:endParaRPr kumimoji="0" lang="en-GB" sz="2400" b="0" i="0" u="none" strike="noStrike" kern="1200" cap="none" spc="0" normalizeH="0" baseline="0" noProof="0" dirty="0">
              <a:ln>
                <a:noFill/>
              </a:ln>
              <a:solidFill>
                <a:srgbClr val="3366FF"/>
              </a:solidFill>
              <a:effectLst/>
              <a:uLnTx/>
              <a:uFillTx/>
              <a:latin typeface="Tahoma" charset="0"/>
              <a:ea typeface="+mn-ea"/>
              <a:cs typeface="+mn-cs"/>
            </a:endParaRPr>
          </a:p>
        </p:txBody>
      </p:sp>
    </p:spTree>
    <p:extLst>
      <p:ext uri="{BB962C8B-B14F-4D97-AF65-F5344CB8AC3E}">
        <p14:creationId xmlns:p14="http://schemas.microsoft.com/office/powerpoint/2010/main" val="4133005913"/>
      </p:ext>
    </p:extLst>
  </p:cSld>
  <p:clrMapOvr>
    <a:masterClrMapping/>
  </p:clrMapOvr>
  <p:transition/>
</p:sld>
</file>

<file path=ppt/slides/slide10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250824" y="188913"/>
            <a:ext cx="8893175" cy="739757"/>
          </a:xfrm>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b="1" dirty="0">
                <a:latin typeface="Calibri" pitchFamily="34" charset="0"/>
              </a:rPr>
              <a:t>Boud et al 2010: ‘Assessment 2020’</a:t>
            </a:r>
            <a:endParaRPr lang="en-US" sz="3600" b="1" dirty="0">
              <a:latin typeface="Calibri" pitchFamily="34" charset="0"/>
            </a:endParaRPr>
          </a:p>
        </p:txBody>
      </p:sp>
      <p:sp>
        <p:nvSpPr>
          <p:cNvPr id="3" name="Content Placeholder 2"/>
          <p:cNvSpPr>
            <a:spLocks noGrp="1"/>
          </p:cNvSpPr>
          <p:nvPr>
            <p:ph idx="1"/>
          </p:nvPr>
        </p:nvSpPr>
        <p:spPr>
          <a:xfrm>
            <a:off x="0" y="785794"/>
            <a:ext cx="8964613" cy="6072205"/>
          </a:xfrm>
        </p:spPr>
        <p:txBody>
          <a:bodyPr/>
          <a:lstStyle/>
          <a:p>
            <a:pPr>
              <a:lnSpc>
                <a:spcPct val="100000"/>
              </a:lnSpc>
              <a:buNone/>
            </a:pPr>
            <a:r>
              <a:rPr lang="en-GB" sz="2800" dirty="0">
                <a:solidFill>
                  <a:srgbClr val="C00000"/>
                </a:solidFill>
              </a:rPr>
              <a:t>Assessment has most effect when...:</a:t>
            </a:r>
          </a:p>
          <a:p>
            <a:pPr>
              <a:lnSpc>
                <a:spcPct val="100000"/>
              </a:lnSpc>
              <a:buFont typeface="+mj-lt"/>
              <a:buAutoNum type="arabicPeriod"/>
            </a:pPr>
            <a:r>
              <a:rPr lang="en-GB" sz="2400" dirty="0"/>
              <a:t>It is used to </a:t>
            </a:r>
            <a:r>
              <a:rPr lang="en-GB" sz="2400" dirty="0">
                <a:solidFill>
                  <a:srgbClr val="FF0000"/>
                </a:solidFill>
              </a:rPr>
              <a:t>engage</a:t>
            </a:r>
            <a:r>
              <a:rPr lang="en-GB" sz="2400" dirty="0"/>
              <a:t> students in learning that is productive.</a:t>
            </a:r>
          </a:p>
          <a:p>
            <a:pPr>
              <a:lnSpc>
                <a:spcPct val="100000"/>
              </a:lnSpc>
              <a:buFont typeface="+mj-lt"/>
              <a:buAutoNum type="arabicPeriod"/>
            </a:pPr>
            <a:r>
              <a:rPr lang="en-GB" sz="2400" dirty="0"/>
              <a:t>Feedback is used to actively </a:t>
            </a:r>
            <a:r>
              <a:rPr lang="en-GB" sz="2400" dirty="0">
                <a:solidFill>
                  <a:srgbClr val="FF0000"/>
                </a:solidFill>
              </a:rPr>
              <a:t>improve</a:t>
            </a:r>
            <a:r>
              <a:rPr lang="en-GB" sz="2400" dirty="0"/>
              <a:t> student learning.</a:t>
            </a:r>
          </a:p>
          <a:p>
            <a:pPr>
              <a:lnSpc>
                <a:spcPct val="100000"/>
              </a:lnSpc>
              <a:buFont typeface="+mj-lt"/>
              <a:buAutoNum type="arabicPeriod"/>
            </a:pPr>
            <a:r>
              <a:rPr lang="en-US" sz="2400" dirty="0"/>
              <a:t>Students and teachers become </a:t>
            </a:r>
            <a:r>
              <a:rPr lang="en-US" sz="2400" dirty="0">
                <a:solidFill>
                  <a:srgbClr val="FF0000"/>
                </a:solidFill>
              </a:rPr>
              <a:t>responsible partners</a:t>
            </a:r>
            <a:r>
              <a:rPr lang="en-US" sz="2400" dirty="0"/>
              <a:t> in learning and assessment.</a:t>
            </a:r>
          </a:p>
          <a:p>
            <a:pPr>
              <a:lnSpc>
                <a:spcPct val="100000"/>
              </a:lnSpc>
              <a:buFont typeface="+mj-lt"/>
              <a:buAutoNum type="arabicPeriod"/>
            </a:pPr>
            <a:r>
              <a:rPr lang="en-US" sz="2400" dirty="0"/>
              <a:t>Students are </a:t>
            </a:r>
            <a:r>
              <a:rPr lang="en-US" sz="2400" dirty="0">
                <a:solidFill>
                  <a:srgbClr val="FF0000"/>
                </a:solidFill>
              </a:rPr>
              <a:t>inducted</a:t>
            </a:r>
            <a:r>
              <a:rPr lang="en-US" sz="2400" dirty="0"/>
              <a:t> into the assessment practices and cultures of higher education.</a:t>
            </a:r>
          </a:p>
          <a:p>
            <a:pPr>
              <a:lnSpc>
                <a:spcPct val="100000"/>
              </a:lnSpc>
              <a:buFont typeface="+mj-lt"/>
              <a:buAutoNum type="arabicPeriod"/>
            </a:pPr>
            <a:r>
              <a:rPr lang="en-US" sz="2400" dirty="0"/>
              <a:t>Assessment </a:t>
            </a:r>
            <a:r>
              <a:rPr lang="en-US" sz="2400" dirty="0">
                <a:solidFill>
                  <a:srgbClr val="FF0000"/>
                </a:solidFill>
              </a:rPr>
              <a:t>for</a:t>
            </a:r>
            <a:r>
              <a:rPr lang="en-US" sz="2400" dirty="0"/>
              <a:t> learning is placed at the centre of subject and program design.</a:t>
            </a:r>
          </a:p>
          <a:p>
            <a:pPr>
              <a:lnSpc>
                <a:spcPct val="100000"/>
              </a:lnSpc>
              <a:buFont typeface="+mj-lt"/>
              <a:buAutoNum type="arabicPeriod"/>
            </a:pPr>
            <a:r>
              <a:rPr lang="en-US" sz="2400" dirty="0"/>
              <a:t>Assessment </a:t>
            </a:r>
            <a:r>
              <a:rPr lang="en-US" sz="2400" dirty="0">
                <a:solidFill>
                  <a:srgbClr val="FF0000"/>
                </a:solidFill>
              </a:rPr>
              <a:t>for</a:t>
            </a:r>
            <a:r>
              <a:rPr lang="en-US" sz="2400" dirty="0"/>
              <a:t> learning is a focus for staff and institutional development.</a:t>
            </a:r>
          </a:p>
          <a:p>
            <a:pPr>
              <a:lnSpc>
                <a:spcPct val="100000"/>
              </a:lnSpc>
              <a:buFont typeface="+mj-lt"/>
              <a:buAutoNum type="arabicPeriod"/>
            </a:pPr>
            <a:r>
              <a:rPr lang="en-US" sz="2400" dirty="0"/>
              <a:t>Assessment provides inclusive and trustworthy representation of student </a:t>
            </a:r>
            <a:r>
              <a:rPr lang="en-US" sz="2400" dirty="0">
                <a:solidFill>
                  <a:srgbClr val="FF0000"/>
                </a:solidFill>
              </a:rPr>
              <a:t>achievement</a:t>
            </a:r>
            <a:r>
              <a:rPr lang="en-US" sz="2400" dirty="0"/>
              <a:t>.</a:t>
            </a:r>
          </a:p>
          <a:p>
            <a:pPr>
              <a:lnSpc>
                <a:spcPct val="100000"/>
              </a:lnSpc>
              <a:buFont typeface="+mj-lt"/>
              <a:buAutoNum type="arabicPeriod"/>
            </a:pPr>
            <a:endParaRPr lang="en-US" sz="2400" dirty="0"/>
          </a:p>
        </p:txBody>
      </p:sp>
    </p:spTree>
    <p:extLst>
      <p:ext uri="{BB962C8B-B14F-4D97-AF65-F5344CB8AC3E}">
        <p14:creationId xmlns:p14="http://schemas.microsoft.com/office/powerpoint/2010/main" val="3157293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713788" cy="596881"/>
          </a:xfrm>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en-GB" sz="3200" dirty="0"/>
              <a:t>Boud et al, 2010</a:t>
            </a:r>
            <a:endParaRPr lang="en-US" sz="3200" dirty="0"/>
          </a:p>
        </p:txBody>
      </p:sp>
      <p:sp>
        <p:nvSpPr>
          <p:cNvPr id="3" name="Content Placeholder 2"/>
          <p:cNvSpPr>
            <a:spLocks noGrp="1"/>
          </p:cNvSpPr>
          <p:nvPr>
            <p:ph idx="1"/>
          </p:nvPr>
        </p:nvSpPr>
        <p:spPr>
          <a:xfrm>
            <a:off x="358775" y="785795"/>
            <a:ext cx="8605838" cy="5857916"/>
          </a:xfrm>
          <a:ln>
            <a:solidFill>
              <a:schemeClr val="tx1"/>
            </a:solidFill>
          </a:ln>
        </p:spPr>
        <p:txBody>
          <a:bodyPr/>
          <a:lstStyle/>
          <a:p>
            <a:pPr marL="0" indent="0">
              <a:lnSpc>
                <a:spcPct val="100000"/>
              </a:lnSpc>
              <a:buNone/>
            </a:pPr>
            <a:r>
              <a:rPr lang="en-US" sz="1600" dirty="0">
                <a:solidFill>
                  <a:schemeClr val="tx1"/>
                </a:solidFill>
              </a:rPr>
              <a:t>David </a:t>
            </a:r>
            <a:r>
              <a:rPr lang="en-US" sz="1600" dirty="0" err="1">
                <a:solidFill>
                  <a:schemeClr val="tx1"/>
                </a:solidFill>
              </a:rPr>
              <a:t>Boud</a:t>
            </a:r>
            <a:r>
              <a:rPr lang="en-US" sz="1600" dirty="0">
                <a:solidFill>
                  <a:schemeClr val="tx1"/>
                </a:solidFill>
              </a:rPr>
              <a:t> (University of Technology, Sydney), Royce Sadler (Griffith University), Gordon </a:t>
            </a:r>
            <a:r>
              <a:rPr lang="en-US" sz="1600" dirty="0" err="1">
                <a:solidFill>
                  <a:schemeClr val="tx1"/>
                </a:solidFill>
              </a:rPr>
              <a:t>Joughin</a:t>
            </a:r>
            <a:r>
              <a:rPr lang="en-US" sz="1600" dirty="0">
                <a:solidFill>
                  <a:schemeClr val="tx1"/>
                </a:solidFill>
              </a:rPr>
              <a:t> (University of Wollongong), Richard James (University of Melbourne), Mark Freeman (University of Sydney), Sally </a:t>
            </a:r>
            <a:r>
              <a:rPr lang="en-US" sz="1600" dirty="0" err="1">
                <a:solidFill>
                  <a:schemeClr val="tx1"/>
                </a:solidFill>
              </a:rPr>
              <a:t>Kift</a:t>
            </a:r>
            <a:r>
              <a:rPr lang="en-US" sz="1600" dirty="0">
                <a:solidFill>
                  <a:schemeClr val="tx1"/>
                </a:solidFill>
              </a:rPr>
              <a:t> (Queensland University of Technology), </a:t>
            </a:r>
            <a:r>
              <a:rPr lang="en-US" sz="1600" dirty="0" err="1">
                <a:solidFill>
                  <a:schemeClr val="tx1"/>
                </a:solidFill>
              </a:rPr>
              <a:t>Filip</a:t>
            </a:r>
            <a:r>
              <a:rPr lang="en-US" sz="1600" dirty="0">
                <a:solidFill>
                  <a:schemeClr val="tx1"/>
                </a:solidFill>
              </a:rPr>
              <a:t> </a:t>
            </a:r>
            <a:r>
              <a:rPr lang="en-US" sz="1600" dirty="0" err="1">
                <a:solidFill>
                  <a:schemeClr val="tx1"/>
                </a:solidFill>
              </a:rPr>
              <a:t>Dochy</a:t>
            </a:r>
            <a:r>
              <a:rPr lang="en-US" sz="1600" dirty="0">
                <a:solidFill>
                  <a:schemeClr val="tx1"/>
                </a:solidFill>
              </a:rPr>
              <a:t> (University of Leuven), Dai </a:t>
            </a:r>
            <a:r>
              <a:rPr lang="en-US" sz="1600" dirty="0" err="1">
                <a:solidFill>
                  <a:schemeClr val="tx1"/>
                </a:solidFill>
              </a:rPr>
              <a:t>Hounsell</a:t>
            </a:r>
            <a:r>
              <a:rPr lang="en-US" sz="1600" dirty="0">
                <a:solidFill>
                  <a:schemeClr val="tx1"/>
                </a:solidFill>
              </a:rPr>
              <a:t> (University of Edinburgh), Margaret Price (Oxford Brookes University), Tom Angelo (La Trobe University), Angela Brew (Macquarie University), Ian Cameron (University of Queensland), Denise Chalmers (University of Western Australia), Paul Hager (University of Technology, Sydney), Kerri-Lee Harris (University of Melbourne), Claire Hughes (University of Queensland), Peter Hutchings (Australian Learning and Teaching Council), Kerri-Lee Krause (Griffith University), Duncan </a:t>
            </a:r>
            <a:r>
              <a:rPr lang="en-US" sz="1600" dirty="0" err="1">
                <a:solidFill>
                  <a:schemeClr val="tx1"/>
                </a:solidFill>
              </a:rPr>
              <a:t>Nulty</a:t>
            </a:r>
            <a:r>
              <a:rPr lang="en-US" sz="1600" dirty="0">
                <a:solidFill>
                  <a:schemeClr val="tx1"/>
                </a:solidFill>
              </a:rPr>
              <a:t> (Griffith University), Ron Oliver (Edith Cowan University), Jon </a:t>
            </a:r>
            <a:r>
              <a:rPr lang="en-US" sz="1600" dirty="0" err="1">
                <a:solidFill>
                  <a:schemeClr val="tx1"/>
                </a:solidFill>
              </a:rPr>
              <a:t>Yorke</a:t>
            </a:r>
            <a:r>
              <a:rPr lang="en-US" sz="1600" dirty="0">
                <a:solidFill>
                  <a:schemeClr val="tx1"/>
                </a:solidFill>
              </a:rPr>
              <a:t> (Curtin University), </a:t>
            </a:r>
            <a:r>
              <a:rPr lang="en-US" sz="1600" dirty="0" err="1">
                <a:solidFill>
                  <a:schemeClr val="tx1"/>
                </a:solidFill>
              </a:rPr>
              <a:t>Iouri</a:t>
            </a:r>
            <a:r>
              <a:rPr lang="en-US" sz="1600" dirty="0">
                <a:solidFill>
                  <a:schemeClr val="tx1"/>
                </a:solidFill>
              </a:rPr>
              <a:t> </a:t>
            </a:r>
            <a:r>
              <a:rPr lang="en-US" sz="1600" dirty="0" err="1">
                <a:solidFill>
                  <a:schemeClr val="tx1"/>
                </a:solidFill>
              </a:rPr>
              <a:t>Belski</a:t>
            </a:r>
            <a:r>
              <a:rPr lang="en-US" sz="1600" dirty="0">
                <a:solidFill>
                  <a:schemeClr val="tx1"/>
                </a:solidFill>
              </a:rPr>
              <a:t> (RMIT University), Ben Bradley (Charles </a:t>
            </a:r>
            <a:r>
              <a:rPr lang="en-US" sz="1600" dirty="0" err="1">
                <a:solidFill>
                  <a:schemeClr val="tx1"/>
                </a:solidFill>
              </a:rPr>
              <a:t>Sturt</a:t>
            </a:r>
            <a:r>
              <a:rPr lang="en-US" sz="1600" dirty="0">
                <a:solidFill>
                  <a:schemeClr val="tx1"/>
                </a:solidFill>
              </a:rPr>
              <a:t> University), Simone </a:t>
            </a:r>
            <a:r>
              <a:rPr lang="en-US" sz="1600" dirty="0" err="1">
                <a:solidFill>
                  <a:schemeClr val="tx1"/>
                </a:solidFill>
              </a:rPr>
              <a:t>Buzwell</a:t>
            </a:r>
            <a:r>
              <a:rPr lang="en-US" sz="1600" dirty="0">
                <a:solidFill>
                  <a:schemeClr val="tx1"/>
                </a:solidFill>
              </a:rPr>
              <a:t> (Swinburne University of Technology), Stuart Campbell (University of Western Sydney), Philip Candy (University of Southern Queensland), Peter Cherry (Central Queensland University), Rick Cummings (Murdoch University), Anne Cummins (Australian Catholic University), Elizabeth Deane (Australian National University), Marcia Devlin (</a:t>
            </a:r>
            <a:r>
              <a:rPr lang="en-US" sz="1600" dirty="0" err="1">
                <a:solidFill>
                  <a:schemeClr val="tx1"/>
                </a:solidFill>
              </a:rPr>
              <a:t>Deakin</a:t>
            </a:r>
            <a:r>
              <a:rPr lang="en-US" sz="1600" dirty="0">
                <a:solidFill>
                  <a:schemeClr val="tx1"/>
                </a:solidFill>
              </a:rPr>
              <a:t> University), Christine Ewan (Australian Learning and Teaching Council), Paul </a:t>
            </a:r>
            <a:r>
              <a:rPr lang="en-US" sz="1600" dirty="0" err="1">
                <a:solidFill>
                  <a:schemeClr val="tx1"/>
                </a:solidFill>
              </a:rPr>
              <a:t>Gadek</a:t>
            </a:r>
            <a:r>
              <a:rPr lang="en-US" sz="1600" dirty="0">
                <a:solidFill>
                  <a:schemeClr val="tx1"/>
                </a:solidFill>
              </a:rPr>
              <a:t> (James Cook University), Susan Hamilton (University of Queensland), Margaret Hicks (University of South Australia), </a:t>
            </a:r>
            <a:r>
              <a:rPr lang="en-US" sz="1600" dirty="0" err="1">
                <a:solidFill>
                  <a:schemeClr val="tx1"/>
                </a:solidFill>
              </a:rPr>
              <a:t>Marnie</a:t>
            </a:r>
            <a:r>
              <a:rPr lang="en-US" sz="1600" dirty="0">
                <a:solidFill>
                  <a:schemeClr val="tx1"/>
                </a:solidFill>
              </a:rPr>
              <a:t> Hughes-Warrington (</a:t>
            </a:r>
            <a:r>
              <a:rPr lang="en-US" sz="1600" dirty="0" err="1">
                <a:solidFill>
                  <a:schemeClr val="tx1"/>
                </a:solidFill>
              </a:rPr>
              <a:t>Monash</a:t>
            </a:r>
            <a:r>
              <a:rPr lang="en-US" sz="1600" dirty="0">
                <a:solidFill>
                  <a:schemeClr val="tx1"/>
                </a:solidFill>
              </a:rPr>
              <a:t> University), Gail </a:t>
            </a:r>
            <a:r>
              <a:rPr lang="en-US" sz="1600" dirty="0" err="1">
                <a:solidFill>
                  <a:schemeClr val="tx1"/>
                </a:solidFill>
              </a:rPr>
              <a:t>Huon</a:t>
            </a:r>
            <a:r>
              <a:rPr lang="en-US" sz="1600" dirty="0">
                <a:solidFill>
                  <a:schemeClr val="tx1"/>
                </a:solidFill>
              </a:rPr>
              <a:t> (University of Newcastle), Margot Kearns (University of Notre Dame, Sydney), Don </a:t>
            </a:r>
            <a:r>
              <a:rPr lang="en-US" sz="1600" dirty="0" err="1">
                <a:solidFill>
                  <a:schemeClr val="tx1"/>
                </a:solidFill>
              </a:rPr>
              <a:t>Maconachie</a:t>
            </a:r>
            <a:r>
              <a:rPr lang="en-US" sz="1600" dirty="0">
                <a:solidFill>
                  <a:schemeClr val="tx1"/>
                </a:solidFill>
              </a:rPr>
              <a:t> (University of the Sunshine Coast), Vi McLean (Queensland University of Technology,) </a:t>
            </a:r>
            <a:r>
              <a:rPr lang="en-US" sz="1600" dirty="0" err="1">
                <a:solidFill>
                  <a:schemeClr val="tx1"/>
                </a:solidFill>
              </a:rPr>
              <a:t>Raoul</a:t>
            </a:r>
            <a:r>
              <a:rPr lang="en-US" sz="1600" dirty="0">
                <a:solidFill>
                  <a:schemeClr val="tx1"/>
                </a:solidFill>
              </a:rPr>
              <a:t> </a:t>
            </a:r>
            <a:r>
              <a:rPr lang="en-US" sz="1600" dirty="0" err="1">
                <a:solidFill>
                  <a:schemeClr val="tx1"/>
                </a:solidFill>
              </a:rPr>
              <a:t>Mortley</a:t>
            </a:r>
            <a:r>
              <a:rPr lang="en-US" sz="1600" dirty="0">
                <a:solidFill>
                  <a:schemeClr val="tx1"/>
                </a:solidFill>
              </a:rPr>
              <a:t> (Bond University), Kylie O’Brien (Victoria University), Gary O’Donovan (University of Tasmania), Beverley Oliver (Curtin University), Simon </a:t>
            </a:r>
            <a:r>
              <a:rPr lang="en-US" sz="1600" dirty="0" err="1">
                <a:solidFill>
                  <a:schemeClr val="tx1"/>
                </a:solidFill>
              </a:rPr>
              <a:t>Pyke</a:t>
            </a:r>
            <a:r>
              <a:rPr lang="en-US" sz="1600" dirty="0">
                <a:solidFill>
                  <a:schemeClr val="tx1"/>
                </a:solidFill>
              </a:rPr>
              <a:t> (University of Adelaide), Heather </a:t>
            </a:r>
            <a:r>
              <a:rPr lang="en-US" sz="1600" dirty="0" err="1">
                <a:solidFill>
                  <a:schemeClr val="tx1"/>
                </a:solidFill>
              </a:rPr>
              <a:t>Smigiel</a:t>
            </a:r>
            <a:r>
              <a:rPr lang="en-US" sz="1600" dirty="0">
                <a:solidFill>
                  <a:schemeClr val="tx1"/>
                </a:solidFill>
              </a:rPr>
              <a:t> (Flinders University), Janet Taylor (Southern Cross University), Keith </a:t>
            </a:r>
            <a:r>
              <a:rPr lang="en-US" sz="1600" dirty="0" err="1">
                <a:solidFill>
                  <a:schemeClr val="tx1"/>
                </a:solidFill>
              </a:rPr>
              <a:t>Trigwell</a:t>
            </a:r>
            <a:r>
              <a:rPr lang="en-US" sz="1600" dirty="0">
                <a:solidFill>
                  <a:schemeClr val="tx1"/>
                </a:solidFill>
              </a:rPr>
              <a:t> (University of Sydney), Neil </a:t>
            </a:r>
            <a:r>
              <a:rPr lang="en-US" sz="1600" dirty="0" err="1">
                <a:solidFill>
                  <a:schemeClr val="tx1"/>
                </a:solidFill>
              </a:rPr>
              <a:t>Trivett</a:t>
            </a:r>
            <a:r>
              <a:rPr lang="en-US" sz="1600" dirty="0">
                <a:solidFill>
                  <a:schemeClr val="tx1"/>
                </a:solidFill>
              </a:rPr>
              <a:t> (University of </a:t>
            </a:r>
            <a:r>
              <a:rPr lang="en-US" sz="1600" dirty="0" err="1">
                <a:solidFill>
                  <a:schemeClr val="tx1"/>
                </a:solidFill>
              </a:rPr>
              <a:t>Ballarat</a:t>
            </a:r>
            <a:r>
              <a:rPr lang="en-US" sz="1600" dirty="0">
                <a:solidFill>
                  <a:schemeClr val="tx1"/>
                </a:solidFill>
              </a:rPr>
              <a:t>), Graham Webb (University of New England). </a:t>
            </a:r>
          </a:p>
          <a:p>
            <a:pPr>
              <a:buNone/>
            </a:pPr>
            <a:endParaRPr lang="en-US" sz="1600" dirty="0">
              <a:solidFill>
                <a:schemeClr val="tx1"/>
              </a:solidFill>
            </a:endParaRPr>
          </a:p>
        </p:txBody>
      </p:sp>
    </p:spTree>
    <p:extLst>
      <p:ext uri="{BB962C8B-B14F-4D97-AF65-F5344CB8AC3E}">
        <p14:creationId xmlns:p14="http://schemas.microsoft.com/office/powerpoint/2010/main" val="3417289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0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 name="Title 3"/>
          <p:cNvSpPr>
            <a:spLocks noGrp="1"/>
          </p:cNvSpPr>
          <p:nvPr>
            <p:ph type="title"/>
          </p:nvPr>
        </p:nvSpPr>
        <p:spPr>
          <a:xfrm>
            <a:off x="250825" y="1"/>
            <a:ext cx="8713788" cy="764630"/>
          </a:xfrm>
        </p:spPr>
        <p:txBody>
          <a:bodyPr/>
          <a:lstStyle/>
          <a:p>
            <a:r>
              <a:rPr lang="en-GB" b="1" dirty="0"/>
              <a:t>A marked improvement: HEA, 2012</a:t>
            </a:r>
          </a:p>
        </p:txBody>
      </p:sp>
      <p:sp>
        <p:nvSpPr>
          <p:cNvPr id="5" name="Content Placeholder 4"/>
          <p:cNvSpPr>
            <a:spLocks noGrp="1"/>
          </p:cNvSpPr>
          <p:nvPr>
            <p:ph sz="half" idx="1"/>
          </p:nvPr>
        </p:nvSpPr>
        <p:spPr>
          <a:xfrm>
            <a:off x="251400" y="620610"/>
            <a:ext cx="4392610" cy="5976742"/>
          </a:xfrm>
        </p:spPr>
        <p:txBody>
          <a:bodyPr/>
          <a:lstStyle/>
          <a:p>
            <a:pPr marL="0" indent="0">
              <a:lnSpc>
                <a:spcPct val="100000"/>
              </a:lnSpc>
              <a:spcBef>
                <a:spcPts val="0"/>
              </a:spcBef>
              <a:buNone/>
            </a:pPr>
            <a:r>
              <a:rPr lang="en-US" sz="2400" dirty="0"/>
              <a:t>This publication was developed through collaborative working and writing involving a group of experts in the field of higher education (including 7 NTFs):</a:t>
            </a:r>
          </a:p>
          <a:p>
            <a:pPr marL="0" indent="0">
              <a:lnSpc>
                <a:spcPct val="100000"/>
              </a:lnSpc>
              <a:spcBef>
                <a:spcPts val="0"/>
              </a:spcBef>
              <a:buNone/>
            </a:pPr>
            <a:r>
              <a:rPr lang="en-US" sz="2400" dirty="0"/>
              <a:t> </a:t>
            </a:r>
          </a:p>
          <a:p>
            <a:pPr marL="601266" indent="-601266">
              <a:lnSpc>
                <a:spcPct val="100000"/>
              </a:lnSpc>
              <a:spcBef>
                <a:spcPts val="0"/>
              </a:spcBef>
              <a:buNone/>
            </a:pPr>
            <a:r>
              <a:rPr lang="en-US" sz="2400" dirty="0">
                <a:solidFill>
                  <a:srgbClr val="00B050"/>
                </a:solidFill>
              </a:rPr>
              <a:t>Dr Simon Ball </a:t>
            </a:r>
            <a:r>
              <a:rPr lang="en-US" sz="2400" dirty="0"/>
              <a:t>(JISC </a:t>
            </a:r>
            <a:r>
              <a:rPr lang="en-US" sz="2400" dirty="0" err="1"/>
              <a:t>TechDis</a:t>
            </a:r>
            <a:r>
              <a:rPr lang="en-US" sz="2400" dirty="0"/>
              <a:t>), </a:t>
            </a:r>
          </a:p>
          <a:p>
            <a:pPr marL="601266" indent="-601266">
              <a:lnSpc>
                <a:spcPct val="100000"/>
              </a:lnSpc>
              <a:spcBef>
                <a:spcPts val="0"/>
              </a:spcBef>
              <a:buNone/>
            </a:pPr>
            <a:r>
              <a:rPr lang="en-US" sz="2400" dirty="0">
                <a:solidFill>
                  <a:srgbClr val="00B050"/>
                </a:solidFill>
              </a:rPr>
              <a:t>Carolyn Bew </a:t>
            </a:r>
            <a:r>
              <a:rPr lang="en-US" sz="2400" dirty="0"/>
              <a:t>(Higher Education Academy), </a:t>
            </a:r>
          </a:p>
          <a:p>
            <a:pPr marL="601266" indent="-601266">
              <a:lnSpc>
                <a:spcPct val="100000"/>
              </a:lnSpc>
              <a:spcBef>
                <a:spcPts val="0"/>
              </a:spcBef>
              <a:buNone/>
            </a:pPr>
            <a:r>
              <a:rPr lang="en-US" sz="2400" dirty="0">
                <a:solidFill>
                  <a:srgbClr val="00B050"/>
                </a:solidFill>
              </a:rPr>
              <a:t>Professor Sue </a:t>
            </a:r>
            <a:r>
              <a:rPr lang="en-US" sz="2400" dirty="0" err="1">
                <a:solidFill>
                  <a:srgbClr val="00B050"/>
                </a:solidFill>
              </a:rPr>
              <a:t>Bloxham</a:t>
            </a:r>
            <a:r>
              <a:rPr lang="en-US" sz="2400" dirty="0">
                <a:solidFill>
                  <a:srgbClr val="00B050"/>
                </a:solidFill>
              </a:rPr>
              <a:t> NTF </a:t>
            </a:r>
            <a:r>
              <a:rPr lang="en-US" sz="2400" dirty="0"/>
              <a:t>(University of </a:t>
            </a:r>
            <a:r>
              <a:rPr lang="en-US" sz="2400" dirty="0" err="1"/>
              <a:t>Cumbria</a:t>
            </a:r>
            <a:r>
              <a:rPr lang="en-US" sz="2400" dirty="0"/>
              <a:t>), </a:t>
            </a:r>
          </a:p>
          <a:p>
            <a:pPr marL="601266" indent="-601266">
              <a:lnSpc>
                <a:spcPct val="100000"/>
              </a:lnSpc>
              <a:spcBef>
                <a:spcPts val="0"/>
              </a:spcBef>
              <a:buNone/>
            </a:pPr>
            <a:r>
              <a:rPr lang="en-US" sz="2400" dirty="0">
                <a:solidFill>
                  <a:srgbClr val="00B050"/>
                </a:solidFill>
              </a:rPr>
              <a:t>Professor Sally Brown NTF </a:t>
            </a:r>
            <a:r>
              <a:rPr lang="en-US" sz="2400" dirty="0"/>
              <a:t>(Independent Consultant), </a:t>
            </a:r>
          </a:p>
          <a:p>
            <a:pPr marL="601266" indent="-601266">
              <a:lnSpc>
                <a:spcPct val="100000"/>
              </a:lnSpc>
              <a:spcBef>
                <a:spcPts val="0"/>
              </a:spcBef>
              <a:buNone/>
            </a:pPr>
            <a:r>
              <a:rPr lang="en-US" sz="2400" dirty="0">
                <a:solidFill>
                  <a:srgbClr val="00B050"/>
                </a:solidFill>
              </a:rPr>
              <a:t>Dr Paul </a:t>
            </a:r>
            <a:r>
              <a:rPr lang="en-US" sz="2400" dirty="0" err="1">
                <a:solidFill>
                  <a:srgbClr val="00B050"/>
                </a:solidFill>
              </a:rPr>
              <a:t>Kleiman</a:t>
            </a:r>
            <a:r>
              <a:rPr lang="en-US" sz="2400" dirty="0">
                <a:solidFill>
                  <a:srgbClr val="00B050"/>
                </a:solidFill>
              </a:rPr>
              <a:t> </a:t>
            </a:r>
            <a:r>
              <a:rPr lang="en-US" sz="2400" dirty="0"/>
              <a:t>(Higher Education Academy), </a:t>
            </a:r>
          </a:p>
          <a:p>
            <a:pPr marL="601266" indent="-601266">
              <a:lnSpc>
                <a:spcPct val="100000"/>
              </a:lnSpc>
              <a:spcBef>
                <a:spcPts val="0"/>
              </a:spcBef>
              <a:buNone/>
            </a:pPr>
            <a:r>
              <a:rPr lang="en-US" sz="2400" dirty="0">
                <a:solidFill>
                  <a:srgbClr val="00B050"/>
                </a:solidFill>
              </a:rPr>
              <a:t>Dr Helen May </a:t>
            </a:r>
            <a:r>
              <a:rPr lang="en-US" sz="2400" dirty="0"/>
              <a:t>(Higher Education Academy), </a:t>
            </a:r>
          </a:p>
          <a:p>
            <a:pPr marL="0" indent="0">
              <a:lnSpc>
                <a:spcPct val="100000"/>
              </a:lnSpc>
              <a:spcBef>
                <a:spcPts val="0"/>
              </a:spcBef>
              <a:buNone/>
            </a:pPr>
            <a:r>
              <a:rPr lang="en-US" sz="2400" dirty="0"/>
              <a:t> </a:t>
            </a:r>
          </a:p>
        </p:txBody>
      </p:sp>
      <p:sp>
        <p:nvSpPr>
          <p:cNvPr id="6" name="Content Placeholder 5"/>
          <p:cNvSpPr>
            <a:spLocks noGrp="1"/>
          </p:cNvSpPr>
          <p:nvPr>
            <p:ph sz="half" idx="2"/>
          </p:nvPr>
        </p:nvSpPr>
        <p:spPr>
          <a:xfrm>
            <a:off x="4572000" y="620610"/>
            <a:ext cx="4572000" cy="5832726"/>
          </a:xfrm>
        </p:spPr>
        <p:txBody>
          <a:bodyPr/>
          <a:lstStyle/>
          <a:p>
            <a:pPr marL="469106" indent="-469106">
              <a:lnSpc>
                <a:spcPct val="100000"/>
              </a:lnSpc>
              <a:spcBef>
                <a:spcPts val="0"/>
              </a:spcBef>
              <a:buNone/>
            </a:pPr>
            <a:r>
              <a:rPr lang="en-US" sz="2400" dirty="0">
                <a:solidFill>
                  <a:srgbClr val="00B050"/>
                </a:solidFill>
              </a:rPr>
              <a:t>Professor Liz McDowell NTF </a:t>
            </a:r>
            <a:r>
              <a:rPr lang="en-US" sz="2400" dirty="0"/>
              <a:t>(Northumbria University), </a:t>
            </a:r>
          </a:p>
          <a:p>
            <a:pPr marL="469106" indent="-469106">
              <a:lnSpc>
                <a:spcPct val="100000"/>
              </a:lnSpc>
              <a:spcBef>
                <a:spcPts val="0"/>
              </a:spcBef>
              <a:buNone/>
            </a:pPr>
            <a:r>
              <a:rPr lang="en-US" sz="2400" dirty="0">
                <a:solidFill>
                  <a:srgbClr val="00B050"/>
                </a:solidFill>
              </a:rPr>
              <a:t>Dr Erica Morris </a:t>
            </a:r>
            <a:r>
              <a:rPr lang="en-US" sz="2400" dirty="0"/>
              <a:t>(Higher Education Academy), </a:t>
            </a:r>
          </a:p>
          <a:p>
            <a:pPr marL="469106" indent="-469106">
              <a:lnSpc>
                <a:spcPct val="100000"/>
              </a:lnSpc>
              <a:spcBef>
                <a:spcPts val="0"/>
              </a:spcBef>
              <a:buNone/>
            </a:pPr>
            <a:r>
              <a:rPr lang="en-US" sz="2400" dirty="0">
                <a:solidFill>
                  <a:srgbClr val="00B050"/>
                </a:solidFill>
              </a:rPr>
              <a:t>Professor Susan Orr NTF </a:t>
            </a:r>
            <a:r>
              <a:rPr lang="en-US" sz="2400" dirty="0"/>
              <a:t>(Sheffield Hallam University), </a:t>
            </a:r>
          </a:p>
          <a:p>
            <a:pPr marL="469106" indent="-469106">
              <a:lnSpc>
                <a:spcPct val="100000"/>
              </a:lnSpc>
              <a:spcBef>
                <a:spcPts val="0"/>
              </a:spcBef>
              <a:buNone/>
            </a:pPr>
            <a:r>
              <a:rPr lang="en-US" sz="2400" dirty="0">
                <a:solidFill>
                  <a:srgbClr val="00B050"/>
                </a:solidFill>
              </a:rPr>
              <a:t>Elaine Payne </a:t>
            </a:r>
            <a:r>
              <a:rPr lang="en-US" sz="2400" dirty="0"/>
              <a:t>(Higher Education Academy), </a:t>
            </a:r>
          </a:p>
          <a:p>
            <a:pPr marL="469106" indent="-469106">
              <a:lnSpc>
                <a:spcPct val="100000"/>
              </a:lnSpc>
              <a:spcBef>
                <a:spcPts val="0"/>
              </a:spcBef>
              <a:buNone/>
            </a:pPr>
            <a:r>
              <a:rPr lang="en-US" sz="2400" dirty="0">
                <a:solidFill>
                  <a:srgbClr val="00B050"/>
                </a:solidFill>
              </a:rPr>
              <a:t>Professor Margaret Price NTF </a:t>
            </a:r>
            <a:r>
              <a:rPr lang="en-US" sz="2400" dirty="0"/>
              <a:t>(Oxford Brookes University), </a:t>
            </a:r>
          </a:p>
          <a:p>
            <a:pPr marL="469106" indent="-469106">
              <a:lnSpc>
                <a:spcPct val="100000"/>
              </a:lnSpc>
              <a:spcBef>
                <a:spcPts val="0"/>
              </a:spcBef>
              <a:buNone/>
            </a:pPr>
            <a:r>
              <a:rPr lang="en-US" sz="2400" dirty="0">
                <a:solidFill>
                  <a:srgbClr val="00B050"/>
                </a:solidFill>
              </a:rPr>
              <a:t>Professor Chris Rust NTF  </a:t>
            </a:r>
            <a:r>
              <a:rPr lang="en-US" sz="2400" dirty="0"/>
              <a:t>(Oxford Brookes University), </a:t>
            </a:r>
          </a:p>
          <a:p>
            <a:pPr marL="469106" indent="-469106">
              <a:lnSpc>
                <a:spcPct val="100000"/>
              </a:lnSpc>
              <a:spcBef>
                <a:spcPts val="0"/>
              </a:spcBef>
              <a:buNone/>
            </a:pPr>
            <a:r>
              <a:rPr lang="en-US" sz="2400" dirty="0">
                <a:solidFill>
                  <a:srgbClr val="00B050"/>
                </a:solidFill>
              </a:rPr>
              <a:t>Professor Brenda Smith </a:t>
            </a:r>
            <a:r>
              <a:rPr lang="en-US" sz="2400" dirty="0"/>
              <a:t>(Independent Consultant) </a:t>
            </a:r>
          </a:p>
          <a:p>
            <a:pPr marL="469106" indent="-469106">
              <a:lnSpc>
                <a:spcPct val="100000"/>
              </a:lnSpc>
              <a:spcBef>
                <a:spcPts val="0"/>
              </a:spcBef>
              <a:buNone/>
            </a:pPr>
            <a:r>
              <a:rPr lang="en-US" sz="2400" dirty="0">
                <a:solidFill>
                  <a:srgbClr val="00B050"/>
                </a:solidFill>
              </a:rPr>
              <a:t>Judith Waterfield NTF </a:t>
            </a:r>
            <a:r>
              <a:rPr lang="en-US" sz="2400" dirty="0"/>
              <a:t>(Independent Consultant).</a:t>
            </a:r>
            <a:endParaRPr lang="en-GB" sz="2400" dirty="0"/>
          </a:p>
          <a:p>
            <a:pPr>
              <a:spcBef>
                <a:spcPts val="0"/>
              </a:spcBef>
            </a:pPr>
            <a:endParaRPr lang="en-GB" sz="2400" dirty="0"/>
          </a:p>
        </p:txBody>
      </p:sp>
    </p:spTree>
    <p:extLst>
      <p:ext uri="{BB962C8B-B14F-4D97-AF65-F5344CB8AC3E}">
        <p14:creationId xmlns:p14="http://schemas.microsoft.com/office/powerpoint/2010/main" val="344535993"/>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More formative, less summative</a:t>
            </a:r>
          </a:p>
        </p:txBody>
      </p:sp>
      <p:sp>
        <p:nvSpPr>
          <p:cNvPr id="3" name="Content Placeholder 2"/>
          <p:cNvSpPr>
            <a:spLocks noGrp="1"/>
          </p:cNvSpPr>
          <p:nvPr>
            <p:ph idx="1"/>
          </p:nvPr>
        </p:nvSpPr>
        <p:spPr>
          <a:noFill/>
          <a:ln w="9525">
            <a:noFill/>
            <a:miter lim="800000"/>
            <a:headEnd/>
            <a:tailEnd/>
          </a:ln>
        </p:spPr>
        <p:txBody>
          <a:bodyPr vert="horz" wrap="square" lIns="91440" tIns="45720" rIns="91440" bIns="45720" numCol="1" anchor="t" anchorCtr="0" compatLnSpc="1">
            <a:prstTxWarp prst="textNoShape">
              <a:avLst/>
            </a:prstTxWarp>
          </a:bodyPr>
          <a:lstStyle/>
          <a:p>
            <a:r>
              <a:rPr lang="en-GB" sz="2800" dirty="0">
                <a:solidFill>
                  <a:schemeClr val="accent2">
                    <a:lumMod val="50000"/>
                  </a:schemeClr>
                </a:solidFill>
              </a:rPr>
              <a:t>The change that has the greatest potential to improve student learning is a </a:t>
            </a:r>
            <a:r>
              <a:rPr lang="en-GB" sz="2800" dirty="0">
                <a:solidFill>
                  <a:srgbClr val="008000"/>
                </a:solidFill>
              </a:rPr>
              <a:t>shift in the balance of summative and formative assessment</a:t>
            </a:r>
            <a:r>
              <a:rPr lang="en-GB" sz="2800" dirty="0">
                <a:solidFill>
                  <a:schemeClr val="accent2">
                    <a:lumMod val="50000"/>
                  </a:schemeClr>
                </a:solidFill>
              </a:rPr>
              <a:t>. Summative assessment has important purposes in selection, certification and institutional accountability, but its dominance has distorted the potential of assessment to promote learning (assessment for learning). (HEA, 2012, p.9) </a:t>
            </a:r>
          </a:p>
          <a:p>
            <a:endParaRPr lang="en-GB" sz="2800" dirty="0">
              <a:solidFill>
                <a:schemeClr val="accent2">
                  <a:lumMod val="50000"/>
                </a:schemeClr>
              </a:solidFill>
            </a:endParaRPr>
          </a:p>
        </p:txBody>
      </p:sp>
    </p:spTree>
    <p:extLst>
      <p:ext uri="{BB962C8B-B14F-4D97-AF65-F5344CB8AC3E}">
        <p14:creationId xmlns:p14="http://schemas.microsoft.com/office/powerpoint/2010/main" val="881185715"/>
      </p:ext>
    </p:extLst>
  </p:cSld>
  <p:clrMapOvr>
    <a:masterClrMapping/>
  </p:clrMapOvr>
  <p:transition/>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Marks get in the way</a:t>
            </a:r>
          </a:p>
        </p:txBody>
      </p:sp>
      <p:sp>
        <p:nvSpPr>
          <p:cNvPr id="3" name="Content Placeholder 2"/>
          <p:cNvSpPr>
            <a:spLocks noGrp="1"/>
          </p:cNvSpPr>
          <p:nvPr>
            <p:ph idx="1"/>
          </p:nvPr>
        </p:nvSpPr>
        <p:spPr>
          <a:noFill/>
          <a:ln w="9525">
            <a:noFill/>
            <a:miter lim="800000"/>
            <a:headEnd/>
            <a:tailEnd/>
          </a:ln>
        </p:spPr>
        <p:txBody>
          <a:bodyPr vert="horz" wrap="square" lIns="91440" tIns="45720" rIns="91440" bIns="45720" numCol="1" anchor="t" anchorCtr="0" compatLnSpc="1">
            <a:prstTxWarp prst="textNoShape">
              <a:avLst/>
            </a:prstTxWarp>
          </a:bodyPr>
          <a:lstStyle/>
          <a:p>
            <a:r>
              <a:rPr lang="en-GB" sz="2800" dirty="0">
                <a:solidFill>
                  <a:schemeClr val="accent2">
                    <a:lumMod val="50000"/>
                  </a:schemeClr>
                </a:solidFill>
              </a:rPr>
              <a:t>The imperatives of summative assessment </a:t>
            </a:r>
            <a:r>
              <a:rPr lang="en-GB" sz="2800" dirty="0">
                <a:solidFill>
                  <a:schemeClr val="accent6">
                    <a:lumMod val="60000"/>
                    <a:lumOff val="40000"/>
                  </a:schemeClr>
                </a:solidFill>
              </a:rPr>
              <a:t>necessarily limit the use of assessment methods that have demonstrable value for learning</a:t>
            </a:r>
            <a:r>
              <a:rPr lang="en-GB" sz="2800" dirty="0">
                <a:solidFill>
                  <a:schemeClr val="accent2">
                    <a:lumMod val="50000"/>
                  </a:schemeClr>
                </a:solidFill>
              </a:rPr>
              <a:t>, such as feedback on drafts, group assessment, peer learning and work-based assessment. The need to provide a reliable, verifiable mark for each individual for each assignment can either limit the methods we use or create justifiable concerns about consistency and fairness in marking. (HEA 2012, p.9) </a:t>
            </a:r>
          </a:p>
          <a:p>
            <a:endParaRPr lang="en-GB" sz="2800" dirty="0">
              <a:solidFill>
                <a:schemeClr val="accent2">
                  <a:lumMod val="50000"/>
                </a:schemeClr>
              </a:solidFill>
            </a:endParaRPr>
          </a:p>
        </p:txBody>
      </p:sp>
    </p:spTree>
    <p:extLst>
      <p:ext uri="{BB962C8B-B14F-4D97-AF65-F5344CB8AC3E}">
        <p14:creationId xmlns:p14="http://schemas.microsoft.com/office/powerpoint/2010/main" val="3286292355"/>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A70D27-C857-4BD6-998B-95FA0F971ED5}"/>
              </a:ext>
            </a:extLst>
          </p:cNvPr>
          <p:cNvSpPr>
            <a:spLocks noGrp="1"/>
          </p:cNvSpPr>
          <p:nvPr>
            <p:ph type="title"/>
          </p:nvPr>
        </p:nvSpPr>
        <p:spPr/>
        <p:txBody>
          <a:bodyPr/>
          <a:lstStyle/>
          <a:p>
            <a:r>
              <a:rPr lang="en-GB" b="1" dirty="0"/>
              <a:t>Outline Programme</a:t>
            </a:r>
          </a:p>
        </p:txBody>
      </p:sp>
      <p:sp>
        <p:nvSpPr>
          <p:cNvPr id="3" name="Content Placeholder 2">
            <a:extLst>
              <a:ext uri="{FF2B5EF4-FFF2-40B4-BE49-F238E27FC236}">
                <a16:creationId xmlns:a16="http://schemas.microsoft.com/office/drawing/2014/main" id="{DDCA4774-A706-4F51-AE1E-9034B8B10F9A}"/>
              </a:ext>
            </a:extLst>
          </p:cNvPr>
          <p:cNvSpPr>
            <a:spLocks noGrp="1"/>
          </p:cNvSpPr>
          <p:nvPr>
            <p:ph idx="1"/>
          </p:nvPr>
        </p:nvSpPr>
        <p:spPr/>
        <p:txBody>
          <a:bodyPr/>
          <a:lstStyle/>
          <a:p>
            <a:pPr marL="984250" indent="-984250">
              <a:buNone/>
            </a:pPr>
            <a:r>
              <a:rPr lang="en-GB" sz="2800" dirty="0"/>
              <a:t>1400	The State of the Nation: what’s the picture in 2018? Presentation and exercises.</a:t>
            </a:r>
          </a:p>
          <a:p>
            <a:pPr marL="984250" indent="-984250">
              <a:buNone/>
            </a:pPr>
            <a:r>
              <a:rPr lang="en-GB" sz="2800" dirty="0"/>
              <a:t>1430	How students </a:t>
            </a:r>
            <a:r>
              <a:rPr lang="en-GB" sz="2800" i="1" dirty="0"/>
              <a:t>really</a:t>
            </a:r>
            <a:r>
              <a:rPr lang="en-GB" sz="2800" dirty="0"/>
              <a:t> learn – factors underpinning successful learning: presentation and exercise.</a:t>
            </a:r>
          </a:p>
          <a:p>
            <a:pPr marL="984250" indent="-984250">
              <a:buNone/>
            </a:pPr>
            <a:r>
              <a:rPr lang="en-GB" sz="2800" dirty="0"/>
              <a:t>1520 	Coffee break</a:t>
            </a:r>
          </a:p>
          <a:p>
            <a:pPr marL="984250" indent="-984250">
              <a:buNone/>
            </a:pPr>
            <a:r>
              <a:rPr lang="en-GB" sz="2800" dirty="0"/>
              <a:t>1540	To lecture, or cause learning to happen: presentation and action-planning exercises.</a:t>
            </a:r>
          </a:p>
          <a:p>
            <a:pPr marL="984250" indent="-984250">
              <a:buNone/>
            </a:pPr>
            <a:r>
              <a:rPr lang="en-GB" sz="2800" dirty="0"/>
              <a:t>1600	Questions and discussion arising from Day 1 of workshop, and introduction to Day 2.</a:t>
            </a:r>
          </a:p>
          <a:p>
            <a:pPr marL="984250" indent="-984250">
              <a:buNone/>
            </a:pPr>
            <a:r>
              <a:rPr lang="en-GB" sz="2800" dirty="0"/>
              <a:t>1630 	Close of Day 1.</a:t>
            </a:r>
          </a:p>
          <a:p>
            <a:pPr marL="984250" indent="-984250">
              <a:buNone/>
            </a:pPr>
            <a:endParaRPr lang="en-GB" dirty="0"/>
          </a:p>
        </p:txBody>
      </p:sp>
    </p:spTree>
    <p:extLst>
      <p:ext uri="{BB962C8B-B14F-4D97-AF65-F5344CB8AC3E}">
        <p14:creationId xmlns:p14="http://schemas.microsoft.com/office/powerpoint/2010/main" val="529511040"/>
      </p:ext>
    </p:extLst>
  </p:cSld>
  <p:clrMapOvr>
    <a:masterClrMapping/>
  </p:clrMapOvr>
  <p:transition/>
</p:sld>
</file>

<file path=ppt/slides/slide1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r>
              <a:rPr lang="en-GB" sz="2800" dirty="0"/>
              <a:t>The NSS Assessment and Feedback Agenda (2005-16)</a:t>
            </a:r>
          </a:p>
        </p:txBody>
      </p:sp>
      <p:sp>
        <p:nvSpPr>
          <p:cNvPr id="64515" name="Rectangle 3"/>
          <p:cNvSpPr>
            <a:spLocks noGrp="1" noChangeArrowheads="1"/>
          </p:cNvSpPr>
          <p:nvPr>
            <p:ph idx="1"/>
          </p:nvPr>
        </p:nvSpPr>
        <p:spPr/>
        <p:txBody>
          <a:bodyPr/>
          <a:lstStyle/>
          <a:p>
            <a:pPr>
              <a:buFont typeface="Wingdings" pitchFamily="2" charset="2"/>
              <a:buAutoNum type="arabicPeriod" startAt="5"/>
              <a:tabLst>
                <a:tab pos="571500" algn="l"/>
              </a:tabLst>
            </a:pPr>
            <a:r>
              <a:rPr lang="en-GB" dirty="0">
                <a:solidFill>
                  <a:srgbClr val="002060"/>
                </a:solidFill>
              </a:rPr>
              <a:t>The criteria used in marking have been clear in advance.</a:t>
            </a:r>
          </a:p>
          <a:p>
            <a:pPr>
              <a:buFont typeface="Wingdings" pitchFamily="2" charset="2"/>
              <a:buAutoNum type="arabicPeriod" startAt="5"/>
              <a:tabLst>
                <a:tab pos="571500" algn="l"/>
              </a:tabLst>
            </a:pPr>
            <a:r>
              <a:rPr lang="en-GB" dirty="0">
                <a:solidFill>
                  <a:srgbClr val="002060"/>
                </a:solidFill>
              </a:rPr>
              <a:t>Assessment arrangements and marking have been fair.</a:t>
            </a:r>
          </a:p>
          <a:p>
            <a:pPr>
              <a:buFont typeface="Wingdings" pitchFamily="2" charset="2"/>
              <a:buAutoNum type="arabicPeriod" startAt="5"/>
              <a:tabLst>
                <a:tab pos="571500" algn="l"/>
              </a:tabLst>
            </a:pPr>
            <a:r>
              <a:rPr lang="en-GB" dirty="0">
                <a:solidFill>
                  <a:srgbClr val="002060"/>
                </a:solidFill>
              </a:rPr>
              <a:t>Feedback on my work has been prompt.</a:t>
            </a:r>
          </a:p>
          <a:p>
            <a:pPr>
              <a:buFont typeface="Wingdings" pitchFamily="2" charset="2"/>
              <a:buAutoNum type="arabicPeriod" startAt="5"/>
              <a:tabLst>
                <a:tab pos="571500" algn="l"/>
              </a:tabLst>
            </a:pPr>
            <a:r>
              <a:rPr lang="en-GB" dirty="0">
                <a:solidFill>
                  <a:srgbClr val="002060"/>
                </a:solidFill>
              </a:rPr>
              <a:t>I have received detailed comments on my work.</a:t>
            </a:r>
          </a:p>
          <a:p>
            <a:pPr>
              <a:buFont typeface="Wingdings" pitchFamily="2" charset="2"/>
              <a:buAutoNum type="arabicPeriod" startAt="5"/>
              <a:tabLst>
                <a:tab pos="571500" algn="l"/>
              </a:tabLst>
            </a:pPr>
            <a:r>
              <a:rPr lang="en-GB" dirty="0">
                <a:solidFill>
                  <a:srgbClr val="002060"/>
                </a:solidFill>
              </a:rPr>
              <a:t>Feedback on my work has helped me to clarify things I did not understand.</a:t>
            </a:r>
          </a:p>
        </p:txBody>
      </p:sp>
    </p:spTree>
    <p:extLst>
      <p:ext uri="{BB962C8B-B14F-4D97-AF65-F5344CB8AC3E}">
        <p14:creationId xmlns:p14="http://schemas.microsoft.com/office/powerpoint/2010/main" val="1471298124"/>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1"/>
            <a:ext cx="8713788" cy="764629"/>
          </a:xfrm>
        </p:spPr>
        <p:txBody>
          <a:bodyPr/>
          <a:lstStyle/>
          <a:p>
            <a:r>
              <a:rPr lang="en-GB" sz="3200" dirty="0"/>
              <a:t>The new NSS statements (2017)</a:t>
            </a:r>
          </a:p>
        </p:txBody>
      </p:sp>
      <p:sp>
        <p:nvSpPr>
          <p:cNvPr id="3" name="Content Placeholder 2"/>
          <p:cNvSpPr>
            <a:spLocks noGrp="1"/>
          </p:cNvSpPr>
          <p:nvPr>
            <p:ph idx="1"/>
          </p:nvPr>
        </p:nvSpPr>
        <p:spPr>
          <a:xfrm>
            <a:off x="358775" y="620610"/>
            <a:ext cx="8605838" cy="5246791"/>
          </a:xfrm>
        </p:spPr>
        <p:txBody>
          <a:bodyPr/>
          <a:lstStyle/>
          <a:p>
            <a:pPr>
              <a:buNone/>
            </a:pPr>
            <a:r>
              <a:rPr lang="en-GB" sz="2800" dirty="0">
                <a:solidFill>
                  <a:srgbClr val="000000"/>
                </a:solidFill>
              </a:rPr>
              <a:t>Assessment and feedback</a:t>
            </a:r>
          </a:p>
          <a:p>
            <a:pPr>
              <a:buFont typeface="+mj-lt"/>
              <a:buAutoNum type="arabicPeriod" startAt="8"/>
            </a:pPr>
            <a:r>
              <a:rPr lang="en-GB" sz="2800" dirty="0">
                <a:solidFill>
                  <a:srgbClr val="002060"/>
                </a:solidFill>
              </a:rPr>
              <a:t>The criteria used in marking have been clear in advance </a:t>
            </a:r>
          </a:p>
          <a:p>
            <a:pPr>
              <a:buFont typeface="+mj-lt"/>
              <a:buAutoNum type="arabicPeriod" startAt="8"/>
            </a:pPr>
            <a:r>
              <a:rPr lang="en-GB" sz="2800" dirty="0">
                <a:solidFill>
                  <a:srgbClr val="002060"/>
                </a:solidFill>
              </a:rPr>
              <a:t>Marking and assessment have been fair</a:t>
            </a:r>
          </a:p>
          <a:p>
            <a:pPr>
              <a:buFont typeface="+mj-lt"/>
              <a:buAutoNum type="arabicPeriod" startAt="8"/>
            </a:pPr>
            <a:r>
              <a:rPr lang="en-GB" sz="2800" dirty="0">
                <a:solidFill>
                  <a:srgbClr val="002060"/>
                </a:solidFill>
              </a:rPr>
              <a:t>Feedback on my work has been timely</a:t>
            </a:r>
          </a:p>
          <a:p>
            <a:pPr>
              <a:buFont typeface="+mj-lt"/>
              <a:buAutoNum type="arabicPeriod" startAt="8"/>
            </a:pPr>
            <a:r>
              <a:rPr lang="en-GB" sz="2800" dirty="0">
                <a:solidFill>
                  <a:srgbClr val="002060"/>
                </a:solidFill>
              </a:rPr>
              <a:t>I have received helpful comments on my work</a:t>
            </a:r>
          </a:p>
          <a:p>
            <a:pPr>
              <a:buNone/>
            </a:pPr>
            <a:r>
              <a:rPr lang="en-GB" sz="2800" dirty="0">
                <a:solidFill>
                  <a:srgbClr val="000000"/>
                </a:solidFill>
              </a:rPr>
              <a:t>Student voice</a:t>
            </a:r>
          </a:p>
          <a:p>
            <a:pPr lvl="0">
              <a:buFont typeface="+mj-lt"/>
              <a:buAutoNum type="arabicPeriod" startAt="23"/>
            </a:pPr>
            <a:r>
              <a:rPr lang="en-GB" sz="2800" dirty="0">
                <a:solidFill>
                  <a:srgbClr val="002060"/>
                </a:solidFill>
              </a:rPr>
              <a:t>I have had the right opportunities to provide feedback on my course</a:t>
            </a:r>
          </a:p>
          <a:p>
            <a:pPr lvl="0">
              <a:buFont typeface="+mj-lt"/>
              <a:buAutoNum type="arabicPeriod" startAt="23"/>
            </a:pPr>
            <a:r>
              <a:rPr lang="en-GB" sz="2800" dirty="0">
                <a:solidFill>
                  <a:srgbClr val="002060"/>
                </a:solidFill>
              </a:rPr>
              <a:t>Staff value students’ views and opinions about the course</a:t>
            </a:r>
          </a:p>
          <a:p>
            <a:pPr lvl="0">
              <a:buFont typeface="+mj-lt"/>
              <a:buAutoNum type="arabicPeriod" startAt="23"/>
            </a:pPr>
            <a:r>
              <a:rPr lang="en-US" sz="2800" dirty="0">
                <a:solidFill>
                  <a:srgbClr val="002060"/>
                </a:solidFill>
              </a:rPr>
              <a:t>It is clear how students’ feedback on the course has been acted on</a:t>
            </a:r>
            <a:endParaRPr lang="en-GB" sz="2800" dirty="0">
              <a:solidFill>
                <a:srgbClr val="002060"/>
              </a:solidFill>
            </a:endParaRPr>
          </a:p>
          <a:p>
            <a:endParaRPr lang="en-GB" sz="2800" dirty="0">
              <a:solidFill>
                <a:srgbClr val="002060"/>
              </a:solidFill>
            </a:endParaRPr>
          </a:p>
          <a:p>
            <a:endParaRPr lang="en-GB" sz="2800" dirty="0">
              <a:solidFill>
                <a:srgbClr val="002060"/>
              </a:solidFill>
            </a:endParaRPr>
          </a:p>
        </p:txBody>
      </p:sp>
    </p:spTree>
    <p:extLst>
      <p:ext uri="{BB962C8B-B14F-4D97-AF65-F5344CB8AC3E}">
        <p14:creationId xmlns:p14="http://schemas.microsoft.com/office/powerpoint/2010/main" val="2112168612"/>
      </p:ext>
    </p:extLst>
  </p:cSld>
  <p:clrMapOvr>
    <a:masterClrMapping/>
  </p:clrMapOvr>
  <p:transition/>
</p:sld>
</file>

<file path=ppt/slides/slide1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One of my main worries...</a:t>
            </a:r>
          </a:p>
        </p:txBody>
      </p:sp>
      <p:sp>
        <p:nvSpPr>
          <p:cNvPr id="3" name="Content Placeholder 2"/>
          <p:cNvSpPr>
            <a:spLocks noGrp="1"/>
          </p:cNvSpPr>
          <p:nvPr>
            <p:ph idx="1"/>
          </p:nvPr>
        </p:nvSpPr>
        <p:spPr/>
        <p:txBody>
          <a:bodyPr/>
          <a:lstStyle/>
          <a:p>
            <a:pPr>
              <a:buNone/>
            </a:pPr>
            <a:r>
              <a:rPr lang="en-GB" dirty="0"/>
              <a:t>We still tend to try to measure...</a:t>
            </a:r>
          </a:p>
          <a:p>
            <a:pPr>
              <a:buNone/>
            </a:pPr>
            <a:r>
              <a:rPr lang="en-GB" dirty="0"/>
              <a:t>	...</a:t>
            </a:r>
            <a:r>
              <a:rPr lang="en-GB" dirty="0">
                <a:solidFill>
                  <a:srgbClr val="FF0000"/>
                </a:solidFill>
              </a:rPr>
              <a:t>what’s in students’ heads, and what they can do with what’s there...</a:t>
            </a:r>
          </a:p>
          <a:p>
            <a:pPr>
              <a:buNone/>
            </a:pPr>
            <a:r>
              <a:rPr lang="en-GB" dirty="0"/>
              <a:t>	in terms of two unsatisfactory proxies ... </a:t>
            </a:r>
          </a:p>
          <a:p>
            <a:pPr>
              <a:buAutoNum type="arabicPeriod"/>
            </a:pPr>
            <a:r>
              <a:rPr lang="en-GB" dirty="0">
                <a:solidFill>
                  <a:srgbClr val="006600"/>
                </a:solidFill>
              </a:rPr>
              <a:t>what comes out of students’ </a:t>
            </a:r>
            <a:r>
              <a:rPr lang="en-GB" dirty="0">
                <a:solidFill>
                  <a:srgbClr val="FF0000"/>
                </a:solidFill>
              </a:rPr>
              <a:t>pens</a:t>
            </a:r>
            <a:r>
              <a:rPr lang="en-GB" dirty="0">
                <a:solidFill>
                  <a:srgbClr val="006600"/>
                </a:solidFill>
              </a:rPr>
              <a:t> in exams;</a:t>
            </a:r>
            <a:endParaRPr lang="en-GB" b="0" dirty="0">
              <a:solidFill>
                <a:srgbClr val="FF0000"/>
              </a:solidFill>
              <a:latin typeface="Creepy" pitchFamily="82" charset="0"/>
            </a:endParaRPr>
          </a:p>
          <a:p>
            <a:pPr>
              <a:buNone/>
            </a:pPr>
            <a:r>
              <a:rPr lang="en-GB" dirty="0">
                <a:solidFill>
                  <a:srgbClr val="006600"/>
                </a:solidFill>
              </a:rPr>
              <a:t>2.	what comes out of their </a:t>
            </a:r>
            <a:r>
              <a:rPr lang="en-GB" dirty="0">
                <a:solidFill>
                  <a:srgbClr val="FF0000"/>
                </a:solidFill>
              </a:rPr>
              <a:t>keyboards</a:t>
            </a:r>
            <a:r>
              <a:rPr lang="en-GB" dirty="0">
                <a:solidFill>
                  <a:srgbClr val="006600"/>
                </a:solidFill>
              </a:rPr>
              <a:t> in essays and reports</a:t>
            </a:r>
            <a:r>
              <a:rPr lang="en-GB" dirty="0"/>
              <a:t>.</a:t>
            </a:r>
          </a:p>
        </p:txBody>
      </p:sp>
    </p:spTree>
    <p:extLst>
      <p:ext uri="{BB962C8B-B14F-4D97-AF65-F5344CB8AC3E}">
        <p14:creationId xmlns:p14="http://schemas.microsoft.com/office/powerpoint/2010/main" val="394418218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b" anchorCtr="0" compatLnSpc="1">
            <a:prstTxWarp prst="textNoShape">
              <a:avLst/>
            </a:prstTxWarp>
          </a:bodyPr>
          <a:lstStyle/>
          <a:p>
            <a:r>
              <a:rPr lang="en-GB" dirty="0"/>
              <a:t>Disengaged students</a:t>
            </a:r>
          </a:p>
        </p:txBody>
      </p:sp>
      <p:sp>
        <p:nvSpPr>
          <p:cNvPr id="3" name="Content Placeholder 2"/>
          <p:cNvSpPr>
            <a:spLocks noGrp="1"/>
          </p:cNvSpPr>
          <p:nvPr>
            <p:ph idx="1"/>
          </p:nvPr>
        </p:nvSpPr>
        <p:spPr/>
        <p:txBody>
          <a:bodyPr/>
          <a:lstStyle/>
          <a:p>
            <a:r>
              <a:rPr lang="en-GB" sz="2600" dirty="0"/>
              <a:t>Don’t live up to their potential and fail to achieve their very best;</a:t>
            </a:r>
          </a:p>
          <a:p>
            <a:r>
              <a:rPr lang="en-GB" sz="2600" dirty="0"/>
              <a:t>Make life more difficult for the staff who teach and support them;</a:t>
            </a:r>
          </a:p>
          <a:p>
            <a:r>
              <a:rPr lang="en-GB" sz="2600" dirty="0"/>
              <a:t>Don’t achieve as highly as they might, and underperform;</a:t>
            </a:r>
          </a:p>
          <a:p>
            <a:r>
              <a:rPr lang="en-GB" sz="2600" dirty="0"/>
              <a:t>Drop out of higher education, thereby damaging their own prospects and HEIs’ performance indicators;</a:t>
            </a:r>
          </a:p>
          <a:p>
            <a:r>
              <a:rPr lang="en-GB" sz="2600" dirty="0"/>
              <a:t>HEIs suffer both financially and in terms of their status and reputation from high attrition rates. </a:t>
            </a:r>
          </a:p>
        </p:txBody>
      </p:sp>
    </p:spTree>
    <p:extLst>
      <p:ext uri="{BB962C8B-B14F-4D97-AF65-F5344CB8AC3E}">
        <p14:creationId xmlns:p14="http://schemas.microsoft.com/office/powerpoint/2010/main" val="207378432"/>
      </p:ext>
    </p:extLst>
  </p:cSld>
  <p:clrMapOvr>
    <a:masterClrMapping/>
  </p:clrMapOvr>
  <p:transition/>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noFill/>
          <a:ln w="9525">
            <a:noFill/>
            <a:miter lim="800000"/>
            <a:headEnd/>
            <a:tailEnd/>
          </a:ln>
        </p:spPr>
        <p:txBody>
          <a:bodyPr vert="horz" wrap="square" lIns="91440" tIns="45720" rIns="91440" bIns="45720" numCol="1" anchor="b" anchorCtr="0" compatLnSpc="1">
            <a:prstTxWarp prst="textNoShape">
              <a:avLst/>
            </a:prstTxWarp>
          </a:bodyPr>
          <a:lstStyle/>
          <a:p>
            <a:r>
              <a:rPr lang="en-GB" dirty="0"/>
              <a:t>To engage learners we can:</a:t>
            </a:r>
          </a:p>
        </p:txBody>
      </p:sp>
      <p:sp>
        <p:nvSpPr>
          <p:cNvPr id="44035" name="Content Placeholder 2"/>
          <p:cNvSpPr>
            <a:spLocks noGrp="1"/>
          </p:cNvSpPr>
          <p:nvPr>
            <p:ph idx="1"/>
          </p:nvPr>
        </p:nvSpPr>
        <p:spPr>
          <a:xfrm>
            <a:off x="468313" y="1196975"/>
            <a:ext cx="8229600" cy="5005388"/>
          </a:xfrm>
        </p:spPr>
        <p:txBody>
          <a:bodyPr/>
          <a:lstStyle/>
          <a:p>
            <a:pPr>
              <a:lnSpc>
                <a:spcPct val="100000"/>
              </a:lnSpc>
            </a:pPr>
            <a:r>
              <a:rPr lang="en-GB" sz="2400" dirty="0"/>
              <a:t>Make use of real examples and hot-off-the-press data to keep content current;</a:t>
            </a:r>
          </a:p>
          <a:p>
            <a:r>
              <a:rPr lang="en-GB" sz="2400" dirty="0"/>
              <a:t>Give added-value to each person who bothers to turn up. Provide resources and text on-line that back up classroom activities (including audio/video recordings of your lectures) without ever letting it be perceived that this is a substitute for being there!</a:t>
            </a:r>
          </a:p>
          <a:p>
            <a:pPr>
              <a:lnSpc>
                <a:spcPct val="100000"/>
              </a:lnSpc>
            </a:pPr>
            <a:r>
              <a:rPr lang="en-GB" sz="2400" dirty="0"/>
              <a:t>Provide challenges to students’ thinking, without letting individuals feel publicly exposed or humiliated;</a:t>
            </a:r>
          </a:p>
          <a:p>
            <a:pPr>
              <a:lnSpc>
                <a:spcPct val="100000"/>
              </a:lnSpc>
            </a:pPr>
            <a:r>
              <a:rPr lang="en-GB" sz="2400" dirty="0"/>
              <a:t>Relate their work to the forthcoming/ongoing assignment (without slavishly teaching to the exam);</a:t>
            </a:r>
          </a:p>
          <a:p>
            <a:pPr>
              <a:lnSpc>
                <a:spcPct val="100000"/>
              </a:lnSpc>
            </a:pPr>
            <a:r>
              <a:rPr lang="en-GB" sz="2400" dirty="0"/>
              <a:t>Make spaces for dialogue, through clickers/ twitter/ whatever, live and after the session.</a:t>
            </a:r>
          </a:p>
          <a:p>
            <a:pPr>
              <a:lnSpc>
                <a:spcPct val="100000"/>
              </a:lnSpc>
            </a:pPr>
            <a:endParaRPr lang="en-GB" sz="2400" dirty="0"/>
          </a:p>
          <a:p>
            <a:pPr>
              <a:lnSpc>
                <a:spcPct val="100000"/>
              </a:lnSpc>
            </a:pPr>
            <a:endParaRPr lang="en-GB" sz="2400" dirty="0"/>
          </a:p>
        </p:txBody>
      </p:sp>
    </p:spTree>
    <p:extLst>
      <p:ext uri="{BB962C8B-B14F-4D97-AF65-F5344CB8AC3E}">
        <p14:creationId xmlns:p14="http://schemas.microsoft.com/office/powerpoint/2010/main" val="2982679886"/>
      </p:ext>
    </p:extLst>
  </p:cSld>
  <p:clrMapOvr>
    <a:masterClrMapping/>
  </p:clrMapOvr>
  <p:transition/>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r>
              <a:rPr lang="en-GB" dirty="0"/>
              <a:t>Engaging students through assessment</a:t>
            </a:r>
          </a:p>
        </p:txBody>
      </p:sp>
      <p:sp>
        <p:nvSpPr>
          <p:cNvPr id="3" name="Content Placeholder 2"/>
          <p:cNvSpPr>
            <a:spLocks noGrp="1"/>
          </p:cNvSpPr>
          <p:nvPr>
            <p:ph idx="1"/>
          </p:nvPr>
        </p:nvSpPr>
        <p:spPr>
          <a:noFill/>
          <a:ln w="9525">
            <a:noFill/>
            <a:miter lim="800000"/>
            <a:headEnd/>
            <a:tailEnd/>
          </a:ln>
        </p:spPr>
        <p:txBody>
          <a:bodyPr vert="horz" wrap="square" lIns="91440" tIns="45720" rIns="91440" bIns="45720" numCol="1" anchor="t" anchorCtr="0" compatLnSpc="1">
            <a:prstTxWarp prst="textNoShape">
              <a:avLst/>
            </a:prstTxWarp>
          </a:bodyPr>
          <a:lstStyle/>
          <a:p>
            <a:pPr eaLnBrk="1" hangingPunct="1"/>
            <a:r>
              <a:rPr lang="en-GB" sz="2800" dirty="0"/>
              <a:t>Pays high dividends in terms of student satisfaction;</a:t>
            </a:r>
          </a:p>
          <a:p>
            <a:pPr eaLnBrk="1" hangingPunct="1"/>
            <a:r>
              <a:rPr lang="en-GB" sz="2800" dirty="0"/>
              <a:t>Can be highly resource intensive if a strategic approach is not adopted;</a:t>
            </a:r>
          </a:p>
          <a:p>
            <a:pPr eaLnBrk="1" hangingPunct="1"/>
            <a:r>
              <a:rPr lang="en-GB" sz="2800" dirty="0"/>
              <a:t>Often requires a significant process of rethinking the processes and practices of feedback and assessment;</a:t>
            </a:r>
          </a:p>
          <a:p>
            <a:pPr eaLnBrk="1" hangingPunct="1"/>
            <a:r>
              <a:rPr lang="en-GB" sz="2800" dirty="0"/>
              <a:t>Usually implies increasing the amount of formative assessment and sometimes slimming down the volume of summative assessment;</a:t>
            </a:r>
          </a:p>
          <a:p>
            <a:pPr eaLnBrk="1" hangingPunct="1"/>
            <a:r>
              <a:rPr lang="en-GB" sz="2800" dirty="0"/>
              <a:t>Can change students’ lives.</a:t>
            </a:r>
          </a:p>
          <a:p>
            <a:pPr marL="0" indent="0" eaLnBrk="1" hangingPunct="1">
              <a:buNone/>
            </a:pPr>
            <a:r>
              <a:rPr lang="en-GB" sz="2800" dirty="0"/>
              <a:t>See HEA (2012): </a:t>
            </a:r>
            <a:r>
              <a:rPr lang="en-GB" sz="2800" i="1" dirty="0"/>
              <a:t>A Marked Improvement: transforming assessment in higher education.</a:t>
            </a:r>
            <a:endParaRPr lang="en-GB" sz="2800" dirty="0"/>
          </a:p>
        </p:txBody>
      </p:sp>
    </p:spTree>
    <p:extLst>
      <p:ext uri="{BB962C8B-B14F-4D97-AF65-F5344CB8AC3E}">
        <p14:creationId xmlns:p14="http://schemas.microsoft.com/office/powerpoint/2010/main" val="2719642438"/>
      </p:ext>
    </p:extLst>
  </p:cSld>
  <p:clrMapOvr>
    <a:masterClrMapping/>
  </p:clrMapOvr>
  <p:transition/>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p:cNvSpPr>
          <p:nvPr>
            <p:ph type="title"/>
          </p:nvPr>
        </p:nvSpPr>
        <p:spPr>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r>
              <a:rPr lang="en-GB" sz="3200" dirty="0"/>
              <a:t>What can we do as individuals to engage students through assessment?</a:t>
            </a:r>
          </a:p>
        </p:txBody>
      </p:sp>
      <p:sp>
        <p:nvSpPr>
          <p:cNvPr id="54275" name="Rectangle 3"/>
          <p:cNvSpPr>
            <a:spLocks noGrp="1"/>
          </p:cNvSpPr>
          <p:nvPr>
            <p:ph idx="1"/>
          </p:nvPr>
        </p:nvSpPr>
        <p:spPr>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spcBef>
                <a:spcPct val="30000"/>
              </a:spcBef>
              <a:buClr>
                <a:srgbClr val="7030A0"/>
              </a:buClr>
              <a:buSzPct val="70000"/>
              <a:buFont typeface="Wingdings" pitchFamily="2" charset="2"/>
              <a:buChar char="l"/>
            </a:pPr>
            <a:r>
              <a:rPr lang="en-GB" sz="2800" b="1" dirty="0"/>
              <a:t>Set small early assessed tasks (formative or summative) and turn them round fast in the crucial first semester;</a:t>
            </a:r>
          </a:p>
          <a:p>
            <a:pPr>
              <a:spcBef>
                <a:spcPct val="30000"/>
              </a:spcBef>
              <a:buClr>
                <a:srgbClr val="7030A0"/>
              </a:buClr>
              <a:buSzPct val="70000"/>
              <a:buFont typeface="Wingdings" pitchFamily="2" charset="2"/>
              <a:buChar char="l"/>
            </a:pPr>
            <a:r>
              <a:rPr lang="en-GB" sz="2800" b="1" dirty="0"/>
              <a:t>Monitor student attendance and take action when students disappear and particularly when work is not handed in;</a:t>
            </a:r>
          </a:p>
          <a:p>
            <a:pPr>
              <a:spcBef>
                <a:spcPct val="30000"/>
              </a:spcBef>
              <a:buClr>
                <a:srgbClr val="7030A0"/>
              </a:buClr>
              <a:buSzPct val="70000"/>
              <a:buFont typeface="Wingdings" pitchFamily="2" charset="2"/>
              <a:buChar char="l"/>
            </a:pPr>
            <a:r>
              <a:rPr lang="en-GB" sz="2800" b="1" dirty="0"/>
              <a:t>Make time available for student support, but know when to refer matters on when the problems are beyond our capabilities;</a:t>
            </a:r>
          </a:p>
          <a:p>
            <a:pPr>
              <a:spcBef>
                <a:spcPct val="30000"/>
              </a:spcBef>
              <a:buClr>
                <a:srgbClr val="7030A0"/>
              </a:buClr>
              <a:buSzPct val="70000"/>
              <a:buFont typeface="Wingdings" pitchFamily="2" charset="2"/>
              <a:buChar char="l"/>
            </a:pPr>
            <a:r>
              <a:rPr lang="en-GB" sz="2800" b="1" dirty="0"/>
              <a:t>Do everything we can to personalise the learning experience.</a:t>
            </a:r>
          </a:p>
          <a:p>
            <a:pPr>
              <a:spcBef>
                <a:spcPct val="30000"/>
              </a:spcBef>
              <a:buClr>
                <a:srgbClr val="7030A0"/>
              </a:buClr>
              <a:buSzPct val="70000"/>
              <a:buFont typeface="Wingdings" pitchFamily="2" charset="2"/>
              <a:buChar char="l"/>
            </a:pPr>
            <a:endParaRPr lang="en-GB" sz="2800" b="1" dirty="0"/>
          </a:p>
        </p:txBody>
      </p:sp>
    </p:spTree>
    <p:extLst>
      <p:ext uri="{BB962C8B-B14F-4D97-AF65-F5344CB8AC3E}">
        <p14:creationId xmlns:p14="http://schemas.microsoft.com/office/powerpoint/2010/main" val="366731865"/>
      </p:ext>
    </p:extLst>
  </p:cSld>
  <p:clrMapOvr>
    <a:masterClrMapping/>
  </p:clrMapOvr>
  <p:transition/>
</p:sld>
</file>

<file path=ppt/slides/slide1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Title 1"/>
          <p:cNvSpPr>
            <a:spLocks noGrp="1"/>
          </p:cNvSpPr>
          <p:nvPr>
            <p:ph type="title"/>
          </p:nvPr>
        </p:nvSpPr>
        <p:spPr>
          <a:xfrm>
            <a:off x="457200" y="122238"/>
            <a:ext cx="7543800" cy="868362"/>
          </a:xfrm>
          <a:noFill/>
          <a:ln w="9525">
            <a:noFill/>
            <a:miter lim="800000"/>
            <a:headEnd/>
            <a:tailEnd/>
          </a:ln>
        </p:spPr>
        <p:txBody>
          <a:bodyPr vert="horz" wrap="square" lIns="91440" tIns="45720" rIns="91440" bIns="45720" numCol="1" anchor="b" anchorCtr="0" compatLnSpc="1">
            <a:prstTxWarp prst="textNoShape">
              <a:avLst/>
            </a:prstTxWarp>
          </a:bodyPr>
          <a:lstStyle/>
          <a:p>
            <a:r>
              <a:rPr lang="en-GB" sz="3200" dirty="0"/>
              <a:t>For engaged students we need:</a:t>
            </a:r>
          </a:p>
        </p:txBody>
      </p:sp>
      <p:sp>
        <p:nvSpPr>
          <p:cNvPr id="23555" name="Content Placeholder 2"/>
          <p:cNvSpPr>
            <a:spLocks noGrp="1"/>
          </p:cNvSpPr>
          <p:nvPr>
            <p:ph idx="1"/>
          </p:nvPr>
        </p:nvSpPr>
        <p:spPr>
          <a:xfrm>
            <a:off x="228600" y="1066800"/>
            <a:ext cx="8469313" cy="5135563"/>
          </a:xfrm>
        </p:spPr>
        <p:txBody>
          <a:bodyPr/>
          <a:lstStyle/>
          <a:p>
            <a:r>
              <a:rPr lang="en-GB" sz="2400" b="1" dirty="0"/>
              <a:t>Proactive and positive initial training for teaching staff and ongoing CPD;</a:t>
            </a:r>
          </a:p>
          <a:p>
            <a:r>
              <a:rPr lang="en-GB" sz="2400" b="1" dirty="0"/>
              <a:t>Regular developmental Peer Observation;</a:t>
            </a:r>
          </a:p>
          <a:p>
            <a:r>
              <a:rPr lang="en-GB" sz="2400" b="1" dirty="0"/>
              <a:t>Teaching based on a supportive / reflective models;</a:t>
            </a:r>
          </a:p>
          <a:p>
            <a:r>
              <a:rPr lang="en-GB" sz="2400" b="1" dirty="0"/>
              <a:t>Clear and widely publicised mutual expectations for students and staff;</a:t>
            </a:r>
          </a:p>
          <a:p>
            <a:r>
              <a:rPr lang="en-GB" sz="2400" dirty="0"/>
              <a:t>Methods to r</a:t>
            </a:r>
            <a:r>
              <a:rPr lang="en-GB" sz="2400" b="1" dirty="0"/>
              <a:t>ecognise and reward good teaching and learning support, and obvious career pathways for those who dedicate their lives to enhancing the student experience;</a:t>
            </a:r>
          </a:p>
          <a:p>
            <a:r>
              <a:rPr lang="en-GB" sz="2400" dirty="0"/>
              <a:t>Rapid turnaround of assignments with detailed and useful feedback;</a:t>
            </a:r>
          </a:p>
          <a:p>
            <a:r>
              <a:rPr lang="en-GB" sz="2400" dirty="0"/>
              <a:t>A focus on ta</a:t>
            </a:r>
            <a:r>
              <a:rPr lang="en-GB" sz="2400" b="1" dirty="0"/>
              <a:t>king student evaluations very seriously, and publicising widely action taken as a result of their comments.</a:t>
            </a:r>
          </a:p>
          <a:p>
            <a:pPr marL="0" indent="0">
              <a:buNone/>
            </a:pPr>
            <a:endParaRPr lang="en-GB" sz="2400" b="1" dirty="0"/>
          </a:p>
        </p:txBody>
      </p:sp>
    </p:spTree>
    <p:extLst>
      <p:ext uri="{BB962C8B-B14F-4D97-AF65-F5344CB8AC3E}">
        <p14:creationId xmlns:p14="http://schemas.microsoft.com/office/powerpoint/2010/main" val="2319312230"/>
      </p:ext>
    </p:extLst>
  </p:cSld>
  <p:clrMapOvr>
    <a:masterClrMapping/>
  </p:clrMapOvr>
  <p:transition/>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5508" name="Rectangle 4"/>
          <p:cNvSpPr>
            <a:spLocks noGrp="1" noRot="1" noChangeArrowheads="1"/>
          </p:cNvSpPr>
          <p:nvPr>
            <p:ph type="ctrTitle"/>
          </p:nvPr>
        </p:nvSpPr>
        <p:spPr/>
        <p:txBody>
          <a:bodyPr/>
          <a:lstStyle/>
          <a:p>
            <a:pPr eaLnBrk="1" hangingPunct="1">
              <a:defRPr/>
            </a:pPr>
            <a:r>
              <a:rPr lang="en-GB" dirty="0"/>
              <a:t>Face-to-face communication</a:t>
            </a:r>
          </a:p>
        </p:txBody>
      </p:sp>
      <p:sp>
        <p:nvSpPr>
          <p:cNvPr id="1045509" name="Rectangle 5"/>
          <p:cNvSpPr>
            <a:spLocks noGrp="1" noRot="1" noChangeArrowheads="1"/>
          </p:cNvSpPr>
          <p:nvPr>
            <p:ph type="subTitle" idx="1"/>
          </p:nvPr>
        </p:nvSpPr>
        <p:spPr/>
        <p:txBody>
          <a:bodyPr/>
          <a:lstStyle/>
          <a:p>
            <a:pPr eaLnBrk="1" hangingPunct="1">
              <a:defRPr/>
            </a:pPr>
            <a:r>
              <a:rPr lang="en-GB" dirty="0"/>
              <a:t>Making all the channels work</a:t>
            </a:r>
          </a:p>
        </p:txBody>
      </p:sp>
    </p:spTree>
    <p:extLst>
      <p:ext uri="{BB962C8B-B14F-4D97-AF65-F5344CB8AC3E}">
        <p14:creationId xmlns:p14="http://schemas.microsoft.com/office/powerpoint/2010/main" val="1322003147"/>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D411F38-D546-4819-B2EF-6DCE3DC34B22}" type="datetime2">
              <a:rPr kumimoji="0" lang="en-GB" sz="1800" b="0" i="0" u="none" strike="noStrike" kern="0" cap="none" spc="0" normalizeH="0" baseline="0" noProof="0">
                <a:ln>
                  <a:noFill/>
                </a:ln>
                <a:solidFill>
                  <a:sysClr val="windowText" lastClr="000000"/>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Thursday, 04 January 2018</a:t>
            </a:fld>
            <a:endParaRPr kumimoji="0" lang="en-GB"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2531" name="Slide Number Placeholder 5"/>
          <p:cNvSpPr>
            <a:spLocks noGrp="1"/>
          </p:cNvSpPr>
          <p:nvPr>
            <p:ph type="sldNum" sz="quarter" idx="12"/>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DC32AF-1608-4502-B5F4-3BB91011CEAF}" type="slidenum">
              <a:rPr kumimoji="0" lang="en-GB" sz="1800" b="0" i="0" u="none" strike="noStrike" kern="0" cap="none" spc="0" normalizeH="0" baseline="0" noProof="0" smtClean="0">
                <a:ln>
                  <a:noFill/>
                </a:ln>
                <a:solidFill>
                  <a:srgbClr val="000000"/>
                </a:solidFill>
                <a:effectLst/>
                <a:uLnTx/>
                <a:uFillTx/>
                <a:latin typeface="Comic Sans MS" pitchFamily="66"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119</a:t>
            </a:fld>
            <a:endParaRPr kumimoji="0" lang="en-GB" sz="1800" b="0" i="0" u="none" strike="noStrike" kern="0" cap="none" spc="0" normalizeH="0" baseline="0" noProof="0" dirty="0">
              <a:ln>
                <a:noFill/>
              </a:ln>
              <a:solidFill>
                <a:srgbClr val="000000"/>
              </a:solidFill>
              <a:effectLst/>
              <a:uLnTx/>
              <a:uFillTx/>
              <a:latin typeface="Comic Sans MS" pitchFamily="66" charset="0"/>
              <a:ea typeface="+mn-ea"/>
              <a:cs typeface="+mn-cs"/>
            </a:endParaRPr>
          </a:p>
        </p:txBody>
      </p:sp>
      <p:sp>
        <p:nvSpPr>
          <p:cNvPr id="22532" name="Rectangle 2"/>
          <p:cNvSpPr>
            <a:spLocks noGrp="1" noChangeArrowheads="1"/>
          </p:cNvSpPr>
          <p:nvPr>
            <p:ph type="title"/>
          </p:nvPr>
        </p:nvSpPr>
        <p:spPr/>
        <p:txBody>
          <a:bodyPr/>
          <a:lstStyle/>
          <a:p>
            <a:pPr eaLnBrk="1" hangingPunct="1"/>
            <a:r>
              <a:rPr lang="en-GB" dirty="0"/>
              <a:t>Thirty Second Theatre</a:t>
            </a:r>
          </a:p>
        </p:txBody>
      </p:sp>
      <p:pic>
        <p:nvPicPr>
          <p:cNvPr id="22533" name="Picture 3" descr="lect book 2"/>
          <p:cNvPicPr>
            <a:picLocks noGrp="1" noChangeAspect="1" noChangeArrowheads="1"/>
          </p:cNvPicPr>
          <p:nvPr>
            <p:ph type="body" idx="1"/>
          </p:nvPr>
        </p:nvPicPr>
        <p:blipFill>
          <a:blip r:embed="rId3" cstate="email">
            <a:lum bright="-18000" contrast="42000"/>
          </a:blip>
          <a:srcRect/>
          <a:stretch>
            <a:fillRect/>
          </a:stretch>
        </p:blipFill>
        <p:spPr>
          <a:xfrm>
            <a:off x="0" y="1052513"/>
            <a:ext cx="9144000" cy="5805487"/>
          </a:xfrm>
          <a:noFill/>
        </p:spPr>
      </p:pic>
    </p:spTree>
    <p:extLst>
      <p:ext uri="{BB962C8B-B14F-4D97-AF65-F5344CB8AC3E}">
        <p14:creationId xmlns:p14="http://schemas.microsoft.com/office/powerpoint/2010/main" val="37250337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b="1" dirty="0">
                <a:latin typeface="Calibri" pitchFamily="34" charset="0"/>
              </a:rPr>
              <a:t>You will be able to download my main slides</a:t>
            </a:r>
            <a:endParaRPr lang="en-US" sz="3600" b="1" dirty="0">
              <a:latin typeface="Calibri" pitchFamily="34" charset="0"/>
            </a:endParaRPr>
          </a:p>
        </p:txBody>
      </p:sp>
      <p:sp>
        <p:nvSpPr>
          <p:cNvPr id="3" name="Content Placeholder 2"/>
          <p:cNvSpPr>
            <a:spLocks noGrp="1"/>
          </p:cNvSpPr>
          <p:nvPr>
            <p:ph idx="1"/>
          </p:nvPr>
        </p:nvSpPr>
        <p:spPr/>
        <p:txBody>
          <a:bodyPr/>
          <a:lstStyle/>
          <a:p>
            <a:r>
              <a:rPr lang="en-GB" dirty="0">
                <a:latin typeface="Calibri" pitchFamily="34" charset="0"/>
              </a:rPr>
              <a:t>You don’t need to take notes.</a:t>
            </a:r>
          </a:p>
          <a:p>
            <a:r>
              <a:rPr lang="en-GB" dirty="0">
                <a:latin typeface="Calibri" pitchFamily="34" charset="0"/>
              </a:rPr>
              <a:t>I’ll put the main slides up on my website </a:t>
            </a:r>
            <a:r>
              <a:rPr lang="en-GB" dirty="0"/>
              <a:t>in the next day or two </a:t>
            </a:r>
            <a:r>
              <a:rPr lang="en-GB" dirty="0">
                <a:solidFill>
                  <a:srgbClr val="008000"/>
                </a:solidFill>
                <a:latin typeface="Calibri" pitchFamily="34" charset="0"/>
              </a:rPr>
              <a:t>(http://phil-race.co.uk/)</a:t>
            </a:r>
          </a:p>
          <a:p>
            <a:r>
              <a:rPr lang="en-GB" dirty="0">
                <a:latin typeface="Calibri" pitchFamily="34" charset="0"/>
              </a:rPr>
              <a:t>I won’t post pictures and video-clips, as this would make the file-size too large.</a:t>
            </a:r>
          </a:p>
          <a:p>
            <a:r>
              <a:rPr lang="en-GB" dirty="0">
                <a:latin typeface="Calibri" pitchFamily="34" charset="0"/>
              </a:rPr>
              <a:t>I may sometimes go through slides quite fast, but you can study them as you wish at your leisure.</a:t>
            </a:r>
            <a:endParaRPr lang="en-US" dirty="0">
              <a:latin typeface="Calibri" pitchFamily="34" charset="0"/>
            </a:endParaRPr>
          </a:p>
        </p:txBody>
      </p:sp>
    </p:spTree>
  </p:cSld>
  <p:clrMapOvr>
    <a:masterClrMapping/>
  </p:clrMapOvr>
  <p:transition/>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7" name="Rectangle 2"/>
          <p:cNvSpPr>
            <a:spLocks noGrp="1" noChangeArrowheads="1"/>
          </p:cNvSpPr>
          <p:nvPr>
            <p:ph type="title"/>
          </p:nvPr>
        </p:nvSpPr>
        <p:spPr/>
        <p:txBody>
          <a:bodyPr/>
          <a:lstStyle/>
          <a:p>
            <a:pPr eaLnBrk="1" hangingPunct="1"/>
            <a:r>
              <a:rPr lang="en-GB" sz="3600" dirty="0"/>
              <a:t>Face-to-face one-to-one feedback activity</a:t>
            </a:r>
          </a:p>
        </p:txBody>
      </p:sp>
      <p:sp>
        <p:nvSpPr>
          <p:cNvPr id="23558" name="Rectangle 3"/>
          <p:cNvSpPr>
            <a:spLocks noGrp="1" noChangeArrowheads="1"/>
          </p:cNvSpPr>
          <p:nvPr>
            <p:ph idx="1"/>
          </p:nvPr>
        </p:nvSpPr>
        <p:spPr/>
        <p:txBody>
          <a:bodyPr/>
          <a:lstStyle/>
          <a:p>
            <a:pPr eaLnBrk="1" hangingPunct="1">
              <a:lnSpc>
                <a:spcPct val="100000"/>
              </a:lnSpc>
              <a:buFont typeface="Wingdings" pitchFamily="2" charset="2"/>
              <a:buNone/>
            </a:pPr>
            <a:r>
              <a:rPr lang="en-GB" sz="2800" dirty="0">
                <a:solidFill>
                  <a:srgbClr val="C00000"/>
                </a:solidFill>
              </a:rPr>
              <a:t>On the signal to start</a:t>
            </a:r>
            <a:r>
              <a:rPr lang="en-GB" sz="2800" dirty="0"/>
              <a:t>, please stand up, and work in pairs, moving around the room, talking to different people using the script which follows…</a:t>
            </a:r>
            <a:endParaRPr lang="en-GB" sz="2800" dirty="0">
              <a:solidFill>
                <a:srgbClr val="66FF33"/>
              </a:solidFill>
            </a:endParaRPr>
          </a:p>
          <a:p>
            <a:pPr eaLnBrk="1" hangingPunct="1">
              <a:lnSpc>
                <a:spcPct val="100000"/>
              </a:lnSpc>
              <a:buFont typeface="Wingdings" pitchFamily="2" charset="2"/>
              <a:buNone/>
            </a:pPr>
            <a:r>
              <a:rPr lang="en-GB" sz="2800" dirty="0"/>
              <a:t>The script:</a:t>
            </a:r>
          </a:p>
          <a:p>
            <a:pPr eaLnBrk="1" hangingPunct="1">
              <a:lnSpc>
                <a:spcPct val="100000"/>
              </a:lnSpc>
              <a:buFont typeface="Wingdings" pitchFamily="2" charset="2"/>
              <a:buNone/>
            </a:pPr>
            <a:r>
              <a:rPr lang="en-GB" sz="2800" dirty="0">
                <a:solidFill>
                  <a:srgbClr val="009900"/>
                </a:solidFill>
              </a:rPr>
              <a:t>A		‘Hello’ (or equivalent).</a:t>
            </a:r>
          </a:p>
          <a:p>
            <a:pPr eaLnBrk="1" hangingPunct="1">
              <a:lnSpc>
                <a:spcPct val="100000"/>
              </a:lnSpc>
              <a:buFont typeface="Wingdings" pitchFamily="2" charset="2"/>
              <a:buNone/>
            </a:pPr>
            <a:r>
              <a:rPr lang="en-GB" sz="2800" dirty="0">
                <a:solidFill>
                  <a:srgbClr val="0000CC"/>
                </a:solidFill>
              </a:rPr>
              <a:t>B 		‘Hello’ (or equivalent).</a:t>
            </a:r>
          </a:p>
          <a:p>
            <a:pPr eaLnBrk="1" hangingPunct="1">
              <a:lnSpc>
                <a:spcPct val="100000"/>
              </a:lnSpc>
              <a:buFont typeface="Wingdings" pitchFamily="2" charset="2"/>
              <a:buNone/>
            </a:pPr>
            <a:r>
              <a:rPr lang="en-GB" sz="2800" dirty="0">
                <a:solidFill>
                  <a:srgbClr val="009900"/>
                </a:solidFill>
              </a:rPr>
              <a:t>A 		‘You are late’.</a:t>
            </a:r>
          </a:p>
          <a:p>
            <a:pPr eaLnBrk="1" hangingPunct="1">
              <a:lnSpc>
                <a:spcPct val="100000"/>
              </a:lnSpc>
              <a:buFont typeface="Wingdings" pitchFamily="2" charset="2"/>
              <a:buNone/>
            </a:pPr>
            <a:r>
              <a:rPr lang="en-GB" sz="2800" dirty="0">
                <a:solidFill>
                  <a:srgbClr val="0000CC"/>
                </a:solidFill>
              </a:rPr>
              <a:t>B 		‘I know’.</a:t>
            </a:r>
          </a:p>
          <a:p>
            <a:pPr eaLnBrk="1" hangingPunct="1">
              <a:lnSpc>
                <a:spcPct val="100000"/>
              </a:lnSpc>
              <a:buFont typeface="Wingdings" pitchFamily="2" charset="2"/>
              <a:buNone/>
            </a:pPr>
            <a:r>
              <a:rPr lang="en-GB" sz="2800" dirty="0">
                <a:solidFill>
                  <a:srgbClr val="FF0000"/>
                </a:solidFill>
                <a:highlight>
                  <a:srgbClr val="FFFF00"/>
                </a:highlight>
              </a:rPr>
              <a:t>Try to do it completely differently each time.</a:t>
            </a:r>
          </a:p>
        </p:txBody>
      </p:sp>
      <p:pic>
        <p:nvPicPr>
          <p:cNvPr id="2" name="glass">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508130" y="6022181"/>
            <a:ext cx="609600" cy="609600"/>
          </a:xfrm>
          <a:prstGeom prst="rect">
            <a:avLst/>
          </a:prstGeom>
        </p:spPr>
      </p:pic>
    </p:spTree>
    <p:extLst>
      <p:ext uri="{BB962C8B-B14F-4D97-AF65-F5344CB8AC3E}">
        <p14:creationId xmlns:p14="http://schemas.microsoft.com/office/powerpoint/2010/main" val="269008928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9671"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4631"/>
            <a:ext cx="7772400" cy="2835832"/>
          </a:xfrm>
        </p:spPr>
        <p:txBody>
          <a:bodyPr/>
          <a:lstStyle/>
          <a:p>
            <a:r>
              <a:rPr lang="en-GB" sz="5400" dirty="0"/>
              <a:t>Making assessment and feedback work for students</a:t>
            </a:r>
          </a:p>
        </p:txBody>
      </p:sp>
      <p:sp>
        <p:nvSpPr>
          <p:cNvPr id="3" name="Subtitle 2"/>
          <p:cNvSpPr>
            <a:spLocks noGrp="1"/>
          </p:cNvSpPr>
          <p:nvPr>
            <p:ph type="subTitle" idx="1"/>
          </p:nvPr>
        </p:nvSpPr>
        <p:spPr/>
        <p:txBody>
          <a:bodyPr/>
          <a:lstStyle/>
          <a:p>
            <a:r>
              <a:rPr lang="en-GB" b="1" dirty="0"/>
              <a:t>And making them more manageable for us at the same time!</a:t>
            </a:r>
          </a:p>
        </p:txBody>
      </p:sp>
    </p:spTree>
    <p:extLst>
      <p:ext uri="{BB962C8B-B14F-4D97-AF65-F5344CB8AC3E}">
        <p14:creationId xmlns:p14="http://schemas.microsoft.com/office/powerpoint/2010/main" val="3802393521"/>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p:cNvSpPr/>
          <p:nvPr/>
        </p:nvSpPr>
        <p:spPr>
          <a:xfrm>
            <a:off x="2590800" y="1447800"/>
            <a:ext cx="3886200" cy="4419600"/>
          </a:xfrm>
          <a:prstGeom prst="ellipse">
            <a:avLst/>
          </a:prstGeom>
          <a:solidFill>
            <a:srgbClr val="FF00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Calibri"/>
                <a:ea typeface="+mn-ea"/>
                <a:cs typeface="+mn-cs"/>
              </a:rPr>
              <a:t>Some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Calibri"/>
                <a:ea typeface="+mn-ea"/>
                <a:cs typeface="+mn-cs"/>
              </a:rPr>
              <a:t>assessment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Calibri"/>
                <a:ea typeface="+mn-ea"/>
                <a:cs typeface="+mn-cs"/>
              </a:rPr>
              <a:t>issues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Calibri"/>
                <a:ea typeface="+mn-ea"/>
                <a:cs typeface="+mn-cs"/>
              </a:rPr>
              <a:t> </a:t>
            </a:r>
          </a:p>
        </p:txBody>
      </p:sp>
      <p:sp>
        <p:nvSpPr>
          <p:cNvPr id="2" name="Oval 1"/>
          <p:cNvSpPr>
            <a:spLocks noChangeArrowheads="1"/>
          </p:cNvSpPr>
          <p:nvPr/>
        </p:nvSpPr>
        <p:spPr bwMode="auto">
          <a:xfrm>
            <a:off x="5753100" y="3124200"/>
            <a:ext cx="3390900" cy="1641475"/>
          </a:xfrm>
          <a:prstGeom prst="ellipse">
            <a:avLst/>
          </a:prstGeom>
          <a:solidFill>
            <a:srgbClr val="990000"/>
          </a:solidFill>
          <a:ln w="57150" algn="ctr">
            <a:solidFill>
              <a:schemeClr val="tx1"/>
            </a:solidFill>
            <a:round/>
            <a:headEnd/>
            <a:tailEnd/>
          </a:ln>
        </p:spPr>
        <p:txBody>
          <a:bodyPr wrap="square" lIns="0" tIns="0" rIns="0" bIns="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white"/>
                </a:solidFill>
                <a:effectLst/>
                <a:uLnTx/>
                <a:uFillTx/>
                <a:latin typeface="Calibri"/>
                <a:ea typeface="+mn-ea"/>
                <a:cs typeface="+mn-cs"/>
              </a:rPr>
              <a:t>Validity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white"/>
                </a:solidFill>
                <a:effectLst/>
                <a:uLnTx/>
                <a:uFillTx/>
                <a:latin typeface="Calibri"/>
                <a:ea typeface="+mn-ea"/>
                <a:cs typeface="+mn-cs"/>
              </a:rPr>
              <a:t> </a:t>
            </a:r>
          </a:p>
        </p:txBody>
      </p:sp>
      <p:sp>
        <p:nvSpPr>
          <p:cNvPr id="4" name="Oval 3"/>
          <p:cNvSpPr>
            <a:spLocks noChangeArrowheads="1"/>
          </p:cNvSpPr>
          <p:nvPr/>
        </p:nvSpPr>
        <p:spPr bwMode="auto">
          <a:xfrm>
            <a:off x="228600" y="1371600"/>
            <a:ext cx="3390900" cy="1641475"/>
          </a:xfrm>
          <a:prstGeom prst="ellipse">
            <a:avLst/>
          </a:prstGeom>
          <a:solidFill>
            <a:srgbClr val="000099"/>
          </a:solidFill>
          <a:ln w="57150" algn="ctr">
            <a:solidFill>
              <a:srgbClr val="000000"/>
            </a:solidFill>
            <a:round/>
            <a:headEnd/>
            <a:tailEnd/>
          </a:ln>
        </p:spPr>
        <p:txBody>
          <a:bodyPr wrap="square" lIns="0" tIns="0" rIns="0" bIns="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white"/>
                </a:solidFill>
                <a:effectLst/>
                <a:uLnTx/>
                <a:uFillTx/>
                <a:latin typeface="Calibri"/>
                <a:ea typeface="+mn-ea"/>
                <a:cs typeface="+mn-cs"/>
              </a:rPr>
              <a:t>Is assessment broken?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white"/>
              </a:solidFill>
              <a:effectLst/>
              <a:uLnTx/>
              <a:uFillTx/>
              <a:latin typeface="Calibri"/>
              <a:ea typeface="+mn-ea"/>
              <a:cs typeface="+mn-cs"/>
            </a:endParaRPr>
          </a:p>
        </p:txBody>
      </p:sp>
      <p:sp>
        <p:nvSpPr>
          <p:cNvPr id="5" name="Oval 4"/>
          <p:cNvSpPr>
            <a:spLocks noChangeArrowheads="1"/>
          </p:cNvSpPr>
          <p:nvPr/>
        </p:nvSpPr>
        <p:spPr bwMode="auto">
          <a:xfrm>
            <a:off x="5486400" y="1371600"/>
            <a:ext cx="3390900" cy="1641475"/>
          </a:xfrm>
          <a:prstGeom prst="ellipse">
            <a:avLst/>
          </a:prstGeom>
          <a:solidFill>
            <a:srgbClr val="008000"/>
          </a:solidFill>
          <a:ln w="57150" algn="ctr">
            <a:solidFill>
              <a:schemeClr val="tx1"/>
            </a:solidFill>
            <a:round/>
            <a:headEnd/>
            <a:tailEnd/>
          </a:ln>
        </p:spPr>
        <p:txBody>
          <a:bodyPr wrap="square" lIns="0" tIns="0" rIns="0" bIns="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white"/>
                </a:solidFill>
                <a:effectLst/>
                <a:uLnTx/>
                <a:uFillTx/>
                <a:latin typeface="Calibri"/>
                <a:ea typeface="+mn-ea"/>
                <a:cs typeface="+mn-cs"/>
              </a:rPr>
              <a:t>What students think</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white"/>
              </a:solidFill>
              <a:effectLst/>
              <a:uLnTx/>
              <a:uFillTx/>
              <a:latin typeface="Calibri"/>
              <a:ea typeface="+mn-ea"/>
              <a:cs typeface="+mn-cs"/>
            </a:endParaRPr>
          </a:p>
        </p:txBody>
      </p:sp>
      <p:sp>
        <p:nvSpPr>
          <p:cNvPr id="6" name="Oval 5"/>
          <p:cNvSpPr>
            <a:spLocks noChangeArrowheads="1"/>
          </p:cNvSpPr>
          <p:nvPr/>
        </p:nvSpPr>
        <p:spPr bwMode="auto">
          <a:xfrm>
            <a:off x="0" y="3124200"/>
            <a:ext cx="3390900" cy="1641475"/>
          </a:xfrm>
          <a:prstGeom prst="ellipse">
            <a:avLst/>
          </a:prstGeom>
          <a:solidFill>
            <a:srgbClr val="FFCCCC"/>
          </a:solidFill>
          <a:ln w="57150" algn="ctr">
            <a:solidFill>
              <a:schemeClr val="tx1"/>
            </a:solidFill>
            <a:round/>
            <a:headEnd/>
            <a:tailEnd/>
          </a:ln>
        </p:spPr>
        <p:txBody>
          <a:bodyPr wrap="square" lIns="0" tIns="0" rIns="0" bIns="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libri"/>
                <a:ea typeface="+mn-ea"/>
                <a:cs typeface="+mn-cs"/>
              </a:rPr>
              <a:t>Assessment as learning</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black"/>
              </a:solidFill>
              <a:effectLst/>
              <a:uLnTx/>
              <a:uFillTx/>
              <a:latin typeface="Calibri"/>
              <a:ea typeface="+mn-ea"/>
              <a:cs typeface="+mn-cs"/>
            </a:endParaRPr>
          </a:p>
        </p:txBody>
      </p:sp>
      <p:sp>
        <p:nvSpPr>
          <p:cNvPr id="7" name="Oval 6"/>
          <p:cNvSpPr>
            <a:spLocks noChangeArrowheads="1"/>
          </p:cNvSpPr>
          <p:nvPr/>
        </p:nvSpPr>
        <p:spPr bwMode="auto">
          <a:xfrm>
            <a:off x="2819400" y="152400"/>
            <a:ext cx="3390900" cy="1641475"/>
          </a:xfrm>
          <a:prstGeom prst="ellipse">
            <a:avLst/>
          </a:prstGeom>
          <a:solidFill>
            <a:srgbClr val="FF00FF"/>
          </a:solidFill>
          <a:ln w="57150" algn="ctr">
            <a:solidFill>
              <a:schemeClr val="tx1"/>
            </a:solidFill>
            <a:round/>
            <a:headEnd/>
            <a:tailEnd/>
          </a:ln>
        </p:spPr>
        <p:txBody>
          <a:bodyPr wrap="square" lIns="0" tIns="0" rIns="0" bIns="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libri"/>
                <a:ea typeface="+mn-ea"/>
                <a:cs typeface="+mn-cs"/>
              </a:rPr>
              <a:t>Drives most learning</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black"/>
              </a:solidFill>
              <a:effectLst/>
              <a:uLnTx/>
              <a:uFillTx/>
              <a:latin typeface="Calibri"/>
              <a:ea typeface="+mn-ea"/>
              <a:cs typeface="+mn-cs"/>
            </a:endParaRPr>
          </a:p>
        </p:txBody>
      </p:sp>
      <p:sp>
        <p:nvSpPr>
          <p:cNvPr id="8" name="Oval 7"/>
          <p:cNvSpPr>
            <a:spLocks noChangeArrowheads="1"/>
          </p:cNvSpPr>
          <p:nvPr/>
        </p:nvSpPr>
        <p:spPr bwMode="auto">
          <a:xfrm>
            <a:off x="1143000" y="4800600"/>
            <a:ext cx="3390900" cy="1641475"/>
          </a:xfrm>
          <a:prstGeom prst="ellipse">
            <a:avLst/>
          </a:prstGeom>
          <a:solidFill>
            <a:srgbClr val="92D050"/>
          </a:solidFill>
          <a:ln w="57150" algn="ctr">
            <a:solidFill>
              <a:schemeClr val="tx1"/>
            </a:solidFill>
            <a:round/>
            <a:headEnd/>
            <a:tailEnd/>
          </a:ln>
        </p:spPr>
        <p:txBody>
          <a:bodyPr wrap="square" lIns="0" tIns="0" rIns="0" bIns="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libri"/>
                <a:ea typeface="+mn-ea"/>
                <a:cs typeface="+mn-cs"/>
              </a:rPr>
              <a:t>Whodunit?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black"/>
              </a:solidFill>
              <a:effectLst/>
              <a:uLnTx/>
              <a:uFillTx/>
              <a:latin typeface="Calibri"/>
              <a:ea typeface="+mn-ea"/>
              <a:cs typeface="+mn-cs"/>
            </a:endParaRPr>
          </a:p>
        </p:txBody>
      </p:sp>
      <p:sp>
        <p:nvSpPr>
          <p:cNvPr id="9" name="Oval 8"/>
          <p:cNvSpPr>
            <a:spLocks noChangeArrowheads="1"/>
          </p:cNvSpPr>
          <p:nvPr/>
        </p:nvSpPr>
        <p:spPr bwMode="auto">
          <a:xfrm>
            <a:off x="4648200" y="4800600"/>
            <a:ext cx="3390900" cy="1641475"/>
          </a:xfrm>
          <a:prstGeom prst="ellipse">
            <a:avLst/>
          </a:prstGeom>
          <a:solidFill>
            <a:srgbClr val="FFFF00"/>
          </a:solidFill>
          <a:ln w="57150" algn="ctr">
            <a:solidFill>
              <a:schemeClr val="tx1"/>
            </a:solidFill>
            <a:round/>
            <a:headEnd/>
            <a:tailEnd/>
          </a:ln>
        </p:spPr>
        <p:txBody>
          <a:bodyPr wrap="square" lIns="0" tIns="0" rIns="0" bIns="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libri"/>
                <a:ea typeface="+mn-ea"/>
                <a:cs typeface="+mn-cs"/>
              </a:rPr>
              <a:t>Fairness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36327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P spid="7" grpId="0" animBg="1"/>
      <p:bldP spid="8" grpId="0" animBg="1"/>
      <p:bldP spid="9" grpId="0" animBg="1"/>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p:cNvSpPr/>
          <p:nvPr/>
        </p:nvSpPr>
        <p:spPr>
          <a:xfrm>
            <a:off x="2590800" y="1447800"/>
            <a:ext cx="3886200" cy="4419600"/>
          </a:xfrm>
          <a:prstGeom prst="ellipse">
            <a:avLst/>
          </a:prstGeom>
          <a:solidFill>
            <a:srgbClr val="333399"/>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0" cap="none" spc="0" normalizeH="0" baseline="0" noProof="0" dirty="0">
                <a:ln>
                  <a:noFill/>
                </a:ln>
                <a:solidFill>
                  <a:prstClr val="white"/>
                </a:solidFill>
                <a:effectLst/>
                <a:uLnTx/>
                <a:uFillTx/>
                <a:latin typeface="Calibri"/>
                <a:ea typeface="+mn-ea"/>
                <a:cs typeface="+mn-cs"/>
              </a:rPr>
              <a:t>Some feedback</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0" cap="none" spc="0" normalizeH="0" baseline="0" noProof="0" dirty="0">
                <a:ln>
                  <a:noFill/>
                </a:ln>
                <a:solidFill>
                  <a:prstClr val="white"/>
                </a:solidFill>
                <a:effectLst/>
                <a:uLnTx/>
                <a:uFillTx/>
                <a:latin typeface="Calibri"/>
                <a:ea typeface="+mn-ea"/>
                <a:cs typeface="+mn-cs"/>
              </a:rPr>
              <a:t>issues</a:t>
            </a:r>
          </a:p>
        </p:txBody>
      </p:sp>
      <p:sp>
        <p:nvSpPr>
          <p:cNvPr id="2" name="Oval 1"/>
          <p:cNvSpPr>
            <a:spLocks noChangeArrowheads="1"/>
          </p:cNvSpPr>
          <p:nvPr/>
        </p:nvSpPr>
        <p:spPr bwMode="auto">
          <a:xfrm>
            <a:off x="5753100" y="3124206"/>
            <a:ext cx="3390900" cy="1641475"/>
          </a:xfrm>
          <a:prstGeom prst="ellipse">
            <a:avLst/>
          </a:prstGeom>
          <a:solidFill>
            <a:schemeClr val="accent2">
              <a:lumMod val="60000"/>
              <a:lumOff val="40000"/>
            </a:schemeClr>
          </a:solidFill>
          <a:ln w="57150" algn="ctr">
            <a:solidFill>
              <a:schemeClr val="tx1"/>
            </a:solidFill>
            <a:round/>
            <a:headEnd/>
            <a:tailEnd/>
          </a:ln>
        </p:spPr>
        <p:txBody>
          <a:bodyPr wrap="square" lIns="0" tIns="0" rIns="0" bIns="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libri"/>
                <a:ea typeface="+mn-ea"/>
                <a:cs typeface="+mn-cs"/>
              </a:rPr>
              <a:t>Written, printed,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libri"/>
                <a:ea typeface="+mn-ea"/>
                <a:cs typeface="+mn-cs"/>
              </a:rPr>
              <a:t>on-screen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black"/>
              </a:solidFill>
              <a:effectLst/>
              <a:uLnTx/>
              <a:uFillTx/>
              <a:latin typeface="Calibri"/>
              <a:ea typeface="+mn-ea"/>
              <a:cs typeface="+mn-cs"/>
            </a:endParaRPr>
          </a:p>
        </p:txBody>
      </p:sp>
      <p:sp>
        <p:nvSpPr>
          <p:cNvPr id="4" name="Oval 3"/>
          <p:cNvSpPr>
            <a:spLocks noChangeArrowheads="1"/>
          </p:cNvSpPr>
          <p:nvPr/>
        </p:nvSpPr>
        <p:spPr bwMode="auto">
          <a:xfrm>
            <a:off x="228600" y="1371612"/>
            <a:ext cx="3390900" cy="1641475"/>
          </a:xfrm>
          <a:prstGeom prst="ellipse">
            <a:avLst/>
          </a:prstGeom>
          <a:solidFill>
            <a:srgbClr val="FFFF00"/>
          </a:solidFill>
          <a:ln w="57150" algn="ctr">
            <a:solidFill>
              <a:schemeClr val="tx1"/>
            </a:solidFill>
            <a:round/>
            <a:headEnd/>
            <a:tailEnd/>
          </a:ln>
        </p:spPr>
        <p:txBody>
          <a:bodyPr wrap="square" lIns="0" tIns="0" rIns="0" bIns="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libri"/>
                <a:ea typeface="+mn-ea"/>
                <a:cs typeface="+mn-cs"/>
              </a:rPr>
              <a:t>Language of feedback</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black"/>
              </a:solidFill>
              <a:effectLst/>
              <a:uLnTx/>
              <a:uFillTx/>
              <a:latin typeface="Calibri"/>
              <a:ea typeface="+mn-ea"/>
              <a:cs typeface="+mn-cs"/>
            </a:endParaRPr>
          </a:p>
        </p:txBody>
      </p:sp>
      <p:sp>
        <p:nvSpPr>
          <p:cNvPr id="5" name="Oval 4"/>
          <p:cNvSpPr>
            <a:spLocks noChangeArrowheads="1"/>
          </p:cNvSpPr>
          <p:nvPr/>
        </p:nvSpPr>
        <p:spPr bwMode="auto">
          <a:xfrm>
            <a:off x="5486400" y="1371612"/>
            <a:ext cx="3390900" cy="1641475"/>
          </a:xfrm>
          <a:prstGeom prst="ellipse">
            <a:avLst/>
          </a:prstGeom>
          <a:solidFill>
            <a:srgbClr val="FF00FF"/>
          </a:solidFill>
          <a:ln w="57150" algn="ctr">
            <a:solidFill>
              <a:schemeClr val="tx1"/>
            </a:solidFill>
            <a:round/>
            <a:headEnd/>
            <a:tailEnd/>
          </a:ln>
        </p:spPr>
        <p:txBody>
          <a:bodyPr wrap="square" lIns="0" tIns="0" rIns="0" bIns="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libri"/>
                <a:ea typeface="+mn-ea"/>
                <a:cs typeface="+mn-cs"/>
              </a:rPr>
              <a:t>National Student Survey</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black"/>
              </a:solidFill>
              <a:effectLst/>
              <a:uLnTx/>
              <a:uFillTx/>
              <a:latin typeface="Calibri"/>
              <a:ea typeface="+mn-ea"/>
              <a:cs typeface="+mn-cs"/>
            </a:endParaRPr>
          </a:p>
        </p:txBody>
      </p:sp>
      <p:sp>
        <p:nvSpPr>
          <p:cNvPr id="6" name="Oval 5"/>
          <p:cNvSpPr>
            <a:spLocks noChangeArrowheads="1"/>
          </p:cNvSpPr>
          <p:nvPr/>
        </p:nvSpPr>
        <p:spPr bwMode="auto">
          <a:xfrm>
            <a:off x="0" y="3124206"/>
            <a:ext cx="3390900" cy="1641475"/>
          </a:xfrm>
          <a:prstGeom prst="ellipse">
            <a:avLst/>
          </a:prstGeom>
          <a:solidFill>
            <a:srgbClr val="00B0F0"/>
          </a:solidFill>
          <a:ln w="57150" algn="ctr">
            <a:solidFill>
              <a:schemeClr val="tx1"/>
            </a:solidFill>
            <a:round/>
            <a:headEnd/>
            <a:tailEnd/>
          </a:ln>
        </p:spPr>
        <p:txBody>
          <a:bodyPr wrap="square" lIns="0" tIns="0" rIns="0" bIns="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libri"/>
                <a:ea typeface="+mn-ea"/>
                <a:cs typeface="+mn-cs"/>
              </a:rPr>
              <a:t>Timing: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libri"/>
                <a:ea typeface="+mn-ea"/>
                <a:cs typeface="+mn-cs"/>
              </a:rPr>
              <a:t>24-hours!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black"/>
              </a:solidFill>
              <a:effectLst/>
              <a:uLnTx/>
              <a:uFillTx/>
              <a:latin typeface="Calibri"/>
              <a:ea typeface="+mn-ea"/>
              <a:cs typeface="+mn-cs"/>
            </a:endParaRPr>
          </a:p>
        </p:txBody>
      </p:sp>
      <p:sp>
        <p:nvSpPr>
          <p:cNvPr id="7" name="Oval 6"/>
          <p:cNvSpPr>
            <a:spLocks noChangeArrowheads="1"/>
          </p:cNvSpPr>
          <p:nvPr/>
        </p:nvSpPr>
        <p:spPr bwMode="auto">
          <a:xfrm>
            <a:off x="2819400" y="152404"/>
            <a:ext cx="3390900" cy="1641475"/>
          </a:xfrm>
          <a:prstGeom prst="ellipse">
            <a:avLst/>
          </a:prstGeom>
          <a:solidFill>
            <a:srgbClr val="FFC000"/>
          </a:solidFill>
          <a:ln w="57150" algn="ctr">
            <a:solidFill>
              <a:schemeClr val="tx1"/>
            </a:solidFill>
            <a:round/>
            <a:headEnd/>
            <a:tailEnd/>
          </a:ln>
        </p:spPr>
        <p:txBody>
          <a:bodyPr wrap="square" lIns="0" tIns="0" rIns="0" bIns="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libri"/>
                <a:ea typeface="+mn-ea"/>
                <a:cs typeface="+mn-cs"/>
              </a:rPr>
              <a:t>Feed-forward</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black"/>
              </a:solidFill>
              <a:effectLst/>
              <a:uLnTx/>
              <a:uFillTx/>
              <a:latin typeface="Calibri"/>
              <a:ea typeface="+mn-ea"/>
              <a:cs typeface="+mn-cs"/>
            </a:endParaRPr>
          </a:p>
        </p:txBody>
      </p:sp>
      <p:sp>
        <p:nvSpPr>
          <p:cNvPr id="8" name="Oval 7"/>
          <p:cNvSpPr>
            <a:spLocks noChangeArrowheads="1"/>
          </p:cNvSpPr>
          <p:nvPr/>
        </p:nvSpPr>
        <p:spPr bwMode="auto">
          <a:xfrm>
            <a:off x="1143000" y="4800612"/>
            <a:ext cx="3390900" cy="1641475"/>
          </a:xfrm>
          <a:prstGeom prst="ellipse">
            <a:avLst/>
          </a:prstGeom>
          <a:solidFill>
            <a:srgbClr val="66FF66"/>
          </a:solidFill>
          <a:ln w="57150" algn="ctr">
            <a:solidFill>
              <a:schemeClr val="tx1"/>
            </a:solidFill>
            <a:round/>
            <a:headEnd/>
            <a:tailEnd/>
          </a:ln>
        </p:spPr>
        <p:txBody>
          <a:bodyPr wrap="square" lIns="0" tIns="0" rIns="0" bIns="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libri"/>
                <a:ea typeface="+mn-ea"/>
                <a:cs typeface="+mn-cs"/>
              </a:rPr>
              <a:t>Efficiency</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black"/>
              </a:solidFill>
              <a:effectLst/>
              <a:uLnTx/>
              <a:uFillTx/>
              <a:latin typeface="Calibri"/>
              <a:ea typeface="+mn-ea"/>
              <a:cs typeface="+mn-cs"/>
            </a:endParaRPr>
          </a:p>
        </p:txBody>
      </p:sp>
      <p:sp>
        <p:nvSpPr>
          <p:cNvPr id="9" name="Oval 8"/>
          <p:cNvSpPr>
            <a:spLocks noChangeArrowheads="1"/>
          </p:cNvSpPr>
          <p:nvPr/>
        </p:nvSpPr>
        <p:spPr bwMode="auto">
          <a:xfrm>
            <a:off x="4648200" y="4800612"/>
            <a:ext cx="3390900" cy="1641475"/>
          </a:xfrm>
          <a:prstGeom prst="ellipse">
            <a:avLst/>
          </a:prstGeom>
          <a:solidFill>
            <a:schemeClr val="accent6">
              <a:lumMod val="60000"/>
              <a:lumOff val="40000"/>
            </a:schemeClr>
          </a:solidFill>
          <a:ln w="57150" algn="ctr">
            <a:solidFill>
              <a:schemeClr val="tx1"/>
            </a:solidFill>
            <a:round/>
            <a:headEnd/>
            <a:tailEnd/>
          </a:ln>
        </p:spPr>
        <p:txBody>
          <a:bodyPr wrap="square" lIns="0" tIns="0" rIns="0" bIns="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libri"/>
                <a:ea typeface="+mn-ea"/>
                <a:cs typeface="+mn-cs"/>
              </a:rPr>
              <a:t>Face to face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libri"/>
                <a:ea typeface="+mn-ea"/>
                <a:cs typeface="+mn-cs"/>
              </a:rPr>
              <a:t>oral</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98971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P spid="7" grpId="0" animBg="1"/>
      <p:bldP spid="8" grpId="0" animBg="1"/>
      <p:bldP spid="9" grpId="0" animBg="1"/>
    </p:bldLst>
  </p:timing>
</p:sld>
</file>

<file path=ppt/slides/slide1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latin typeface="Calibri" pitchFamily="34" charset="0"/>
              </a:rPr>
              <a:t>What’s wrong with feedback?</a:t>
            </a:r>
            <a:endParaRPr lang="en-US" b="1" dirty="0">
              <a:latin typeface="Calibri" pitchFamily="34" charset="0"/>
            </a:endParaRPr>
          </a:p>
        </p:txBody>
      </p:sp>
      <p:sp>
        <p:nvSpPr>
          <p:cNvPr id="3" name="Content Placeholder 2"/>
          <p:cNvSpPr>
            <a:spLocks noGrp="1"/>
          </p:cNvSpPr>
          <p:nvPr>
            <p:ph idx="1"/>
          </p:nvPr>
        </p:nvSpPr>
        <p:spPr/>
        <p:txBody>
          <a:bodyPr/>
          <a:lstStyle/>
          <a:p>
            <a:r>
              <a:rPr lang="en-GB" dirty="0">
                <a:latin typeface="Calibri" pitchFamily="34" charset="0"/>
              </a:rPr>
              <a:t>Students get it too late.</a:t>
            </a:r>
          </a:p>
          <a:p>
            <a:r>
              <a:rPr lang="en-GB" dirty="0">
                <a:latin typeface="Calibri" pitchFamily="34" charset="0"/>
              </a:rPr>
              <a:t>And too often, it’s just words on paper.</a:t>
            </a:r>
          </a:p>
          <a:p>
            <a:r>
              <a:rPr lang="en-GB" dirty="0">
                <a:latin typeface="Calibri" pitchFamily="34" charset="0"/>
              </a:rPr>
              <a:t>It doesn’t help them enough.</a:t>
            </a:r>
          </a:p>
          <a:p>
            <a:r>
              <a:rPr lang="en-GB" dirty="0">
                <a:latin typeface="Calibri" pitchFamily="34" charset="0"/>
              </a:rPr>
              <a:t>They often don’t take enough notice of it.</a:t>
            </a:r>
          </a:p>
        </p:txBody>
      </p:sp>
    </p:spTree>
    <p:extLst>
      <p:ext uri="{BB962C8B-B14F-4D97-AF65-F5344CB8AC3E}">
        <p14:creationId xmlns:p14="http://schemas.microsoft.com/office/powerpoint/2010/main" val="3628884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a:latin typeface="Calibri" pitchFamily="34" charset="0"/>
              </a:rPr>
              <a:t>But what’s </a:t>
            </a:r>
            <a:r>
              <a:rPr lang="en-GB" sz="3200" b="1" dirty="0">
                <a:solidFill>
                  <a:srgbClr val="FF0000"/>
                </a:solidFill>
                <a:latin typeface="Calibri" pitchFamily="34" charset="0"/>
              </a:rPr>
              <a:t>really</a:t>
            </a:r>
            <a:r>
              <a:rPr lang="en-GB" sz="3200" b="1" dirty="0">
                <a:latin typeface="Calibri" pitchFamily="34" charset="0"/>
              </a:rPr>
              <a:t> wrong with feedback?</a:t>
            </a:r>
            <a:endParaRPr lang="en-US" sz="3200" b="1" dirty="0">
              <a:latin typeface="Calibri" pitchFamily="34" charset="0"/>
            </a:endParaRPr>
          </a:p>
        </p:txBody>
      </p:sp>
      <p:sp>
        <p:nvSpPr>
          <p:cNvPr id="3" name="Content Placeholder 2"/>
          <p:cNvSpPr>
            <a:spLocks noGrp="1"/>
          </p:cNvSpPr>
          <p:nvPr>
            <p:ph idx="1"/>
          </p:nvPr>
        </p:nvSpPr>
        <p:spPr/>
        <p:txBody>
          <a:bodyPr/>
          <a:lstStyle/>
          <a:p>
            <a:r>
              <a:rPr lang="en-GB" dirty="0">
                <a:latin typeface="Calibri" pitchFamily="34" charset="0"/>
              </a:rPr>
              <a:t>Too often it’s one-way – monologic.</a:t>
            </a:r>
          </a:p>
          <a:p>
            <a:r>
              <a:rPr lang="en-GB" dirty="0">
                <a:latin typeface="Calibri" pitchFamily="34" charset="0"/>
              </a:rPr>
              <a:t>What students want is </a:t>
            </a:r>
            <a:r>
              <a:rPr lang="en-GB" dirty="0">
                <a:solidFill>
                  <a:srgbClr val="FF0000"/>
                </a:solidFill>
                <a:latin typeface="Calibri" pitchFamily="34" charset="0"/>
              </a:rPr>
              <a:t>dialogue</a:t>
            </a:r>
            <a:r>
              <a:rPr lang="en-GB" dirty="0">
                <a:latin typeface="Calibri" pitchFamily="34" charset="0"/>
              </a:rPr>
              <a:t>.</a:t>
            </a:r>
          </a:p>
          <a:p>
            <a:r>
              <a:rPr lang="en-GB" dirty="0">
                <a:latin typeface="Calibri" pitchFamily="34" charset="0"/>
              </a:rPr>
              <a:t>They want to talk to us about their work.</a:t>
            </a:r>
          </a:p>
          <a:p>
            <a:r>
              <a:rPr lang="en-GB" dirty="0">
                <a:latin typeface="Calibri" pitchFamily="34" charset="0"/>
              </a:rPr>
              <a:t>But they’re </a:t>
            </a:r>
            <a:r>
              <a:rPr lang="en-GB" dirty="0">
                <a:solidFill>
                  <a:srgbClr val="FF0000"/>
                </a:solidFill>
                <a:latin typeface="Calibri" pitchFamily="34" charset="0"/>
              </a:rPr>
              <a:t>scared</a:t>
            </a:r>
            <a:r>
              <a:rPr lang="en-GB" dirty="0">
                <a:latin typeface="Calibri" pitchFamily="34" charset="0"/>
              </a:rPr>
              <a:t> to talk to us, for various reasons:</a:t>
            </a:r>
          </a:p>
          <a:p>
            <a:pPr lvl="1"/>
            <a:r>
              <a:rPr lang="en-GB" dirty="0">
                <a:latin typeface="Calibri" pitchFamily="34" charset="0"/>
              </a:rPr>
              <a:t>In case it leads to lower marks;</a:t>
            </a:r>
          </a:p>
          <a:p>
            <a:pPr lvl="1"/>
            <a:r>
              <a:rPr lang="en-GB" dirty="0">
                <a:latin typeface="Calibri" pitchFamily="34" charset="0"/>
              </a:rPr>
              <a:t>In case they’re ‘found out’;</a:t>
            </a:r>
          </a:p>
          <a:p>
            <a:pPr lvl="1"/>
            <a:r>
              <a:rPr lang="en-GB" dirty="0">
                <a:latin typeface="Calibri" pitchFamily="34" charset="0"/>
              </a:rPr>
              <a:t>In case they feel stupid.</a:t>
            </a:r>
            <a:endParaRPr lang="en-US" dirty="0">
              <a:latin typeface="Calibri" pitchFamily="34" charset="0"/>
            </a:endParaRPr>
          </a:p>
        </p:txBody>
      </p:sp>
    </p:spTree>
    <p:extLst>
      <p:ext uri="{BB962C8B-B14F-4D97-AF65-F5344CB8AC3E}">
        <p14:creationId xmlns:p14="http://schemas.microsoft.com/office/powerpoint/2010/main" val="4040338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Title 3"/>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dirty="0">
                <a:solidFill>
                  <a:srgbClr val="008000"/>
                </a:solidFill>
                <a:latin typeface="Calibri" pitchFamily="34" charset="0"/>
              </a:rPr>
              <a:t>Royce Sadler on feedback:</a:t>
            </a:r>
          </a:p>
        </p:txBody>
      </p:sp>
      <p:sp>
        <p:nvSpPr>
          <p:cNvPr id="5" name="Content Placeholder 4"/>
          <p:cNvSpPr>
            <a:spLocks noGrp="1"/>
          </p:cNvSpPr>
          <p:nvPr>
            <p:ph idx="1"/>
          </p:nvPr>
        </p:nvSpPr>
        <p:spPr/>
        <p:txBody>
          <a:bodyPr/>
          <a:lstStyle/>
          <a:p>
            <a:pPr>
              <a:lnSpc>
                <a:spcPct val="100000"/>
              </a:lnSpc>
            </a:pPr>
            <a:r>
              <a:rPr lang="en-GB" sz="2800" dirty="0">
                <a:latin typeface="Calibri" pitchFamily="34" charset="0"/>
              </a:rPr>
              <a:t>Higher education teachers are often frustrated by the </a:t>
            </a:r>
            <a:r>
              <a:rPr lang="en-GB" sz="2800" dirty="0">
                <a:solidFill>
                  <a:srgbClr val="FF00FF"/>
                </a:solidFill>
                <a:latin typeface="Calibri" pitchFamily="34" charset="0"/>
              </a:rPr>
              <a:t>modest impact </a:t>
            </a:r>
            <a:r>
              <a:rPr lang="en-GB" sz="2800" dirty="0">
                <a:latin typeface="Calibri" pitchFamily="34" charset="0"/>
              </a:rPr>
              <a:t>feedback has in improving learning. The status of feedback deserves to be challenged on the grounds that it is essentially about telling. For students to become self-sustaining producers of high quality intellectual and professional goods, they must be equipped to </a:t>
            </a:r>
            <a:r>
              <a:rPr lang="en-GB" sz="2800" dirty="0">
                <a:solidFill>
                  <a:srgbClr val="FF0000"/>
                </a:solidFill>
                <a:latin typeface="Calibri" pitchFamily="34" charset="0"/>
              </a:rPr>
              <a:t>take control of their own learning and performance</a:t>
            </a:r>
            <a:r>
              <a:rPr lang="en-GB" sz="2800" dirty="0">
                <a:latin typeface="Calibri" pitchFamily="34" charset="0"/>
              </a:rPr>
              <a:t>. (Sadler, 2013)</a:t>
            </a:r>
          </a:p>
          <a:p>
            <a:pPr>
              <a:lnSpc>
                <a:spcPct val="100000"/>
              </a:lnSpc>
              <a:buNone/>
            </a:pPr>
            <a:r>
              <a:rPr lang="en-AU" sz="2000" dirty="0">
                <a:solidFill>
                  <a:srgbClr val="008000"/>
                </a:solidFill>
              </a:rPr>
              <a:t>Sadler, D. R. (2013). Opening up feedback: Teaching learners to see. In Merry, S., Price, M., Carless, D., &amp; </a:t>
            </a:r>
            <a:r>
              <a:rPr lang="en-AU" sz="2000" dirty="0" err="1">
                <a:solidFill>
                  <a:srgbClr val="008000"/>
                </a:solidFill>
              </a:rPr>
              <a:t>Taras</a:t>
            </a:r>
            <a:r>
              <a:rPr lang="en-AU" sz="2000" dirty="0">
                <a:solidFill>
                  <a:srgbClr val="008000"/>
                </a:solidFill>
              </a:rPr>
              <a:t>, M. (Eds.) </a:t>
            </a:r>
            <a:r>
              <a:rPr lang="en-AU" sz="2000" i="1" dirty="0">
                <a:solidFill>
                  <a:srgbClr val="008000"/>
                </a:solidFill>
              </a:rPr>
              <a:t>Reconceptualising feedback in higher education: Developing dialogue with students</a:t>
            </a:r>
            <a:r>
              <a:rPr lang="en-AU" sz="2000" dirty="0">
                <a:solidFill>
                  <a:srgbClr val="008000"/>
                </a:solidFill>
              </a:rPr>
              <a:t>. (Ch. 5, 54‑63). London: </a:t>
            </a:r>
            <a:r>
              <a:rPr lang="en-AU" sz="2000" dirty="0" err="1">
                <a:solidFill>
                  <a:srgbClr val="008000"/>
                </a:solidFill>
              </a:rPr>
              <a:t>Routledge</a:t>
            </a:r>
            <a:r>
              <a:rPr lang="en-AU" sz="2000" dirty="0">
                <a:solidFill>
                  <a:srgbClr val="008000"/>
                </a:solidFill>
              </a:rPr>
              <a:t>.</a:t>
            </a:r>
            <a:endParaRPr lang="en-GB" sz="2000" dirty="0">
              <a:solidFill>
                <a:srgbClr val="008000"/>
              </a:solidFill>
            </a:endParaRPr>
          </a:p>
          <a:p>
            <a:pPr>
              <a:lnSpc>
                <a:spcPct val="100000"/>
              </a:lnSpc>
            </a:pPr>
            <a:endParaRPr lang="en-GB" sz="2800" dirty="0">
              <a:latin typeface="Calibri" pitchFamily="34" charset="0"/>
            </a:endParaRPr>
          </a:p>
          <a:p>
            <a:pPr>
              <a:lnSpc>
                <a:spcPct val="100000"/>
              </a:lnSpc>
            </a:pPr>
            <a:endParaRPr lang="en-GB" sz="2800" dirty="0">
              <a:latin typeface="Calibri" pitchFamily="34" charset="0"/>
            </a:endParaRPr>
          </a:p>
        </p:txBody>
      </p:sp>
    </p:spTree>
    <p:extLst>
      <p:ext uri="{BB962C8B-B14F-4D97-AF65-F5344CB8AC3E}">
        <p14:creationId xmlns:p14="http://schemas.microsoft.com/office/powerpoint/2010/main" val="3144535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3"/>
          <p:cNvSpPr>
            <a:spLocks noGrp="1"/>
          </p:cNvSpPr>
          <p:nvPr>
            <p:ph type="title"/>
          </p:nvPr>
        </p:nvSpPr>
        <p:spPr/>
        <p:txBody>
          <a:bodyPr/>
          <a:lstStyle/>
          <a:p>
            <a:pPr eaLnBrk="1" hangingPunct="1"/>
            <a:r>
              <a:rPr lang="en-GB" sz="3600" b="1"/>
              <a:t>How to get feedback to a large group of students within 24 hours</a:t>
            </a:r>
            <a:endParaRPr lang="en-US" sz="3600" b="1"/>
          </a:p>
        </p:txBody>
      </p:sp>
      <p:sp>
        <p:nvSpPr>
          <p:cNvPr id="6147" name="Content Placeholder 4"/>
          <p:cNvSpPr>
            <a:spLocks noGrp="1"/>
          </p:cNvSpPr>
          <p:nvPr>
            <p:ph idx="1"/>
          </p:nvPr>
        </p:nvSpPr>
        <p:spPr/>
        <p:txBody>
          <a:bodyPr/>
          <a:lstStyle/>
          <a:p>
            <a:pPr eaLnBrk="1" hangingPunct="1">
              <a:lnSpc>
                <a:spcPct val="100000"/>
              </a:lnSpc>
            </a:pPr>
            <a:r>
              <a:rPr lang="en-GB" sz="2800" dirty="0"/>
              <a:t>There are serious reservations about written feedback, but we can make even this work much better than it did.</a:t>
            </a:r>
          </a:p>
          <a:p>
            <a:pPr eaLnBrk="1" hangingPunct="1">
              <a:lnSpc>
                <a:spcPct val="100000"/>
              </a:lnSpc>
            </a:pPr>
            <a:r>
              <a:rPr lang="en-GB" sz="2800" dirty="0"/>
              <a:t>The next few slides are about a way of giving students feedback on their work within 24 hours of them doing it.</a:t>
            </a:r>
          </a:p>
          <a:p>
            <a:pPr eaLnBrk="1" hangingPunct="1">
              <a:lnSpc>
                <a:spcPct val="100000"/>
              </a:lnSpc>
            </a:pPr>
            <a:r>
              <a:rPr lang="en-GB" sz="2800" dirty="0"/>
              <a:t>There are three or more </a:t>
            </a:r>
            <a:r>
              <a:rPr lang="en-GB" sz="2800" dirty="0">
                <a:solidFill>
                  <a:srgbClr val="CC0000"/>
                </a:solidFill>
              </a:rPr>
              <a:t>‘yes, but...’</a:t>
            </a:r>
            <a:r>
              <a:rPr lang="en-GB" sz="2800" dirty="0"/>
              <a:t>s with this idea, but please hold these for around four minutes.</a:t>
            </a:r>
          </a:p>
          <a:p>
            <a:pPr eaLnBrk="1" hangingPunct="1">
              <a:lnSpc>
                <a:spcPct val="100000"/>
              </a:lnSpc>
            </a:pPr>
            <a:endParaRPr lang="en-US" sz="2800" dirty="0"/>
          </a:p>
        </p:txBody>
      </p:sp>
    </p:spTree>
    <p:extLst>
      <p:ext uri="{BB962C8B-B14F-4D97-AF65-F5344CB8AC3E}">
        <p14:creationId xmlns:p14="http://schemas.microsoft.com/office/powerpoint/2010/main" val="2202735046"/>
      </p:ext>
    </p:extLst>
  </p:cSld>
  <p:clrMapOvr>
    <a:masterClrMapping/>
  </p:clrMapOvr>
  <p:transition/>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r>
              <a:rPr lang="en-GB" sz="3200" b="1"/>
              <a:t>Set the hand-in time to be at a whole-group session</a:t>
            </a:r>
          </a:p>
        </p:txBody>
      </p:sp>
      <p:sp>
        <p:nvSpPr>
          <p:cNvPr id="7171" name="Content Placeholder 2"/>
          <p:cNvSpPr>
            <a:spLocks noGrp="1"/>
          </p:cNvSpPr>
          <p:nvPr>
            <p:ph idx="1"/>
          </p:nvPr>
        </p:nvSpPr>
        <p:spPr/>
        <p:txBody>
          <a:bodyPr/>
          <a:lstStyle/>
          <a:p>
            <a:pPr eaLnBrk="1" hangingPunct="1">
              <a:lnSpc>
                <a:spcPct val="100000"/>
              </a:lnSpc>
            </a:pPr>
            <a:r>
              <a:rPr lang="en-GB" dirty="0"/>
              <a:t>E.g. next Tuesday’s 10-11 lecture,</a:t>
            </a:r>
          </a:p>
          <a:p>
            <a:pPr eaLnBrk="1" hangingPunct="1">
              <a:lnSpc>
                <a:spcPct val="100000"/>
              </a:lnSpc>
            </a:pPr>
            <a:r>
              <a:rPr lang="en-GB" dirty="0"/>
              <a:t> Deadline = 1003.</a:t>
            </a:r>
          </a:p>
          <a:p>
            <a:pPr eaLnBrk="1" hangingPunct="1">
              <a:lnSpc>
                <a:spcPct val="100000"/>
              </a:lnSpc>
            </a:pPr>
            <a:r>
              <a:rPr lang="en-GB" dirty="0"/>
              <a:t>Let them pile up all their work at the front.</a:t>
            </a:r>
          </a:p>
          <a:p>
            <a:pPr eaLnBrk="1" hangingPunct="1">
              <a:lnSpc>
                <a:spcPct val="100000"/>
              </a:lnSpc>
            </a:pPr>
            <a:r>
              <a:rPr lang="en-GB" dirty="0"/>
              <a:t>At 1003, hand out to everyone a coloured sheet, containing numbered points. </a:t>
            </a:r>
          </a:p>
          <a:p>
            <a:pPr eaLnBrk="1" hangingPunct="1">
              <a:lnSpc>
                <a:spcPct val="100000"/>
              </a:lnSpc>
            </a:pPr>
            <a:r>
              <a:rPr lang="en-GB" dirty="0"/>
              <a:t>(so you can say in feedback ‘</a:t>
            </a:r>
            <a:r>
              <a:rPr lang="en-GB" dirty="0">
                <a:solidFill>
                  <a:srgbClr val="008000"/>
                </a:solidFill>
              </a:rPr>
              <a:t>please see point 3, blue sheet</a:t>
            </a:r>
            <a:r>
              <a:rPr lang="en-GB" dirty="0"/>
              <a:t>’ and so on).</a:t>
            </a:r>
          </a:p>
          <a:p>
            <a:pPr eaLnBrk="1" hangingPunct="1">
              <a:lnSpc>
                <a:spcPct val="100000"/>
              </a:lnSpc>
            </a:pPr>
            <a:endParaRPr lang="en-GB" dirty="0"/>
          </a:p>
        </p:txBody>
      </p:sp>
    </p:spTree>
    <p:extLst>
      <p:ext uri="{BB962C8B-B14F-4D97-AF65-F5344CB8AC3E}">
        <p14:creationId xmlns:p14="http://schemas.microsoft.com/office/powerpoint/2010/main" val="1591202202"/>
      </p:ext>
    </p:extLst>
  </p:cSld>
  <p:clrMapOvr>
    <a:masterClrMapping/>
  </p:clrMapOvr>
  <p:transition/>
</p:sld>
</file>

<file path=ppt/slides/slide1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GB" sz="3600" b="1"/>
              <a:t>The blue sheet can contain....</a:t>
            </a:r>
          </a:p>
        </p:txBody>
      </p:sp>
      <p:sp>
        <p:nvSpPr>
          <p:cNvPr id="3" name="Content Placeholder 2"/>
          <p:cNvSpPr>
            <a:spLocks noGrp="1"/>
          </p:cNvSpPr>
          <p:nvPr>
            <p:ph idx="1"/>
          </p:nvPr>
        </p:nvSpPr>
        <p:spPr/>
        <p:txBody>
          <a:bodyPr/>
          <a:lstStyle/>
          <a:p>
            <a:pPr marL="533400" lvl="1" indent="-533400" eaLnBrk="1" hangingPunct="1">
              <a:lnSpc>
                <a:spcPct val="100000"/>
              </a:lnSpc>
              <a:defRPr/>
            </a:pPr>
            <a:r>
              <a:rPr lang="en-GB" dirty="0">
                <a:ea typeface="+mn-ea"/>
                <a:cs typeface="+mn-cs"/>
              </a:rPr>
              <a:t>Illustration of what is expected as evidence of achievement of each of the intended learning outcomes</a:t>
            </a:r>
          </a:p>
          <a:p>
            <a:pPr marL="533400" lvl="1" indent="-533400" eaLnBrk="1" hangingPunct="1">
              <a:lnSpc>
                <a:spcPct val="100000"/>
              </a:lnSpc>
              <a:defRPr/>
            </a:pPr>
            <a:r>
              <a:rPr lang="en-GB" dirty="0">
                <a:ea typeface="+mn-ea"/>
                <a:cs typeface="+mn-cs"/>
              </a:rPr>
              <a:t>Likely mistakes</a:t>
            </a:r>
          </a:p>
          <a:p>
            <a:pPr marL="533400" lvl="1" indent="-533400" eaLnBrk="1" hangingPunct="1">
              <a:lnSpc>
                <a:spcPct val="100000"/>
              </a:lnSpc>
              <a:defRPr/>
            </a:pPr>
            <a:r>
              <a:rPr lang="en-GB" dirty="0">
                <a:ea typeface="+mn-ea"/>
                <a:cs typeface="+mn-cs"/>
              </a:rPr>
              <a:t>Features of a good answer</a:t>
            </a:r>
          </a:p>
          <a:p>
            <a:pPr marL="533400" lvl="1" indent="-533400" eaLnBrk="1" hangingPunct="1">
              <a:lnSpc>
                <a:spcPct val="100000"/>
              </a:lnSpc>
              <a:defRPr/>
            </a:pPr>
            <a:r>
              <a:rPr lang="en-GB" dirty="0">
                <a:ea typeface="+mn-ea"/>
                <a:cs typeface="+mn-cs"/>
              </a:rPr>
              <a:t>Frequently needed explanations</a:t>
            </a:r>
          </a:p>
          <a:p>
            <a:pPr marL="533400" lvl="1" indent="-533400" eaLnBrk="1" hangingPunct="1">
              <a:lnSpc>
                <a:spcPct val="100000"/>
              </a:lnSpc>
              <a:defRPr/>
            </a:pPr>
            <a:r>
              <a:rPr lang="en-GB" dirty="0">
                <a:solidFill>
                  <a:srgbClr val="FF0000"/>
                </a:solidFill>
                <a:ea typeface="+mn-ea"/>
                <a:cs typeface="+mn-cs"/>
              </a:rPr>
              <a:t>Things you otherwise would have to write time and time again on students’ work.</a:t>
            </a:r>
          </a:p>
          <a:p>
            <a:pPr marL="533400" lvl="1" indent="-533400" eaLnBrk="1" hangingPunct="1">
              <a:lnSpc>
                <a:spcPct val="100000"/>
              </a:lnSpc>
              <a:buFont typeface="Wingdings" pitchFamily="2" charset="2"/>
              <a:buNone/>
              <a:defRPr/>
            </a:pPr>
            <a:r>
              <a:rPr lang="en-GB" dirty="0">
                <a:ea typeface="+mn-ea"/>
                <a:cs typeface="+mn-cs"/>
              </a:rPr>
              <a:t>Let the students study this for 3 minutes until 1006 – it goes rather quiet!</a:t>
            </a:r>
          </a:p>
          <a:p>
            <a:pPr eaLnBrk="1" hangingPunct="1">
              <a:lnSpc>
                <a:spcPct val="100000"/>
              </a:lnSpc>
              <a:defRPr/>
            </a:pPr>
            <a:endParaRPr lang="en-GB" sz="2800" dirty="0"/>
          </a:p>
        </p:txBody>
      </p:sp>
    </p:spTree>
    <p:extLst>
      <p:ext uri="{BB962C8B-B14F-4D97-AF65-F5344CB8AC3E}">
        <p14:creationId xmlns:p14="http://schemas.microsoft.com/office/powerpoint/2010/main" val="181923438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dirty="0">
                <a:latin typeface="Calibri" panose="020F0502020204030204" pitchFamily="34" charset="0"/>
                <a:cs typeface="Calibri" panose="020F0502020204030204" pitchFamily="34" charset="0"/>
              </a:rPr>
              <a:t>Announcement about mobile phones and laptops...</a:t>
            </a:r>
          </a:p>
        </p:txBody>
      </p:sp>
      <p:sp>
        <p:nvSpPr>
          <p:cNvPr id="5" name="Content Placeholder 4"/>
          <p:cNvSpPr>
            <a:spLocks noGrp="1"/>
          </p:cNvSpPr>
          <p:nvPr>
            <p:ph idx="1"/>
          </p:nvPr>
        </p:nvSpPr>
        <p:spPr>
          <a:xfrm>
            <a:off x="358777" y="1196983"/>
            <a:ext cx="8605838" cy="5661025"/>
          </a:xfrm>
        </p:spPr>
        <p:txBody>
          <a:bodyPr/>
          <a:lstStyle/>
          <a:p>
            <a:r>
              <a:rPr lang="en-GB" sz="3600" i="1" dirty="0">
                <a:latin typeface="Calibri" pitchFamily="34" charset="0"/>
              </a:rPr>
              <a:t>Good afternoon</a:t>
            </a:r>
            <a:r>
              <a:rPr lang="en-GB" sz="3600" i="1" dirty="0"/>
              <a:t> </a:t>
            </a:r>
            <a:r>
              <a:rPr lang="en-GB" sz="3600" i="1" dirty="0">
                <a:latin typeface="Calibri" pitchFamily="34" charset="0"/>
              </a:rPr>
              <a:t>everyone – please turn </a:t>
            </a:r>
            <a:r>
              <a:rPr lang="en-GB" sz="4400" i="1" dirty="0">
                <a:solidFill>
                  <a:srgbClr val="FF0000"/>
                </a:solidFill>
                <a:latin typeface="Calibri" pitchFamily="34" charset="0"/>
              </a:rPr>
              <a:t>on</a:t>
            </a:r>
            <a:r>
              <a:rPr lang="en-GB" sz="4400" i="1" dirty="0">
                <a:latin typeface="Calibri" pitchFamily="34" charset="0"/>
              </a:rPr>
              <a:t> </a:t>
            </a:r>
            <a:r>
              <a:rPr lang="en-GB" sz="3600" i="1" dirty="0">
                <a:latin typeface="Calibri" pitchFamily="34" charset="0"/>
              </a:rPr>
              <a:t>your ‘phones and computers.</a:t>
            </a:r>
            <a:endParaRPr lang="en-GB" sz="3600" dirty="0">
              <a:latin typeface="Calibri" pitchFamily="34" charset="0"/>
            </a:endParaRPr>
          </a:p>
          <a:p>
            <a:r>
              <a:rPr lang="en-GB" sz="3600" i="1" dirty="0">
                <a:latin typeface="Calibri" pitchFamily="34" charset="0"/>
              </a:rPr>
              <a:t>Please post your thoughts, comments and ideas to the hashtag </a:t>
            </a:r>
            <a:r>
              <a:rPr lang="en-GB" sz="3600" i="1" dirty="0">
                <a:solidFill>
                  <a:srgbClr val="00B050"/>
                </a:solidFill>
                <a:latin typeface="Calibri" pitchFamily="34" charset="0"/>
              </a:rPr>
              <a:t>#</a:t>
            </a:r>
            <a:r>
              <a:rPr lang="en-GB" sz="3600" i="1" dirty="0">
                <a:solidFill>
                  <a:srgbClr val="00B050"/>
                </a:solidFill>
              </a:rPr>
              <a:t>philatcapelmanor17 </a:t>
            </a:r>
            <a:r>
              <a:rPr lang="en-GB" sz="3600" i="1" dirty="0">
                <a:latin typeface="Calibri" pitchFamily="34" charset="0"/>
              </a:rPr>
              <a:t>Thanks</a:t>
            </a:r>
            <a:r>
              <a:rPr lang="en-GB" sz="3600" dirty="0">
                <a:latin typeface="Calibri" pitchFamily="34" charset="0"/>
              </a:rPr>
              <a:t>!</a:t>
            </a:r>
          </a:p>
          <a:p>
            <a:r>
              <a:rPr lang="en-GB" sz="3600" dirty="0">
                <a:solidFill>
                  <a:srgbClr val="00B050"/>
                </a:solidFill>
              </a:rPr>
              <a:t>Try </a:t>
            </a:r>
            <a:r>
              <a:rPr lang="en-GB" sz="3600" dirty="0">
                <a:solidFill>
                  <a:srgbClr val="C00000"/>
                </a:solidFill>
              </a:rPr>
              <a:t>#</a:t>
            </a:r>
            <a:r>
              <a:rPr lang="en-GB" sz="3600" dirty="0" err="1">
                <a:solidFill>
                  <a:srgbClr val="C00000"/>
                </a:solidFill>
              </a:rPr>
              <a:t>LTHEchat</a:t>
            </a:r>
            <a:r>
              <a:rPr lang="en-GB" sz="3600" dirty="0">
                <a:solidFill>
                  <a:srgbClr val="C00000"/>
                </a:solidFill>
              </a:rPr>
              <a:t> </a:t>
            </a:r>
            <a:r>
              <a:rPr lang="en-GB" sz="3600" dirty="0">
                <a:solidFill>
                  <a:srgbClr val="00B050"/>
                </a:solidFill>
              </a:rPr>
              <a:t>on Wednesday evenings from 20.00-21.00. </a:t>
            </a:r>
            <a:endParaRPr lang="en-GB" sz="3600" dirty="0">
              <a:latin typeface="Calibri" pitchFamily="34" charset="0"/>
            </a:endParaRPr>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hangingPunct="1"/>
            <a:r>
              <a:rPr lang="en-GB" sz="3600" b="1"/>
              <a:t>At 1006...</a:t>
            </a:r>
          </a:p>
        </p:txBody>
      </p:sp>
      <p:sp>
        <p:nvSpPr>
          <p:cNvPr id="9219" name="Content Placeholder 2"/>
          <p:cNvSpPr>
            <a:spLocks noGrp="1"/>
          </p:cNvSpPr>
          <p:nvPr>
            <p:ph idx="1"/>
          </p:nvPr>
        </p:nvSpPr>
        <p:spPr/>
        <p:txBody>
          <a:bodyPr/>
          <a:lstStyle/>
          <a:p>
            <a:pPr eaLnBrk="1" hangingPunct="1"/>
            <a:r>
              <a:rPr lang="en-GB" sz="2800" dirty="0"/>
              <a:t>Go into face-to-face </a:t>
            </a:r>
            <a:r>
              <a:rPr lang="en-GB" sz="2800" dirty="0">
                <a:solidFill>
                  <a:srgbClr val="FF0000"/>
                </a:solidFill>
              </a:rPr>
              <a:t>oral</a:t>
            </a:r>
            <a:r>
              <a:rPr lang="en-GB" sz="2800" dirty="0"/>
              <a:t> mode, until 1009....</a:t>
            </a:r>
          </a:p>
          <a:p>
            <a:pPr eaLnBrk="1" hangingPunct="1"/>
            <a:r>
              <a:rPr lang="en-GB" sz="2800" dirty="0"/>
              <a:t>Spend a few minutes de-briefing the whole group and talking them through </a:t>
            </a:r>
            <a:r>
              <a:rPr lang="en-GB" sz="2800" dirty="0">
                <a:solidFill>
                  <a:srgbClr val="FF0000"/>
                </a:solidFill>
              </a:rPr>
              <a:t>one</a:t>
            </a:r>
            <a:r>
              <a:rPr lang="en-GB" sz="2800" dirty="0"/>
              <a:t> point on the handout…</a:t>
            </a:r>
          </a:p>
          <a:p>
            <a:pPr eaLnBrk="1" hangingPunct="1"/>
            <a:r>
              <a:rPr lang="en-GB" sz="2800" dirty="0"/>
              <a:t>	…</a:t>
            </a:r>
            <a:r>
              <a:rPr lang="en-GB" sz="2800" dirty="0">
                <a:solidFill>
                  <a:srgbClr val="008000"/>
                </a:solidFill>
              </a:rPr>
              <a:t>adding tone-of-voice, facial expression, body language, emphasis, and so on to the feedback.</a:t>
            </a:r>
          </a:p>
        </p:txBody>
      </p:sp>
    </p:spTree>
    <p:extLst>
      <p:ext uri="{BB962C8B-B14F-4D97-AF65-F5344CB8AC3E}">
        <p14:creationId xmlns:p14="http://schemas.microsoft.com/office/powerpoint/2010/main" val="2098028761"/>
      </p:ext>
    </p:extLst>
  </p:cSld>
  <p:clrMapOvr>
    <a:masterClrMapping/>
  </p:clrMapOvr>
  <p:transition/>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r>
              <a:rPr lang="en-GB" sz="3600" b="1"/>
              <a:t>The rationale...</a:t>
            </a:r>
          </a:p>
        </p:txBody>
      </p:sp>
      <p:sp>
        <p:nvSpPr>
          <p:cNvPr id="10243" name="Content Placeholder 2"/>
          <p:cNvSpPr>
            <a:spLocks noGrp="1"/>
          </p:cNvSpPr>
          <p:nvPr>
            <p:ph idx="1"/>
          </p:nvPr>
        </p:nvSpPr>
        <p:spPr/>
        <p:txBody>
          <a:bodyPr/>
          <a:lstStyle/>
          <a:p>
            <a:pPr eaLnBrk="1" hangingPunct="1">
              <a:lnSpc>
                <a:spcPct val="100000"/>
              </a:lnSpc>
            </a:pPr>
            <a:r>
              <a:rPr lang="en-GB" dirty="0"/>
              <a:t>Since </a:t>
            </a:r>
            <a:r>
              <a:rPr lang="en-GB" dirty="0">
                <a:solidFill>
                  <a:srgbClr val="FF0000"/>
                </a:solidFill>
              </a:rPr>
              <a:t>most of the students will still have been doing the work in the last 24 hours </a:t>
            </a:r>
            <a:r>
              <a:rPr lang="en-GB" dirty="0"/>
              <a:t>before handing it in, you’re giving them feedback while they still remember what they were doing.</a:t>
            </a:r>
          </a:p>
          <a:p>
            <a:pPr eaLnBrk="1" hangingPunct="1">
              <a:lnSpc>
                <a:spcPct val="100000"/>
              </a:lnSpc>
            </a:pPr>
            <a:r>
              <a:rPr lang="en-GB" dirty="0"/>
              <a:t>They know what they didn’t do.</a:t>
            </a:r>
          </a:p>
          <a:p>
            <a:pPr eaLnBrk="1" hangingPunct="1">
              <a:lnSpc>
                <a:spcPct val="100000"/>
              </a:lnSpc>
            </a:pPr>
            <a:r>
              <a:rPr lang="en-GB" dirty="0"/>
              <a:t>They know what they missed out because they couldn’t understand it.</a:t>
            </a:r>
          </a:p>
          <a:p>
            <a:pPr eaLnBrk="1" hangingPunct="1">
              <a:lnSpc>
                <a:spcPct val="100000"/>
              </a:lnSpc>
            </a:pPr>
            <a:endParaRPr lang="en-GB" dirty="0"/>
          </a:p>
          <a:p>
            <a:pPr eaLnBrk="1" hangingPunct="1">
              <a:lnSpc>
                <a:spcPct val="100000"/>
              </a:lnSpc>
            </a:pPr>
            <a:endParaRPr lang="en-GB" dirty="0"/>
          </a:p>
        </p:txBody>
      </p:sp>
    </p:spTree>
    <p:extLst>
      <p:ext uri="{BB962C8B-B14F-4D97-AF65-F5344CB8AC3E}">
        <p14:creationId xmlns:p14="http://schemas.microsoft.com/office/powerpoint/2010/main" val="211871687"/>
      </p:ext>
    </p:extLst>
  </p:cSld>
  <p:clrMapOvr>
    <a:masterClrMapping/>
  </p:clrMapOvr>
  <p:transition/>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r>
              <a:rPr lang="en-GB" sz="3200" b="1"/>
              <a:t>Now take away their work to mark – in a third of the time it used to take you!</a:t>
            </a:r>
          </a:p>
        </p:txBody>
      </p:sp>
      <p:sp>
        <p:nvSpPr>
          <p:cNvPr id="11267" name="Content Placeholder 2"/>
          <p:cNvSpPr>
            <a:spLocks noGrp="1"/>
          </p:cNvSpPr>
          <p:nvPr>
            <p:ph idx="1"/>
          </p:nvPr>
        </p:nvSpPr>
        <p:spPr/>
        <p:txBody>
          <a:bodyPr/>
          <a:lstStyle/>
          <a:p>
            <a:pPr eaLnBrk="1" hangingPunct="1">
              <a:lnSpc>
                <a:spcPct val="100000"/>
              </a:lnSpc>
            </a:pPr>
            <a:r>
              <a:rPr lang="en-GB" sz="2800" dirty="0"/>
              <a:t>You waste far less writing the </a:t>
            </a:r>
            <a:r>
              <a:rPr lang="en-GB" sz="2800" dirty="0">
                <a:solidFill>
                  <a:srgbClr val="FF0000"/>
                </a:solidFill>
              </a:rPr>
              <a:t>same old things </a:t>
            </a:r>
            <a:r>
              <a:rPr lang="en-GB" sz="2800" dirty="0"/>
              <a:t>on one piece of work after another, regarding frequently occurring mistakes;</a:t>
            </a:r>
          </a:p>
          <a:p>
            <a:pPr eaLnBrk="1" hangingPunct="1">
              <a:lnSpc>
                <a:spcPct val="100000"/>
              </a:lnSpc>
            </a:pPr>
            <a:r>
              <a:rPr lang="en-GB" sz="2800" dirty="0"/>
              <a:t>Instead, you need just to write ‘</a:t>
            </a:r>
            <a:r>
              <a:rPr lang="en-GB" sz="2800" dirty="0">
                <a:solidFill>
                  <a:srgbClr val="008000"/>
                </a:solidFill>
              </a:rPr>
              <a:t>please see point 4, blue sheet</a:t>
            </a:r>
            <a:r>
              <a:rPr lang="en-GB" sz="2800" dirty="0"/>
              <a:t>’ (which takes seconds).</a:t>
            </a:r>
          </a:p>
          <a:p>
            <a:pPr eaLnBrk="1" hangingPunct="1">
              <a:lnSpc>
                <a:spcPct val="100000"/>
              </a:lnSpc>
            </a:pPr>
            <a:r>
              <a:rPr lang="en-GB" sz="2800" dirty="0"/>
              <a:t>You can now make your comments relate more to each individual piece of work;</a:t>
            </a:r>
          </a:p>
          <a:p>
            <a:pPr eaLnBrk="1" hangingPunct="1">
              <a:lnSpc>
                <a:spcPct val="100000"/>
              </a:lnSpc>
            </a:pPr>
            <a:r>
              <a:rPr lang="en-GB" sz="2800" dirty="0"/>
              <a:t>This means when students get their marked work back with feedback, they are more likely to use it, as it’s personal to them.</a:t>
            </a:r>
          </a:p>
          <a:p>
            <a:pPr eaLnBrk="1" hangingPunct="1">
              <a:lnSpc>
                <a:spcPct val="100000"/>
              </a:lnSpc>
            </a:pPr>
            <a:endParaRPr lang="en-GB" sz="2800" dirty="0"/>
          </a:p>
        </p:txBody>
      </p:sp>
    </p:spTree>
    <p:extLst>
      <p:ext uri="{BB962C8B-B14F-4D97-AF65-F5344CB8AC3E}">
        <p14:creationId xmlns:p14="http://schemas.microsoft.com/office/powerpoint/2010/main" val="3227897399"/>
      </p:ext>
    </p:extLst>
  </p:cSld>
  <p:clrMapOvr>
    <a:masterClrMapping/>
  </p:clrMapOvr>
  <p:transition/>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p:cNvSpPr/>
          <p:nvPr/>
        </p:nvSpPr>
        <p:spPr>
          <a:xfrm>
            <a:off x="2590800" y="1447800"/>
            <a:ext cx="3886200" cy="4419600"/>
          </a:xfrm>
          <a:prstGeom prst="ellipse">
            <a:avLst/>
          </a:prstGeom>
          <a:solidFill>
            <a:srgbClr val="FF00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0" cap="none" spc="0" normalizeH="0" baseline="0" noProof="0" dirty="0">
                <a:ln>
                  <a:noFill/>
                </a:ln>
                <a:solidFill>
                  <a:prstClr val="white"/>
                </a:solidFill>
                <a:effectLst/>
                <a:uLnTx/>
                <a:uFillTx/>
                <a:latin typeface="Calibri"/>
                <a:ea typeface="+mn-ea"/>
                <a:cs typeface="+mn-cs"/>
              </a:rPr>
              <a:t>Summary: providing feedback within 24 hours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0" cap="none" spc="0" normalizeH="0" baseline="0" noProof="0" dirty="0">
                <a:ln>
                  <a:noFill/>
                </a:ln>
                <a:solidFill>
                  <a:prstClr val="white"/>
                </a:solidFill>
                <a:effectLst/>
                <a:uLnTx/>
                <a:uFillTx/>
                <a:latin typeface="Calibri"/>
                <a:ea typeface="+mn-ea"/>
                <a:cs typeface="+mn-cs"/>
              </a:rPr>
              <a:t> </a:t>
            </a:r>
          </a:p>
        </p:txBody>
      </p:sp>
      <p:sp>
        <p:nvSpPr>
          <p:cNvPr id="2" name="Oval 1"/>
          <p:cNvSpPr>
            <a:spLocks noChangeArrowheads="1"/>
          </p:cNvSpPr>
          <p:nvPr/>
        </p:nvSpPr>
        <p:spPr bwMode="auto">
          <a:xfrm>
            <a:off x="5753100" y="3124206"/>
            <a:ext cx="3390900" cy="1641475"/>
          </a:xfrm>
          <a:prstGeom prst="ellipse">
            <a:avLst/>
          </a:prstGeom>
          <a:solidFill>
            <a:srgbClr val="990000"/>
          </a:solidFill>
          <a:ln w="57150" algn="ctr">
            <a:solidFill>
              <a:schemeClr val="tx1"/>
            </a:solidFill>
            <a:round/>
            <a:headEnd/>
            <a:tailEnd/>
          </a:ln>
        </p:spPr>
        <p:txBody>
          <a:bodyPr wrap="square" lIns="0" tIns="0" rIns="0" bIns="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1" i="0" u="none" strike="noStrike" kern="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ts val="2000"/>
              </a:lnSpc>
              <a:spcBef>
                <a:spcPts val="0"/>
              </a:spcBef>
              <a:spcAft>
                <a:spcPts val="0"/>
              </a:spcAft>
              <a:buClrTx/>
              <a:buSzTx/>
              <a:buFontTx/>
              <a:buNone/>
              <a:tabLst/>
              <a:defRPr/>
            </a:pPr>
            <a:r>
              <a:rPr kumimoji="0" lang="en-GB" sz="2800" b="1" i="0" u="none" strike="noStrike" kern="0" cap="none" spc="0" normalizeH="0" baseline="0" noProof="0" dirty="0">
                <a:ln>
                  <a:noFill/>
                </a:ln>
                <a:solidFill>
                  <a:prstClr val="white"/>
                </a:solidFill>
                <a:effectLst/>
                <a:uLnTx/>
                <a:uFillTx/>
                <a:latin typeface="Calibri"/>
                <a:ea typeface="+mn-ea"/>
                <a:cs typeface="+mn-cs"/>
              </a:rPr>
              <a:t>Hand out ‘blue sheet’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white"/>
                </a:solidFill>
                <a:effectLst/>
                <a:uLnTx/>
                <a:uFillTx/>
                <a:latin typeface="Calibri"/>
                <a:ea typeface="+mn-ea"/>
                <a:cs typeface="+mn-cs"/>
              </a:rPr>
              <a:t> </a:t>
            </a:r>
          </a:p>
        </p:txBody>
      </p:sp>
      <p:sp>
        <p:nvSpPr>
          <p:cNvPr id="4" name="Oval 3"/>
          <p:cNvSpPr>
            <a:spLocks noChangeArrowheads="1"/>
          </p:cNvSpPr>
          <p:nvPr/>
        </p:nvSpPr>
        <p:spPr bwMode="auto">
          <a:xfrm>
            <a:off x="228600" y="1371612"/>
            <a:ext cx="3390900" cy="1641475"/>
          </a:xfrm>
          <a:prstGeom prst="ellipse">
            <a:avLst/>
          </a:prstGeom>
          <a:solidFill>
            <a:srgbClr val="000099"/>
          </a:solidFill>
          <a:ln w="57150" algn="ctr">
            <a:solidFill>
              <a:srgbClr val="000000"/>
            </a:solidFill>
            <a:round/>
            <a:headEnd/>
            <a:tailEnd/>
          </a:ln>
        </p:spPr>
        <p:txBody>
          <a:bodyPr wrap="square" lIns="0" tIns="0" rIns="0" bIns="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ts val="2000"/>
              </a:lnSpc>
              <a:spcBef>
                <a:spcPts val="0"/>
              </a:spcBef>
              <a:spcAft>
                <a:spcPts val="0"/>
              </a:spcAft>
              <a:buClrTx/>
              <a:buSzTx/>
              <a:buFontTx/>
              <a:buNone/>
              <a:tabLst/>
              <a:defRPr/>
            </a:pPr>
            <a:r>
              <a:rPr kumimoji="0" lang="en-GB" sz="2400" b="1" i="0" u="none" strike="noStrike" kern="0" cap="none" spc="0" normalizeH="0" baseline="0" noProof="0" dirty="0">
                <a:ln>
                  <a:noFill/>
                </a:ln>
                <a:solidFill>
                  <a:prstClr val="white"/>
                </a:solidFill>
                <a:effectLst/>
                <a:uLnTx/>
                <a:uFillTx/>
                <a:latin typeface="Calibri"/>
                <a:ea typeface="+mn-ea"/>
                <a:cs typeface="+mn-cs"/>
              </a:rPr>
              <a:t>Prepare ‘blue sheet’ with anticipated</a:t>
            </a:r>
          </a:p>
          <a:p>
            <a:pPr marL="0" marR="0" lvl="0" indent="0" algn="ctr" defTabSz="914400" rtl="0" eaLnBrk="1" fontAlgn="auto" latinLnBrk="0" hangingPunct="1">
              <a:lnSpc>
                <a:spcPts val="2000"/>
              </a:lnSpc>
              <a:spcBef>
                <a:spcPts val="0"/>
              </a:spcBef>
              <a:spcAft>
                <a:spcPts val="0"/>
              </a:spcAft>
              <a:buClrTx/>
              <a:buSzTx/>
              <a:buFontTx/>
              <a:buNone/>
              <a:tabLst/>
              <a:defRPr/>
            </a:pPr>
            <a:r>
              <a:rPr kumimoji="0" lang="en-GB" sz="2400" b="1" i="0" u="none" strike="noStrike" kern="0" cap="none" spc="0" normalizeH="0" baseline="0" noProof="0" dirty="0">
                <a:ln>
                  <a:noFill/>
                </a:ln>
                <a:solidFill>
                  <a:prstClr val="white"/>
                </a:solidFill>
                <a:effectLst/>
                <a:uLnTx/>
                <a:uFillTx/>
                <a:latin typeface="Calibri"/>
                <a:ea typeface="+mn-ea"/>
                <a:cs typeface="+mn-cs"/>
              </a:rPr>
              <a:t>generic feedback</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0" cap="none" spc="0" normalizeH="0" baseline="0" noProof="0" dirty="0">
              <a:ln>
                <a:noFill/>
              </a:ln>
              <a:solidFill>
                <a:prstClr val="white"/>
              </a:solidFill>
              <a:effectLst/>
              <a:uLnTx/>
              <a:uFillTx/>
              <a:latin typeface="Calibri"/>
              <a:ea typeface="+mn-ea"/>
              <a:cs typeface="+mn-cs"/>
            </a:endParaRPr>
          </a:p>
        </p:txBody>
      </p:sp>
      <p:sp>
        <p:nvSpPr>
          <p:cNvPr id="5" name="Oval 4"/>
          <p:cNvSpPr>
            <a:spLocks noChangeArrowheads="1"/>
          </p:cNvSpPr>
          <p:nvPr/>
        </p:nvSpPr>
        <p:spPr bwMode="auto">
          <a:xfrm>
            <a:off x="5486400" y="1371612"/>
            <a:ext cx="3390900" cy="1641475"/>
          </a:xfrm>
          <a:prstGeom prst="ellipse">
            <a:avLst/>
          </a:prstGeom>
          <a:solidFill>
            <a:srgbClr val="008000"/>
          </a:solidFill>
          <a:ln w="57150" algn="ctr">
            <a:solidFill>
              <a:schemeClr val="tx1"/>
            </a:solidFill>
            <a:round/>
            <a:headEnd/>
            <a:tailEnd/>
          </a:ln>
        </p:spPr>
        <p:txBody>
          <a:bodyPr wrap="square" lIns="0" tIns="0" rIns="0" bIns="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600" b="1" i="0" u="none" strike="noStrike" kern="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ts val="2000"/>
              </a:lnSpc>
              <a:spcBef>
                <a:spcPts val="0"/>
              </a:spcBef>
              <a:spcAft>
                <a:spcPts val="0"/>
              </a:spcAft>
              <a:buClrTx/>
              <a:buSzTx/>
              <a:buFontTx/>
              <a:buNone/>
              <a:tabLst/>
              <a:defRPr/>
            </a:pPr>
            <a:r>
              <a:rPr kumimoji="0" lang="en-GB" sz="2600" b="1" i="0" u="none" strike="noStrike" kern="0" cap="none" spc="0" normalizeH="0" baseline="0" noProof="0" dirty="0">
                <a:ln>
                  <a:noFill/>
                </a:ln>
                <a:solidFill>
                  <a:prstClr val="white"/>
                </a:solidFill>
                <a:effectLst/>
                <a:uLnTx/>
                <a:uFillTx/>
                <a:latin typeface="Calibri"/>
                <a:ea typeface="+mn-ea"/>
                <a:cs typeface="+mn-cs"/>
              </a:rPr>
              <a:t>Collect students’ work at start of lecture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600" b="1" i="0" u="none" strike="noStrike" kern="0" cap="none" spc="0" normalizeH="0" baseline="0" noProof="0" dirty="0">
              <a:ln>
                <a:noFill/>
              </a:ln>
              <a:solidFill>
                <a:prstClr val="white"/>
              </a:solidFill>
              <a:effectLst/>
              <a:uLnTx/>
              <a:uFillTx/>
              <a:latin typeface="Calibri"/>
              <a:ea typeface="+mn-ea"/>
              <a:cs typeface="+mn-cs"/>
            </a:endParaRPr>
          </a:p>
        </p:txBody>
      </p:sp>
      <p:sp>
        <p:nvSpPr>
          <p:cNvPr id="6" name="Oval 5"/>
          <p:cNvSpPr>
            <a:spLocks noChangeArrowheads="1"/>
          </p:cNvSpPr>
          <p:nvPr/>
        </p:nvSpPr>
        <p:spPr bwMode="auto">
          <a:xfrm>
            <a:off x="0" y="3124206"/>
            <a:ext cx="3390900" cy="1641475"/>
          </a:xfrm>
          <a:prstGeom prst="ellipse">
            <a:avLst/>
          </a:prstGeom>
          <a:solidFill>
            <a:srgbClr val="FFCCCC"/>
          </a:solidFill>
          <a:ln w="57150" algn="ctr">
            <a:solidFill>
              <a:schemeClr val="tx1"/>
            </a:solidFill>
            <a:round/>
            <a:headEnd/>
            <a:tailEnd/>
          </a:ln>
        </p:spPr>
        <p:txBody>
          <a:bodyPr wrap="square" lIns="0" tIns="0" rIns="0" bIns="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ts val="2000"/>
              </a:lnSpc>
              <a:spcBef>
                <a:spcPts val="0"/>
              </a:spcBef>
              <a:spcAft>
                <a:spcPts val="0"/>
              </a:spcAft>
              <a:buClrTx/>
              <a:buSzTx/>
              <a:buFontTx/>
              <a:buNone/>
              <a:tabLst/>
              <a:defRPr/>
            </a:pPr>
            <a:r>
              <a:rPr kumimoji="0" lang="en-GB" sz="2400" b="1" i="0" u="none" strike="noStrike" kern="0" cap="none" spc="0" normalizeH="0" baseline="0" noProof="0" dirty="0">
                <a:ln>
                  <a:noFill/>
                </a:ln>
                <a:solidFill>
                  <a:prstClr val="black"/>
                </a:solidFill>
                <a:effectLst/>
                <a:uLnTx/>
                <a:uFillTx/>
                <a:latin typeface="Calibri"/>
                <a:ea typeface="+mn-ea"/>
                <a:cs typeface="+mn-cs"/>
              </a:rPr>
              <a:t>Take away work to mark in a third of the time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0" cap="none" spc="0" normalizeH="0" baseline="0" noProof="0" dirty="0">
              <a:ln>
                <a:noFill/>
              </a:ln>
              <a:solidFill>
                <a:prstClr val="black"/>
              </a:solidFill>
              <a:effectLst/>
              <a:uLnTx/>
              <a:uFillTx/>
              <a:latin typeface="Calibri"/>
              <a:ea typeface="+mn-ea"/>
              <a:cs typeface="+mn-cs"/>
            </a:endParaRPr>
          </a:p>
        </p:txBody>
      </p:sp>
      <p:sp>
        <p:nvSpPr>
          <p:cNvPr id="7" name="Oval 6"/>
          <p:cNvSpPr>
            <a:spLocks noChangeArrowheads="1"/>
          </p:cNvSpPr>
          <p:nvPr/>
        </p:nvSpPr>
        <p:spPr bwMode="auto">
          <a:xfrm>
            <a:off x="2819400" y="152404"/>
            <a:ext cx="3390900" cy="1641475"/>
          </a:xfrm>
          <a:prstGeom prst="ellipse">
            <a:avLst/>
          </a:prstGeom>
          <a:solidFill>
            <a:srgbClr val="FF00FF"/>
          </a:solidFill>
          <a:ln w="57150" algn="ctr">
            <a:solidFill>
              <a:schemeClr val="tx1"/>
            </a:solidFill>
            <a:round/>
            <a:headEnd/>
            <a:tailEnd/>
          </a:ln>
        </p:spPr>
        <p:txBody>
          <a:bodyPr wrap="square" lIns="0" tIns="0" rIns="0" bIns="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6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6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ts val="2000"/>
              </a:lnSpc>
              <a:spcBef>
                <a:spcPts val="0"/>
              </a:spcBef>
              <a:spcAft>
                <a:spcPts val="0"/>
              </a:spcAft>
              <a:buClrTx/>
              <a:buSzTx/>
              <a:buFontTx/>
              <a:buNone/>
              <a:tabLst/>
              <a:defRPr/>
            </a:pPr>
            <a:r>
              <a:rPr kumimoji="0" lang="en-GB" sz="2600" b="1" i="0" u="none" strike="noStrike" kern="0" cap="none" spc="0" normalizeH="0" baseline="0" noProof="0" dirty="0">
                <a:ln>
                  <a:noFill/>
                </a:ln>
                <a:solidFill>
                  <a:prstClr val="black"/>
                </a:solidFill>
                <a:effectLst/>
                <a:uLnTx/>
                <a:uFillTx/>
                <a:latin typeface="Calibri"/>
                <a:ea typeface="+mn-ea"/>
                <a:cs typeface="+mn-cs"/>
              </a:rPr>
              <a:t>Set </a:t>
            </a:r>
          </a:p>
          <a:p>
            <a:pPr marL="0" marR="0" lvl="0" indent="0" algn="ctr" defTabSz="914400" rtl="0" eaLnBrk="1" fontAlgn="auto" latinLnBrk="0" hangingPunct="1">
              <a:lnSpc>
                <a:spcPts val="2000"/>
              </a:lnSpc>
              <a:spcBef>
                <a:spcPts val="0"/>
              </a:spcBef>
              <a:spcAft>
                <a:spcPts val="0"/>
              </a:spcAft>
              <a:buClrTx/>
              <a:buSzTx/>
              <a:buFontTx/>
              <a:buNone/>
              <a:tabLst/>
              <a:defRPr/>
            </a:pPr>
            <a:r>
              <a:rPr kumimoji="0" lang="en-GB" sz="2600" b="1" i="0" u="none" strike="noStrike" kern="0" cap="none" spc="0" normalizeH="0" baseline="0" noProof="0" dirty="0">
                <a:ln>
                  <a:noFill/>
                </a:ln>
                <a:solidFill>
                  <a:prstClr val="black"/>
                </a:solidFill>
                <a:effectLst/>
                <a:uLnTx/>
                <a:uFillTx/>
                <a:latin typeface="Calibri"/>
                <a:ea typeface="+mn-ea"/>
                <a:cs typeface="+mn-cs"/>
              </a:rPr>
              <a:t>hand-in deadline to be at lecture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6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600" b="1" i="0" u="none" strike="noStrike" kern="0" cap="none" spc="0" normalizeH="0" baseline="0" noProof="0" dirty="0">
              <a:ln>
                <a:noFill/>
              </a:ln>
              <a:solidFill>
                <a:prstClr val="black"/>
              </a:solidFill>
              <a:effectLst/>
              <a:uLnTx/>
              <a:uFillTx/>
              <a:latin typeface="Calibri"/>
              <a:ea typeface="+mn-ea"/>
              <a:cs typeface="+mn-cs"/>
            </a:endParaRPr>
          </a:p>
        </p:txBody>
      </p:sp>
      <p:sp>
        <p:nvSpPr>
          <p:cNvPr id="8" name="Oval 7"/>
          <p:cNvSpPr>
            <a:spLocks noChangeArrowheads="1"/>
          </p:cNvSpPr>
          <p:nvPr/>
        </p:nvSpPr>
        <p:spPr bwMode="auto">
          <a:xfrm>
            <a:off x="1143000" y="4800612"/>
            <a:ext cx="3390900" cy="1641475"/>
          </a:xfrm>
          <a:prstGeom prst="ellipse">
            <a:avLst/>
          </a:prstGeom>
          <a:solidFill>
            <a:srgbClr val="92D050"/>
          </a:solidFill>
          <a:ln w="57150" algn="ctr">
            <a:solidFill>
              <a:schemeClr val="tx1"/>
            </a:solidFill>
            <a:round/>
            <a:headEnd/>
            <a:tailEnd/>
          </a:ln>
        </p:spPr>
        <p:txBody>
          <a:bodyPr wrap="square" lIns="0" tIns="0" rIns="0" bIns="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6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ts val="2000"/>
              </a:lnSpc>
              <a:spcBef>
                <a:spcPts val="0"/>
              </a:spcBef>
              <a:spcAft>
                <a:spcPts val="0"/>
              </a:spcAft>
              <a:buClrTx/>
              <a:buSzTx/>
              <a:buFontTx/>
              <a:buNone/>
              <a:tabLst/>
              <a:defRPr/>
            </a:pPr>
            <a:r>
              <a:rPr kumimoji="0" lang="en-GB" sz="2600" b="1" i="0" u="none" strike="noStrike" kern="0" cap="none" spc="0" normalizeH="0" baseline="0" noProof="0" dirty="0">
                <a:ln>
                  <a:noFill/>
                </a:ln>
                <a:solidFill>
                  <a:prstClr val="black"/>
                </a:solidFill>
                <a:effectLst/>
                <a:uLnTx/>
                <a:uFillTx/>
                <a:latin typeface="Calibri"/>
                <a:ea typeface="+mn-ea"/>
                <a:cs typeface="+mn-cs"/>
              </a:rPr>
              <a:t>Talk class through one important point, then resume lecture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600" b="1" i="0" u="none" strike="noStrike" kern="0" cap="none" spc="0" normalizeH="0" baseline="0" noProof="0" dirty="0">
              <a:ln>
                <a:noFill/>
              </a:ln>
              <a:solidFill>
                <a:prstClr val="black"/>
              </a:solidFill>
              <a:effectLst/>
              <a:uLnTx/>
              <a:uFillTx/>
              <a:latin typeface="Calibri"/>
              <a:ea typeface="+mn-ea"/>
              <a:cs typeface="+mn-cs"/>
            </a:endParaRPr>
          </a:p>
        </p:txBody>
      </p:sp>
      <p:sp>
        <p:nvSpPr>
          <p:cNvPr id="9" name="Oval 8"/>
          <p:cNvSpPr>
            <a:spLocks noChangeArrowheads="1"/>
          </p:cNvSpPr>
          <p:nvPr/>
        </p:nvSpPr>
        <p:spPr bwMode="auto">
          <a:xfrm>
            <a:off x="4648200" y="4800612"/>
            <a:ext cx="3390900" cy="1641475"/>
          </a:xfrm>
          <a:prstGeom prst="ellipse">
            <a:avLst/>
          </a:prstGeom>
          <a:solidFill>
            <a:srgbClr val="FFFF00"/>
          </a:solidFill>
          <a:ln w="57150" algn="ctr">
            <a:solidFill>
              <a:schemeClr val="tx1"/>
            </a:solidFill>
            <a:round/>
            <a:headEnd/>
            <a:tailEnd/>
          </a:ln>
        </p:spPr>
        <p:txBody>
          <a:bodyPr wrap="square" lIns="0" tIns="0" rIns="0" bIns="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dirty="0">
                <a:ln>
                  <a:noFill/>
                </a:ln>
                <a:solidFill>
                  <a:prstClr val="black"/>
                </a:solidFill>
                <a:effectLst/>
                <a:uLnTx/>
                <a:uFillTx/>
                <a:latin typeface="Calibri"/>
                <a:ea typeface="+mn-ea"/>
                <a:cs typeface="+mn-cs"/>
              </a:rPr>
              <a:t>Let students read blue sheet for short while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black"/>
                </a:solidFill>
                <a:effectLst/>
                <a:uLnTx/>
                <a:uFillTx/>
                <a:latin typeface="Calibri"/>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30718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P spid="7" grpId="0" animBg="1"/>
      <p:bldP spid="8" grpId="0" animBg="1"/>
      <p:bldP spid="9" grpId="0" animBg="1"/>
    </p:bld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4" name="Rectangle 4"/>
          <p:cNvSpPr>
            <a:spLocks noGrp="1" noRot="1" noChangeArrowheads="1"/>
          </p:cNvSpPr>
          <p:nvPr>
            <p:ph type="ctrTitle"/>
          </p:nvPr>
        </p:nvSpPr>
        <p:spPr/>
        <p:txBody>
          <a:bodyPr/>
          <a:lstStyle/>
          <a:p>
            <a:r>
              <a:rPr lang="en-GB"/>
              <a:t>Feedback without marks</a:t>
            </a:r>
          </a:p>
        </p:txBody>
      </p:sp>
      <p:sp>
        <p:nvSpPr>
          <p:cNvPr id="184325" name="Rectangle 5"/>
          <p:cNvSpPr>
            <a:spLocks noGrp="1" noRot="1" noChangeArrowheads="1"/>
          </p:cNvSpPr>
          <p:nvPr>
            <p:ph type="subTitle" idx="1"/>
          </p:nvPr>
        </p:nvSpPr>
        <p:spPr/>
        <p:txBody>
          <a:bodyPr/>
          <a:lstStyle/>
          <a:p>
            <a:r>
              <a:rPr lang="en-GB" b="1" dirty="0"/>
              <a:t>Marks often destroy the value of our feedback to students!</a:t>
            </a:r>
          </a:p>
        </p:txBody>
      </p:sp>
      <p:sp>
        <p:nvSpPr>
          <p:cNvPr id="4" name="Rectangle 4"/>
          <p:cNvSpPr>
            <a:spLocks noGrp="1" noChangeArrowheads="1"/>
          </p:cNvSpPr>
          <p:nvPr>
            <p:ph type="dt" sz="quarter" idx="4294967295"/>
          </p:nvPr>
        </p:nvSpPr>
        <p:spPr>
          <a:xfrm>
            <a:off x="0" y="6245225"/>
            <a:ext cx="2286000" cy="47625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A3250E62-AEFB-4DA1-8618-FF43FB1DCA0A}" type="datetime2">
              <a:rPr kumimoji="0" lang="en-US" sz="1800" b="0" i="0" u="none" strike="noStrike" kern="1200" cap="none" spc="0" normalizeH="0" baseline="0" noProof="0">
                <a:ln>
                  <a:noFill/>
                </a:ln>
                <a:solidFill>
                  <a:srgbClr val="FFFFFF"/>
                </a:solidFill>
                <a:effectLst/>
                <a:uLnTx/>
                <a:uFillTx/>
                <a:latin typeface="Comic Sans MS" pitchFamily="66" charset="0"/>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Thursday, January 4, 2018</a:t>
            </a:fld>
            <a:endParaRPr kumimoji="0" lang="en-GB" sz="1800" b="0" i="0" u="none" strike="noStrike" kern="1200" cap="none" spc="0" normalizeH="0" baseline="0" noProof="0">
              <a:ln>
                <a:noFill/>
              </a:ln>
              <a:solidFill>
                <a:srgbClr val="FFFFFF"/>
              </a:solidFill>
              <a:effectLst/>
              <a:uLnTx/>
              <a:uFillTx/>
              <a:latin typeface="Comic Sans MS" pitchFamily="66" charset="0"/>
              <a:ea typeface="+mn-ea"/>
              <a:cs typeface="+mn-cs"/>
            </a:endParaRPr>
          </a:p>
        </p:txBody>
      </p:sp>
      <p:sp>
        <p:nvSpPr>
          <p:cNvPr id="6" name="Rectangle 6"/>
          <p:cNvSpPr>
            <a:spLocks noGrp="1" noChangeArrowheads="1"/>
          </p:cNvSpPr>
          <p:nvPr>
            <p:ph type="sldNum" sz="quarter" idx="4294967295"/>
          </p:nvPr>
        </p:nvSpPr>
        <p:spPr>
          <a:xfrm>
            <a:off x="6858000" y="6245225"/>
            <a:ext cx="2286000" cy="47625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E292ADCE-322B-4869-B47E-2AA8AF94DFCB}" type="slidenum">
              <a:rPr kumimoji="0" lang="en-GB" sz="1800" b="0" i="0" u="none" strike="noStrike" kern="1200" cap="none" spc="0" normalizeH="0" baseline="0" noProof="0">
                <a:ln>
                  <a:noFill/>
                </a:ln>
                <a:solidFill>
                  <a:srgbClr val="FFFFFF"/>
                </a:solidFill>
                <a:effectLst/>
                <a:uLnTx/>
                <a:uFillTx/>
                <a:latin typeface="Comic Sans MS" pitchFamily="66" charset="0"/>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134</a:t>
            </a:fld>
            <a:endParaRPr kumimoji="0" lang="en-GB" sz="1800" b="0" i="0" u="none" strike="noStrike" kern="1200" cap="none" spc="0" normalizeH="0" baseline="0" noProof="0">
              <a:ln>
                <a:noFill/>
              </a:ln>
              <a:solidFill>
                <a:srgbClr val="FFFFFF"/>
              </a:solidFill>
              <a:effectLst/>
              <a:uLnTx/>
              <a:uFillTx/>
              <a:latin typeface="Comic Sans MS" pitchFamily="66" charset="0"/>
              <a:ea typeface="+mn-ea"/>
              <a:cs typeface="+mn-cs"/>
            </a:endParaRPr>
          </a:p>
        </p:txBody>
      </p:sp>
    </p:spTree>
    <p:extLst>
      <p:ext uri="{BB962C8B-B14F-4D97-AF65-F5344CB8AC3E}">
        <p14:creationId xmlns:p14="http://schemas.microsoft.com/office/powerpoint/2010/main" val="1853804772"/>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a:t>Feedback versus marks or grades</a:t>
            </a:r>
          </a:p>
        </p:txBody>
      </p:sp>
      <p:sp>
        <p:nvSpPr>
          <p:cNvPr id="40963" name="Rectangle 3"/>
          <p:cNvSpPr>
            <a:spLocks noGrp="1" noChangeArrowheads="1"/>
          </p:cNvSpPr>
          <p:nvPr>
            <p:ph idx="1"/>
          </p:nvPr>
        </p:nvSpPr>
        <p:spPr>
          <a:noFill/>
          <a:ln/>
        </p:spPr>
        <p:txBody>
          <a:bodyPr/>
          <a:lstStyle/>
          <a:p>
            <a:r>
              <a:rPr lang="en-GB" sz="3200" dirty="0"/>
              <a:t>Feedback may be eclipsed by marks or grades.</a:t>
            </a:r>
          </a:p>
          <a:p>
            <a:r>
              <a:rPr lang="en-GB" sz="3200" dirty="0"/>
              <a:t>Students may be blinded by the mark or grade, and not even try to make sense of the feedback they receive.</a:t>
            </a:r>
          </a:p>
        </p:txBody>
      </p:sp>
    </p:spTree>
    <p:extLst>
      <p:ext uri="{BB962C8B-B14F-4D97-AF65-F5344CB8AC3E}">
        <p14:creationId xmlns:p14="http://schemas.microsoft.com/office/powerpoint/2010/main" val="3390594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09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096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build="p" autoUpdateAnimBg="0"/>
    </p:bldLst>
  </p:timing>
</p:sld>
</file>

<file path=ppt/slides/slide1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p:txBody>
          <a:bodyPr/>
          <a:lstStyle/>
          <a:p>
            <a:r>
              <a:rPr lang="en-GB" sz="3200"/>
              <a:t>Just a mark (or grade) is the least effective form of feedback!</a:t>
            </a:r>
          </a:p>
        </p:txBody>
      </p:sp>
      <p:sp>
        <p:nvSpPr>
          <p:cNvPr id="172035" name="Rectangle 3"/>
          <p:cNvSpPr>
            <a:spLocks noGrp="1" noChangeArrowheads="1"/>
          </p:cNvSpPr>
          <p:nvPr>
            <p:ph idx="1"/>
          </p:nvPr>
        </p:nvSpPr>
        <p:spPr>
          <a:noFill/>
          <a:ln/>
        </p:spPr>
        <p:txBody>
          <a:bodyPr/>
          <a:lstStyle/>
          <a:p>
            <a:r>
              <a:rPr lang="en-GB" sz="3200" dirty="0"/>
              <a:t>It’s what students look at first.</a:t>
            </a:r>
          </a:p>
          <a:p>
            <a:r>
              <a:rPr lang="en-GB" sz="3200" dirty="0"/>
              <a:t>If the mark is good, they smile and file – quite often they don’t even read the feedback.</a:t>
            </a:r>
          </a:p>
          <a:p>
            <a:r>
              <a:rPr lang="en-GB" sz="3200" dirty="0"/>
              <a:t>If it’s low, they frown and bin it – very often without reading the feedback.</a:t>
            </a:r>
          </a:p>
          <a:p>
            <a:endParaRPr lang="en-GB" sz="3200" dirty="0"/>
          </a:p>
        </p:txBody>
      </p:sp>
    </p:spTree>
    <p:extLst>
      <p:ext uri="{BB962C8B-B14F-4D97-AF65-F5344CB8AC3E}">
        <p14:creationId xmlns:p14="http://schemas.microsoft.com/office/powerpoint/2010/main" val="743797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20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203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203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035" grpId="0" build="p"/>
    </p:bldLst>
  </p:timing>
</p:sld>
</file>

<file path=ppt/slides/slide1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a:t>But there are ways round this...</a:t>
            </a:r>
          </a:p>
        </p:txBody>
      </p:sp>
      <p:sp>
        <p:nvSpPr>
          <p:cNvPr id="41987" name="Rectangle 3"/>
          <p:cNvSpPr>
            <a:spLocks noGrp="1" noChangeArrowheads="1"/>
          </p:cNvSpPr>
          <p:nvPr>
            <p:ph idx="1"/>
          </p:nvPr>
        </p:nvSpPr>
        <p:spPr>
          <a:noFill/>
          <a:ln/>
        </p:spPr>
        <p:txBody>
          <a:bodyPr/>
          <a:lstStyle/>
          <a:p>
            <a:r>
              <a:rPr lang="en-GB" sz="2800"/>
              <a:t>Give students back their work with feedback but with no marks or grades (keeping your record of their marks).</a:t>
            </a:r>
          </a:p>
          <a:p>
            <a:r>
              <a:rPr lang="en-GB" sz="2800"/>
              <a:t>Ask them to work out their marks from the feedback you have given them (and from the feedback you gave to others too).</a:t>
            </a:r>
          </a:p>
        </p:txBody>
      </p:sp>
    </p:spTree>
    <p:extLst>
      <p:ext uri="{BB962C8B-B14F-4D97-AF65-F5344CB8AC3E}">
        <p14:creationId xmlns:p14="http://schemas.microsoft.com/office/powerpoint/2010/main" val="2652705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19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198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build="p" autoUpdateAnimBg="0"/>
    </p:bldLst>
  </p:timing>
</p:sld>
</file>

<file path=ppt/slides/slide1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a:t>Suggest that their marks will count!</a:t>
            </a:r>
          </a:p>
        </p:txBody>
      </p:sp>
      <p:sp>
        <p:nvSpPr>
          <p:cNvPr id="174083" name="Rectangle 3"/>
          <p:cNvSpPr>
            <a:spLocks noGrp="1" noChangeArrowheads="1"/>
          </p:cNvSpPr>
          <p:nvPr>
            <p:ph idx="1"/>
          </p:nvPr>
        </p:nvSpPr>
        <p:spPr>
          <a:noFill/>
          <a:ln/>
        </p:spPr>
        <p:txBody>
          <a:bodyPr/>
          <a:lstStyle/>
          <a:p>
            <a:pPr>
              <a:spcBef>
                <a:spcPct val="25000"/>
              </a:spcBef>
            </a:pPr>
            <a:r>
              <a:rPr lang="en-GB" sz="2800" dirty="0"/>
              <a:t>Tell them that if their self-assessment scores are within (say) 5% of your own scores, the </a:t>
            </a:r>
            <a:r>
              <a:rPr lang="en-GB" sz="2800" dirty="0">
                <a:solidFill>
                  <a:srgbClr val="FF6699"/>
                </a:solidFill>
                <a:effectLst>
                  <a:outerShdw blurRad="38100" dist="38100" dir="2700000" algn="tl">
                    <a:srgbClr val="000000"/>
                  </a:outerShdw>
                </a:effectLst>
              </a:rPr>
              <a:t>higher</a:t>
            </a:r>
            <a:r>
              <a:rPr lang="en-GB" sz="2800" dirty="0"/>
              <a:t> number will go forward into their assessment record.</a:t>
            </a:r>
          </a:p>
          <a:p>
            <a:pPr>
              <a:spcBef>
                <a:spcPct val="25000"/>
              </a:spcBef>
            </a:pPr>
            <a:r>
              <a:rPr lang="en-GB" sz="2800" dirty="0"/>
              <a:t>But explain that you will talk individually to those students whose score is different by more than 5% from yours.</a:t>
            </a:r>
          </a:p>
        </p:txBody>
      </p:sp>
    </p:spTree>
    <p:extLst>
      <p:ext uri="{BB962C8B-B14F-4D97-AF65-F5344CB8AC3E}">
        <p14:creationId xmlns:p14="http://schemas.microsoft.com/office/powerpoint/2010/main" val="482901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0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408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083" grpId="0" build="p"/>
    </p:bldLst>
  </p:timing>
</p:sld>
</file>

<file path=ppt/slides/slide1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a:t>Get them to self-assess...</a:t>
            </a:r>
          </a:p>
        </p:txBody>
      </p:sp>
      <p:sp>
        <p:nvSpPr>
          <p:cNvPr id="43011" name="Rectangle 3"/>
          <p:cNvSpPr>
            <a:spLocks noGrp="1" noChangeArrowheads="1"/>
          </p:cNvSpPr>
          <p:nvPr>
            <p:ph idx="1"/>
          </p:nvPr>
        </p:nvSpPr>
        <p:spPr>
          <a:noFill/>
          <a:ln/>
        </p:spPr>
        <p:txBody>
          <a:bodyPr/>
          <a:lstStyle/>
          <a:p>
            <a:r>
              <a:rPr lang="en-GB" sz="2800" dirty="0"/>
              <a:t>Collect their scores or grades – e.g. pass a sheet round in a lecture.</a:t>
            </a:r>
          </a:p>
          <a:p>
            <a:r>
              <a:rPr lang="en-GB" sz="2800" dirty="0"/>
              <a:t>Most students (e.g. 9 in 10) will be within the 5%.</a:t>
            </a:r>
          </a:p>
          <a:p>
            <a:r>
              <a:rPr lang="en-GB" sz="2800" dirty="0"/>
              <a:t>Arrange to talk to those where the difference is more than 5% or one grade.</a:t>
            </a:r>
          </a:p>
        </p:txBody>
      </p:sp>
    </p:spTree>
    <p:extLst>
      <p:ext uri="{BB962C8B-B14F-4D97-AF65-F5344CB8AC3E}">
        <p14:creationId xmlns:p14="http://schemas.microsoft.com/office/powerpoint/2010/main" val="1502280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30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30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30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26"/>
            <a:ext cx="8713788" cy="647714"/>
          </a:xfrm>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2800" b="1" dirty="0">
                <a:latin typeface="Calibri" panose="020F0502020204030204" pitchFamily="34" charset="0"/>
                <a:cs typeface="Calibri" panose="020F0502020204030204" pitchFamily="34" charset="0"/>
              </a:rPr>
              <a:t>Download Phil’s materials on feedback, assessment, learning and lecturing</a:t>
            </a:r>
          </a:p>
        </p:txBody>
      </p:sp>
      <p:sp>
        <p:nvSpPr>
          <p:cNvPr id="3" name="Content Placeholder 2"/>
          <p:cNvSpPr>
            <a:spLocks noGrp="1"/>
          </p:cNvSpPr>
          <p:nvPr>
            <p:ph idx="1"/>
          </p:nvPr>
        </p:nvSpPr>
        <p:spPr>
          <a:xfrm>
            <a:off x="358775" y="980661"/>
            <a:ext cx="8605838" cy="4886740"/>
          </a:xfrm>
        </p:spPr>
        <p:txBody>
          <a:bodyPr/>
          <a:lstStyle/>
          <a:p>
            <a:pPr>
              <a:buNone/>
            </a:pPr>
            <a:r>
              <a:rPr lang="en-GB" sz="2800" dirty="0"/>
              <a:t>Expanded discussion of how the factors underpinning learning link to feedback, assessment and large-group teaching:</a:t>
            </a:r>
          </a:p>
          <a:p>
            <a:pPr>
              <a:buFont typeface="+mj-lt"/>
              <a:buAutoNum type="arabicPeriod"/>
            </a:pPr>
            <a:r>
              <a:rPr lang="en-GB" sz="2800" u="sng" dirty="0">
                <a:hlinkClick r:id="rId2"/>
              </a:rPr>
              <a:t>http://phil-race.co.uk/2016/04/updated-powerpoint-ripples-model/</a:t>
            </a:r>
            <a:r>
              <a:rPr lang="en-GB" sz="2800" u="sng" dirty="0"/>
              <a:t> </a:t>
            </a:r>
            <a:r>
              <a:rPr lang="en-GB" sz="2800" dirty="0"/>
              <a:t>(Chapter 1 from ‘The Lecturer’s Toolkit, 2015)</a:t>
            </a:r>
            <a:endParaRPr lang="en-GB" sz="2800" u="sng" dirty="0"/>
          </a:p>
          <a:p>
            <a:pPr>
              <a:buFont typeface="+mj-lt"/>
              <a:buAutoNum type="arabicPeriod"/>
            </a:pPr>
            <a:r>
              <a:rPr lang="en-GB" sz="2800" dirty="0">
                <a:hlinkClick r:id="rId3"/>
              </a:rPr>
              <a:t>https://phil-race.co.uk/2016/10/lthe-tweetchat-lthechat-wed-oct-19-8-00-9-00-pm/</a:t>
            </a:r>
            <a:r>
              <a:rPr lang="en-GB" sz="2800" dirty="0"/>
              <a:t> (feedback stuff from my most recent two books)</a:t>
            </a:r>
          </a:p>
          <a:p>
            <a:pPr>
              <a:buFont typeface="+mj-lt"/>
              <a:buAutoNum type="arabicPeriod"/>
            </a:pPr>
            <a:r>
              <a:rPr lang="en-GB" sz="2800" u="sng" dirty="0">
                <a:hlinkClick r:id="rId4"/>
              </a:rPr>
              <a:t>http://phil-race.co.uk/2015/01/assessment-bits-new-editions/</a:t>
            </a:r>
            <a:r>
              <a:rPr lang="en-GB" sz="2800" dirty="0"/>
              <a:t>  (extracts on assessment)</a:t>
            </a:r>
          </a:p>
          <a:p>
            <a:pPr>
              <a:buFont typeface="+mj-lt"/>
              <a:buAutoNum type="arabicPeriod"/>
            </a:pPr>
            <a:r>
              <a:rPr lang="en-GB" sz="2800" dirty="0">
                <a:hlinkClick r:id="rId5"/>
              </a:rPr>
              <a:t>http://phil-race.co.uk/2017/05/lectures-and-learning/</a:t>
            </a:r>
            <a:r>
              <a:rPr lang="en-GB" sz="2800" dirty="0"/>
              <a:t>  (extracts on lecturing)</a:t>
            </a:r>
          </a:p>
          <a:p>
            <a:pPr>
              <a:buFont typeface="+mj-lt"/>
              <a:buAutoNum type="arabicPeriod"/>
            </a:pPr>
            <a:endParaRPr lang="en-GB" sz="2800" u="sng" dirty="0">
              <a:hlinkClick r:id="rId6"/>
            </a:endParaRPr>
          </a:p>
          <a:p>
            <a:pPr>
              <a:buFont typeface="+mj-lt"/>
              <a:buAutoNum type="arabicPeriod"/>
            </a:pPr>
            <a:endParaRPr lang="en-GB" sz="2800" dirty="0"/>
          </a:p>
        </p:txBody>
      </p:sp>
    </p:spTree>
    <p:extLst>
      <p:ext uri="{BB962C8B-B14F-4D97-AF65-F5344CB8AC3E}">
        <p14:creationId xmlns:p14="http://schemas.microsoft.com/office/powerpoint/2010/main" val="274901896"/>
      </p:ext>
    </p:extLst>
  </p:cSld>
  <p:clrMapOvr>
    <a:masterClrMapping/>
  </p:clrMapOvr>
  <p:transition/>
</p:sld>
</file>

<file path=ppt/slides/slide1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a:t>Students who under-estimate their grade…</a:t>
            </a:r>
          </a:p>
        </p:txBody>
      </p:sp>
      <p:sp>
        <p:nvSpPr>
          <p:cNvPr id="44035" name="Rectangle 3"/>
          <p:cNvSpPr>
            <a:spLocks noGrp="1" noChangeArrowheads="1"/>
          </p:cNvSpPr>
          <p:nvPr>
            <p:ph idx="1"/>
          </p:nvPr>
        </p:nvSpPr>
        <p:spPr>
          <a:noFill/>
          <a:ln w="9525">
            <a:noFill/>
            <a:miter lim="800000"/>
            <a:headEnd/>
            <a:tailEnd/>
          </a:ln>
        </p:spPr>
        <p:txBody>
          <a:bodyPr vert="horz" wrap="square" lIns="91440" tIns="45720" rIns="91440" bIns="45720" numCol="1" anchor="t" anchorCtr="0" compatLnSpc="1">
            <a:prstTxWarp prst="textNoShape">
              <a:avLst/>
            </a:prstTxWarp>
          </a:bodyPr>
          <a:lstStyle/>
          <a:p>
            <a:r>
              <a:rPr lang="en-GB" sz="2600"/>
              <a:t>These students often need their esteem boosted.</a:t>
            </a:r>
          </a:p>
          <a:p>
            <a:r>
              <a:rPr lang="en-GB" sz="2600"/>
              <a:t>Remind them about the assessment criteria, and how these illustrate the intended standards associated with the learning outcomes.</a:t>
            </a:r>
          </a:p>
          <a:p>
            <a:r>
              <a:rPr lang="en-GB" sz="2600"/>
              <a:t>Check that they weren’t just trying not to be seen as over-confident.</a:t>
            </a:r>
          </a:p>
        </p:txBody>
      </p:sp>
    </p:spTree>
    <p:extLst>
      <p:ext uri="{BB962C8B-B14F-4D97-AF65-F5344CB8AC3E}">
        <p14:creationId xmlns:p14="http://schemas.microsoft.com/office/powerpoint/2010/main" val="2376806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40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403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403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build="p" autoUpdateAnimBg="0"/>
    </p:bldLst>
  </p:timing>
</p:sld>
</file>

<file path=ppt/slides/slide1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3058"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a:t>Students who over-estimate their grade…</a:t>
            </a:r>
          </a:p>
        </p:txBody>
      </p:sp>
      <p:sp>
        <p:nvSpPr>
          <p:cNvPr id="173059" name="Rectangle 3"/>
          <p:cNvSpPr>
            <a:spLocks noGrp="1" noChangeArrowheads="1"/>
          </p:cNvSpPr>
          <p:nvPr>
            <p:ph idx="1"/>
          </p:nvPr>
        </p:nvSpPr>
        <p:spPr>
          <a:noFill/>
          <a:ln w="9525">
            <a:noFill/>
            <a:miter lim="800000"/>
            <a:headEnd/>
            <a:tailEnd/>
          </a:ln>
        </p:spPr>
        <p:txBody>
          <a:bodyPr vert="horz" wrap="square" lIns="91440" tIns="45720" rIns="91440" bIns="45720" numCol="1" anchor="t" anchorCtr="0" compatLnSpc="1">
            <a:prstTxWarp prst="textNoShape">
              <a:avLst/>
            </a:prstTxWarp>
          </a:bodyPr>
          <a:lstStyle/>
          <a:p>
            <a:r>
              <a:rPr lang="en-GB" sz="2600" dirty="0"/>
              <a:t>This usually indicates they’ve got a blind spot.</a:t>
            </a:r>
          </a:p>
          <a:p>
            <a:r>
              <a:rPr lang="en-GB" sz="2600" dirty="0"/>
              <a:t>Talk them through their work, and find out exactly where they’ve lost marks which they thought they had gained.</a:t>
            </a:r>
          </a:p>
          <a:p>
            <a:r>
              <a:rPr lang="en-GB" sz="2600" dirty="0"/>
              <a:t>Check with them that they can now see what was being looked for.</a:t>
            </a:r>
          </a:p>
        </p:txBody>
      </p:sp>
    </p:spTree>
    <p:extLst>
      <p:ext uri="{BB962C8B-B14F-4D97-AF65-F5344CB8AC3E}">
        <p14:creationId xmlns:p14="http://schemas.microsoft.com/office/powerpoint/2010/main" val="2944852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30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305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305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059" grpId="0" build="p"/>
    </p:bldLst>
  </p:timing>
</p:sld>
</file>

<file path=ppt/slides/slide1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5106"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a:t>Developing this idea further…</a:t>
            </a:r>
          </a:p>
        </p:txBody>
      </p:sp>
      <p:sp>
        <p:nvSpPr>
          <p:cNvPr id="175107" name="Rectangle 3"/>
          <p:cNvSpPr>
            <a:spLocks noGrp="1" noChangeArrowheads="1"/>
          </p:cNvSpPr>
          <p:nvPr>
            <p:ph idx="1"/>
          </p:nvPr>
        </p:nvSpPr>
        <p:spPr>
          <a:noFill/>
          <a:ln w="9525">
            <a:noFill/>
            <a:miter lim="800000"/>
            <a:headEnd/>
            <a:tailEnd/>
          </a:ln>
        </p:spPr>
        <p:txBody>
          <a:bodyPr vert="horz" wrap="square" lIns="91440" tIns="45720" rIns="91440" bIns="45720" numCol="1" anchor="t" anchorCtr="0" compatLnSpc="1">
            <a:prstTxWarp prst="textNoShape">
              <a:avLst/>
            </a:prstTxWarp>
          </a:bodyPr>
          <a:lstStyle/>
          <a:p>
            <a:r>
              <a:rPr lang="en-GB" sz="2600" dirty="0"/>
              <a:t>Think about getting students to indicate their expected score or grade at the point of handing their work in – for example on a self-assessment </a:t>
            </a:r>
            <a:r>
              <a:rPr lang="en-GB" sz="2600" dirty="0" err="1"/>
              <a:t>proforma</a:t>
            </a:r>
            <a:r>
              <a:rPr lang="en-GB" sz="2600" dirty="0"/>
              <a:t>.</a:t>
            </a:r>
          </a:p>
          <a:p>
            <a:r>
              <a:rPr lang="en-GB" sz="2600" dirty="0"/>
              <a:t>Think about getting students to work out how well they believe they have achieved each of the intended learning outcomes for the work concerned…</a:t>
            </a:r>
          </a:p>
          <a:p>
            <a:r>
              <a:rPr lang="en-GB" sz="2600" dirty="0"/>
              <a:t>Or how well they believe they have met each of the assessment criteria for the work.</a:t>
            </a:r>
          </a:p>
        </p:txBody>
      </p:sp>
    </p:spTree>
    <p:extLst>
      <p:ext uri="{BB962C8B-B14F-4D97-AF65-F5344CB8AC3E}">
        <p14:creationId xmlns:p14="http://schemas.microsoft.com/office/powerpoint/2010/main" val="1855450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51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510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510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107" grpId="0" build="p"/>
    </p:bld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Rot="1" noChangeArrowheads="1"/>
          </p:cNvSpPr>
          <p:nvPr>
            <p:ph type="ctrTitle"/>
          </p:nvPr>
        </p:nvSpPr>
        <p:spPr/>
        <p:txBody>
          <a:bodyPr/>
          <a:lstStyle/>
          <a:p>
            <a:pPr eaLnBrk="1" hangingPunct="1">
              <a:defRPr/>
            </a:pPr>
            <a:r>
              <a:rPr lang="en-GB"/>
              <a:t>Get students to self-assess their work</a:t>
            </a:r>
          </a:p>
        </p:txBody>
      </p:sp>
      <p:sp>
        <p:nvSpPr>
          <p:cNvPr id="3075" name="Rectangle 3"/>
          <p:cNvSpPr>
            <a:spLocks noGrp="1" noRot="1" noChangeArrowheads="1"/>
          </p:cNvSpPr>
          <p:nvPr>
            <p:ph type="subTitle" idx="1"/>
          </p:nvPr>
        </p:nvSpPr>
        <p:spPr/>
        <p:txBody>
          <a:bodyPr/>
          <a:lstStyle/>
          <a:p>
            <a:pPr eaLnBrk="1" hangingPunct="1">
              <a:defRPr/>
            </a:pPr>
            <a:r>
              <a:rPr lang="en-GB" b="1" dirty="0"/>
              <a:t>At the point of handing it in to us!</a:t>
            </a:r>
          </a:p>
        </p:txBody>
      </p:sp>
    </p:spTree>
    <p:extLst>
      <p:ext uri="{BB962C8B-B14F-4D97-AF65-F5344CB8AC3E}">
        <p14:creationId xmlns:p14="http://schemas.microsoft.com/office/powerpoint/2010/main" val="853238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path" presetSubtype="0" accel="50000" decel="50000" fill="hold" grpId="0" nodeType="clickEffect">
                                  <p:stCondLst>
                                    <p:cond delay="0"/>
                                  </p:stCondLst>
                                  <p:iterate type="lt">
                                    <p:tmPct val="3000"/>
                                  </p:iterate>
                                  <p:childTnLst>
                                    <p:animMotion origin="layout" path="M 0.0 0.0  C 0.007 -0.01335  0.014 -0.02803  0.021 -0.04672  C 0.04 -0.10012  0.045 -0.15218  0.031 -0.16019  C 0.017 -0.16953  -0.01 -0.13215  -0.029 -0.07876  C -0.039 -0.05073  -0.045 -0.02403  -0.047 -0.004  C -0.05 0.01201  -0.051 0.02803  -0.051 0.04672  C -0.051 0.10679  -0.038 0.15618  -0.023 0.15618  C -0.008 0.15618  0.005 0.10679  0.005 0.04672  C 0.005 0.01869  0.002 -0.00801  -0.003 -0.0267  C -0.005 -0.04272  -0.01 -0.06007  -0.016 -0.07742  C -0.036 -0.13215  -0.063 -0.16953  -0.077 -0.16019  C -0.091 -0.15084  -0.086 -0.10012  -0.066 -0.04539  C -0.058 -0.02002  -0.047 0.00133  -0.036 0.01602  C -0.028 0.02937  -0.019 0.04138  -0.007 0.0534  C 0.029 0.09211  0.065 0.10946  0.075 0.09344  C 0.084 0.07742  0.064 0.03337  0.028 -0.004  C 0.013 -0.02002  -0.003 -0.03204  -0.016 -0.04005  C -0.028 -0.04806  -0.043 -0.05473  -0.059 -0.05873  C -0.103 -0.07208  -0.141 -0.06808  -0.144 -0.04672  C -0.148 -0.0267  -0.115 0.0  -0.071 0.01335  C -0.051 0.01869  -0.032 0.02136  -0.017 0.02002  C -0.004 0.02002  0.01 0.01735  0.025 0.01335  C 0.069 0.0  0.102 -0.02803  0.098 -0.04806  C 0.095 -0.06808  0.057 -0.07342  0.013 -0.06007  C -0.008 -0.0534  -0.027 -0.04405  -0.04 -0.03337  C -0.051 -0.02536  -0.062 -0.01602  -0.074 -0.004  C -0.109 0.03471  -0.13 0.07742  -0.12 0.09344  C -0.111 0.10946  -0.074 0.09211  -0.039 0.05473  C -0.022 0.03604  -0.008 0.01735  0.0 0.0  Z" pathEditMode="relative" ptsTypes="">
                                      <p:cBhvr>
                                        <p:cTn id="6" dur="2000" fill="hold"/>
                                        <p:tgtEl>
                                          <p:spTgt spid="3075">
                                            <p:txEl>
                                              <p:pRg st="0" end="0"/>
                                            </p:txEl>
                                          </p:spTgt>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a:ln w="12700" cmpd="sng"/>
        </p:spPr>
        <p:txBody>
          <a:bodyPr/>
          <a:lstStyle/>
          <a:p>
            <a:r>
              <a:rPr lang="en-GB" sz="4000"/>
              <a:t>Using student self-assessment to deepen their learning…</a:t>
            </a:r>
          </a:p>
        </p:txBody>
      </p:sp>
      <p:sp>
        <p:nvSpPr>
          <p:cNvPr id="9219" name="Rectangle 3"/>
          <p:cNvSpPr>
            <a:spLocks noGrp="1" noChangeArrowheads="1"/>
          </p:cNvSpPr>
          <p:nvPr>
            <p:ph type="subTitle" idx="1"/>
          </p:nvPr>
        </p:nvSpPr>
        <p:spPr>
          <a:ln w="12700" cmpd="sng"/>
        </p:spPr>
        <p:txBody>
          <a:bodyPr/>
          <a:lstStyle/>
          <a:p>
            <a:r>
              <a:rPr lang="en-GB" b="1" dirty="0"/>
              <a:t>…and to make tutor-marking more effective, and efficient – and to start tutor-student dialogues</a:t>
            </a:r>
          </a:p>
        </p:txBody>
      </p:sp>
    </p:spTree>
    <p:extLst>
      <p:ext uri="{BB962C8B-B14F-4D97-AF65-F5344CB8AC3E}">
        <p14:creationId xmlns:p14="http://schemas.microsoft.com/office/powerpoint/2010/main" val="2491235627"/>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188913"/>
            <a:ext cx="9144000" cy="1367879"/>
          </a:xfrm>
        </p:spPr>
        <p:txBody>
          <a:bodyPr/>
          <a:lstStyle/>
          <a:p>
            <a:pPr algn="l">
              <a:spcAft>
                <a:spcPts val="0"/>
              </a:spcAft>
            </a:pPr>
            <a:r>
              <a:rPr lang="en-GB" sz="2800" dirty="0">
                <a:latin typeface="Comic Sans MS"/>
                <a:ea typeface="Times New Roman"/>
              </a:rPr>
              <a:t>Self-Assessment of your Assignment </a:t>
            </a:r>
            <a:br>
              <a:rPr lang="en-GB" sz="1800" dirty="0">
                <a:solidFill>
                  <a:schemeClr val="tx1"/>
                </a:solidFill>
                <a:latin typeface="Times New Roman"/>
                <a:ea typeface="Times New Roman"/>
              </a:rPr>
            </a:br>
            <a:r>
              <a:rPr lang="en-GB" sz="1800" dirty="0">
                <a:solidFill>
                  <a:schemeClr val="tx1"/>
                </a:solidFill>
                <a:latin typeface="Comic Sans MS"/>
                <a:ea typeface="Times New Roman"/>
              </a:rPr>
              <a:t>Please respond to the following questions at the point just before handing your work in. This will help me to give you useful feedback about your work, and also will give me useful feedback about how you are finding the programme to date.      Thanks.</a:t>
            </a:r>
            <a:br>
              <a:rPr lang="en-GB" sz="1800" dirty="0">
                <a:solidFill>
                  <a:schemeClr val="tx1"/>
                </a:solidFill>
                <a:latin typeface="Times New Roman"/>
                <a:ea typeface="Times New Roman"/>
              </a:rPr>
            </a:br>
            <a:endParaRPr lang="en-GB" sz="1800" dirty="0">
              <a:solidFill>
                <a:schemeClr val="tx1"/>
              </a:solidFill>
            </a:endParaRPr>
          </a:p>
        </p:txBody>
      </p:sp>
      <p:graphicFrame>
        <p:nvGraphicFramePr>
          <p:cNvPr id="7" name="Table 6"/>
          <p:cNvGraphicFramePr>
            <a:graphicFrameLocks noGrp="1"/>
          </p:cNvGraphicFramePr>
          <p:nvPr/>
        </p:nvGraphicFramePr>
        <p:xfrm>
          <a:off x="1" y="1412776"/>
          <a:ext cx="9143999" cy="5461351"/>
        </p:xfrm>
        <a:graphic>
          <a:graphicData uri="http://schemas.openxmlformats.org/drawingml/2006/table">
            <a:tbl>
              <a:tblPr/>
              <a:tblGrid>
                <a:gridCol w="395535">
                  <a:extLst>
                    <a:ext uri="{9D8B030D-6E8A-4147-A177-3AD203B41FA5}">
                      <a16:colId xmlns:a16="http://schemas.microsoft.com/office/drawing/2014/main" val="20000"/>
                    </a:ext>
                  </a:extLst>
                </a:gridCol>
                <a:gridCol w="2874985">
                  <a:extLst>
                    <a:ext uri="{9D8B030D-6E8A-4147-A177-3AD203B41FA5}">
                      <a16:colId xmlns:a16="http://schemas.microsoft.com/office/drawing/2014/main" val="20001"/>
                    </a:ext>
                  </a:extLst>
                </a:gridCol>
                <a:gridCol w="2367138">
                  <a:extLst>
                    <a:ext uri="{9D8B030D-6E8A-4147-A177-3AD203B41FA5}">
                      <a16:colId xmlns:a16="http://schemas.microsoft.com/office/drawing/2014/main" val="20002"/>
                    </a:ext>
                  </a:extLst>
                </a:gridCol>
                <a:gridCol w="2194441">
                  <a:extLst>
                    <a:ext uri="{9D8B030D-6E8A-4147-A177-3AD203B41FA5}">
                      <a16:colId xmlns:a16="http://schemas.microsoft.com/office/drawing/2014/main" val="20003"/>
                    </a:ext>
                  </a:extLst>
                </a:gridCol>
                <a:gridCol w="1311900">
                  <a:extLst>
                    <a:ext uri="{9D8B030D-6E8A-4147-A177-3AD203B41FA5}">
                      <a16:colId xmlns:a16="http://schemas.microsoft.com/office/drawing/2014/main" val="20004"/>
                    </a:ext>
                  </a:extLst>
                </a:gridCol>
              </a:tblGrid>
              <a:tr h="631959">
                <a:tc>
                  <a:txBody>
                    <a:bodyPr/>
                    <a:lstStyle/>
                    <a:p>
                      <a:pPr marL="342900" indent="-342900" algn="r">
                        <a:spcAft>
                          <a:spcPts val="0"/>
                        </a:spcAft>
                        <a:buFont typeface="+mj-lt"/>
                        <a:buAutoNum type="arabicPeriod"/>
                      </a:pPr>
                      <a:endParaRPr lang="en-GB" sz="1600" b="1" dirty="0">
                        <a:solidFill>
                          <a:schemeClr val="tx1"/>
                        </a:solidFill>
                        <a:latin typeface="Times New Roman"/>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228600" indent="-228600">
                        <a:spcAft>
                          <a:spcPts val="0"/>
                        </a:spcAft>
                        <a:buFont typeface="+mj-lt"/>
                        <a:buNone/>
                      </a:pPr>
                      <a:r>
                        <a:rPr lang="en-GB" sz="1600" b="1">
                          <a:latin typeface="Comic Sans MS"/>
                          <a:ea typeface="Times New Roman"/>
                        </a:rPr>
                        <a:t>Questions</a:t>
                      </a:r>
                      <a:endParaRPr lang="en-GB" sz="1600" b="1">
                        <a:latin typeface="Times New Roman"/>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228600" indent="-228600">
                        <a:spcAft>
                          <a:spcPts val="0"/>
                        </a:spcAft>
                        <a:buFont typeface="+mj-lt"/>
                        <a:buNone/>
                      </a:pPr>
                      <a:r>
                        <a:rPr lang="en-GB" sz="1600" b="1">
                          <a:latin typeface="Comic Sans MS"/>
                          <a:ea typeface="Times New Roman"/>
                        </a:rPr>
                        <a:t>Your replies to the questions</a:t>
                      </a:r>
                      <a:endParaRPr lang="en-GB" sz="1600" b="1">
                        <a:latin typeface="Times New Roman"/>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99"/>
                    </a:solidFill>
                  </a:tcPr>
                </a:tc>
                <a:tc>
                  <a:txBody>
                    <a:bodyPr/>
                    <a:lstStyle/>
                    <a:p>
                      <a:pPr marL="228600" indent="-228600">
                        <a:spcAft>
                          <a:spcPts val="0"/>
                        </a:spcAft>
                        <a:buFont typeface="+mj-lt"/>
                        <a:buNone/>
                      </a:pPr>
                      <a:r>
                        <a:rPr lang="en-GB" sz="1600" b="1">
                          <a:latin typeface="Comic Sans MS"/>
                          <a:ea typeface="Times New Roman"/>
                        </a:rPr>
                        <a:t>Tutor’s responses </a:t>
                      </a:r>
                      <a:endParaRPr lang="en-GB" sz="1600" b="1">
                        <a:latin typeface="Times New Roman"/>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CCFFCC"/>
                    </a:solidFill>
                  </a:tcPr>
                </a:tc>
                <a:tc>
                  <a:txBody>
                    <a:bodyPr/>
                    <a:lstStyle/>
                    <a:p>
                      <a:pPr marL="228600" indent="-228600">
                        <a:spcAft>
                          <a:spcPts val="0"/>
                        </a:spcAft>
                        <a:buFont typeface="+mj-lt"/>
                        <a:buNone/>
                      </a:pPr>
                      <a:r>
                        <a:rPr lang="en-GB" sz="1600" b="1">
                          <a:latin typeface="Comic Sans MS"/>
                          <a:ea typeface="Times New Roman"/>
                        </a:rPr>
                        <a:t>Your action points </a:t>
                      </a:r>
                      <a:endParaRPr lang="en-GB" sz="1600" b="1">
                        <a:latin typeface="Times New Roman"/>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092766">
                <a:tc>
                  <a:txBody>
                    <a:bodyPr/>
                    <a:lstStyle/>
                    <a:p>
                      <a:pPr marL="342900" lvl="0" indent="-342900" algn="r">
                        <a:spcAft>
                          <a:spcPts val="0"/>
                        </a:spcAft>
                        <a:buFont typeface="+mj-lt"/>
                        <a:buNone/>
                      </a:pPr>
                      <a:r>
                        <a:rPr lang="en-GB" sz="1600" b="1" dirty="0">
                          <a:solidFill>
                            <a:schemeClr val="tx1"/>
                          </a:solidFill>
                          <a:latin typeface="Times New Roman"/>
                          <a:ea typeface="Times New Roman"/>
                        </a:rPr>
                        <a:t>1</a:t>
                      </a: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228600" indent="-228600">
                        <a:spcAft>
                          <a:spcPts val="0"/>
                        </a:spcAft>
                        <a:buFont typeface="+mj-lt"/>
                        <a:buNone/>
                      </a:pPr>
                      <a:r>
                        <a:rPr lang="en-GB" sz="1600" b="1" dirty="0">
                          <a:latin typeface="Symbol"/>
                          <a:ea typeface="Times New Roman"/>
                        </a:rPr>
                        <a:t>What mark (out of 100) do you think this work deserves?</a:t>
                      </a:r>
                    </a:p>
                    <a:p>
                      <a:pPr marL="228600" indent="-228600">
                        <a:spcAft>
                          <a:spcPts val="0"/>
                        </a:spcAft>
                        <a:buFont typeface="+mj-lt"/>
                        <a:buNone/>
                      </a:pPr>
                      <a:endParaRPr lang="en-GB" sz="1600" b="1" dirty="0">
                        <a:latin typeface="Times New Roman"/>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228600" indent="-228600">
                        <a:spcAft>
                          <a:spcPts val="0"/>
                        </a:spcAft>
                        <a:buFont typeface="+mj-lt"/>
                        <a:buNone/>
                      </a:pPr>
                      <a:endParaRPr lang="en-GB" sz="1600" b="1">
                        <a:latin typeface="Comic Sans MS"/>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99"/>
                    </a:solidFill>
                  </a:tcPr>
                </a:tc>
                <a:tc>
                  <a:txBody>
                    <a:bodyPr/>
                    <a:lstStyle/>
                    <a:p>
                      <a:pPr marL="228600" indent="-228600">
                        <a:spcAft>
                          <a:spcPts val="0"/>
                        </a:spcAft>
                        <a:buFont typeface="+mj-lt"/>
                        <a:buNone/>
                      </a:pPr>
                      <a:endParaRPr lang="en-GB" sz="1600" b="1">
                        <a:latin typeface="Comic Sans MS"/>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CCFFCC"/>
                    </a:solidFill>
                  </a:tcPr>
                </a:tc>
                <a:tc>
                  <a:txBody>
                    <a:bodyPr/>
                    <a:lstStyle/>
                    <a:p>
                      <a:pPr marL="228600" indent="-228600">
                        <a:spcAft>
                          <a:spcPts val="0"/>
                        </a:spcAft>
                        <a:buFont typeface="+mj-lt"/>
                        <a:buNone/>
                      </a:pPr>
                      <a:endParaRPr lang="en-GB" sz="1600" b="1">
                        <a:latin typeface="Comic Sans MS"/>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092766">
                <a:tc>
                  <a:txBody>
                    <a:bodyPr/>
                    <a:lstStyle/>
                    <a:p>
                      <a:pPr marL="342900" lvl="0" indent="-342900" algn="r">
                        <a:spcAft>
                          <a:spcPts val="0"/>
                        </a:spcAft>
                        <a:buFont typeface="+mj-lt"/>
                        <a:buNone/>
                      </a:pPr>
                      <a:r>
                        <a:rPr lang="en-GB" sz="1600" b="1" dirty="0">
                          <a:solidFill>
                            <a:schemeClr val="tx1"/>
                          </a:solidFill>
                          <a:latin typeface="Times New Roman"/>
                          <a:ea typeface="Times New Roman"/>
                        </a:rPr>
                        <a:t>2</a:t>
                      </a: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228600" indent="-228600">
                        <a:spcAft>
                          <a:spcPts val="0"/>
                        </a:spcAft>
                        <a:buFont typeface="+mj-lt"/>
                        <a:buNone/>
                      </a:pPr>
                      <a:r>
                        <a:rPr lang="en-GB" sz="1600" b="1" dirty="0">
                          <a:latin typeface="Symbol"/>
                          <a:ea typeface="Times New Roman"/>
                        </a:rPr>
                        <a:t>What did you like most about doing this particular piece of work?</a:t>
                      </a:r>
                    </a:p>
                    <a:p>
                      <a:pPr marL="228600" indent="-228600">
                        <a:spcAft>
                          <a:spcPts val="0"/>
                        </a:spcAft>
                        <a:buFont typeface="+mj-lt"/>
                        <a:buNone/>
                      </a:pPr>
                      <a:endParaRPr lang="en-GB" sz="1600" b="1" dirty="0">
                        <a:latin typeface="Times New Roman"/>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228600" indent="-228600">
                        <a:spcAft>
                          <a:spcPts val="0"/>
                        </a:spcAft>
                        <a:buFont typeface="+mj-lt"/>
                        <a:buNone/>
                      </a:pPr>
                      <a:endParaRPr lang="en-GB" sz="1600" b="1">
                        <a:latin typeface="Comic Sans MS"/>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99"/>
                    </a:solidFill>
                  </a:tcPr>
                </a:tc>
                <a:tc>
                  <a:txBody>
                    <a:bodyPr/>
                    <a:lstStyle/>
                    <a:p>
                      <a:pPr marL="228600" indent="-228600">
                        <a:spcAft>
                          <a:spcPts val="0"/>
                        </a:spcAft>
                        <a:buFont typeface="+mj-lt"/>
                        <a:buNone/>
                      </a:pPr>
                      <a:endParaRPr lang="en-GB" sz="1600" b="1">
                        <a:latin typeface="Comic Sans MS"/>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CCFFCC"/>
                    </a:solidFill>
                  </a:tcPr>
                </a:tc>
                <a:tc>
                  <a:txBody>
                    <a:bodyPr/>
                    <a:lstStyle/>
                    <a:p>
                      <a:pPr marL="228600" indent="-228600">
                        <a:spcAft>
                          <a:spcPts val="0"/>
                        </a:spcAft>
                        <a:buFont typeface="+mj-lt"/>
                        <a:buNone/>
                      </a:pPr>
                      <a:endParaRPr lang="en-GB" sz="1600" b="1">
                        <a:latin typeface="Comic Sans MS"/>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092766">
                <a:tc>
                  <a:txBody>
                    <a:bodyPr/>
                    <a:lstStyle/>
                    <a:p>
                      <a:pPr marL="342900" lvl="0" indent="-342900" algn="r">
                        <a:spcAft>
                          <a:spcPts val="0"/>
                        </a:spcAft>
                        <a:buFont typeface="+mj-lt"/>
                        <a:buNone/>
                      </a:pPr>
                      <a:r>
                        <a:rPr lang="en-GB" sz="1600" b="1" dirty="0">
                          <a:solidFill>
                            <a:schemeClr val="tx1"/>
                          </a:solidFill>
                          <a:latin typeface="Times New Roman"/>
                          <a:ea typeface="Times New Roman"/>
                        </a:rPr>
                        <a:t>3</a:t>
                      </a: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228600" indent="-228600">
                        <a:spcAft>
                          <a:spcPts val="0"/>
                        </a:spcAft>
                        <a:buFont typeface="+mj-lt"/>
                        <a:buNone/>
                      </a:pPr>
                      <a:r>
                        <a:rPr lang="en-GB" sz="1600" b="1" dirty="0">
                          <a:latin typeface="Symbol"/>
                          <a:ea typeface="Times New Roman"/>
                        </a:rPr>
                        <a:t>What did you like least about doing this piece of work?</a:t>
                      </a:r>
                    </a:p>
                    <a:p>
                      <a:pPr marL="228600" indent="-228600">
                        <a:spcAft>
                          <a:spcPts val="0"/>
                        </a:spcAft>
                        <a:buFont typeface="+mj-lt"/>
                        <a:buNone/>
                      </a:pPr>
                      <a:endParaRPr lang="en-GB" sz="1600" b="1" dirty="0">
                        <a:latin typeface="Times New Roman"/>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228600" indent="-228600">
                        <a:spcAft>
                          <a:spcPts val="0"/>
                        </a:spcAft>
                        <a:buFont typeface="+mj-lt"/>
                        <a:buNone/>
                      </a:pPr>
                      <a:endParaRPr lang="en-GB" sz="1600" b="1">
                        <a:latin typeface="Comic Sans MS"/>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99"/>
                    </a:solidFill>
                  </a:tcPr>
                </a:tc>
                <a:tc>
                  <a:txBody>
                    <a:bodyPr/>
                    <a:lstStyle/>
                    <a:p>
                      <a:pPr marL="228600" indent="-228600">
                        <a:spcAft>
                          <a:spcPts val="0"/>
                        </a:spcAft>
                        <a:buFont typeface="+mj-lt"/>
                        <a:buNone/>
                      </a:pPr>
                      <a:endParaRPr lang="en-GB" sz="1600" b="1">
                        <a:latin typeface="Comic Sans MS"/>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CCFFCC"/>
                    </a:solidFill>
                  </a:tcPr>
                </a:tc>
                <a:tc>
                  <a:txBody>
                    <a:bodyPr/>
                    <a:lstStyle/>
                    <a:p>
                      <a:pPr marL="228600" indent="-228600">
                        <a:spcAft>
                          <a:spcPts val="0"/>
                        </a:spcAft>
                        <a:buFont typeface="+mj-lt"/>
                        <a:buNone/>
                      </a:pPr>
                      <a:endParaRPr lang="en-GB" sz="1600" b="1">
                        <a:latin typeface="Comic Sans MS"/>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819574">
                <a:tc>
                  <a:txBody>
                    <a:bodyPr/>
                    <a:lstStyle/>
                    <a:p>
                      <a:pPr marL="342900" lvl="0" indent="-342900" algn="r">
                        <a:spcAft>
                          <a:spcPts val="0"/>
                        </a:spcAft>
                        <a:buFont typeface="+mj-lt"/>
                        <a:buNone/>
                      </a:pPr>
                      <a:r>
                        <a:rPr lang="en-GB" sz="1600" b="1" dirty="0">
                          <a:solidFill>
                            <a:schemeClr val="tx1"/>
                          </a:solidFill>
                          <a:latin typeface="Times New Roman"/>
                          <a:ea typeface="Times New Roman"/>
                        </a:rPr>
                        <a:t>4</a:t>
                      </a: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228600" indent="-228600">
                        <a:spcAft>
                          <a:spcPts val="0"/>
                        </a:spcAft>
                        <a:buFont typeface="+mj-lt"/>
                        <a:buNone/>
                      </a:pPr>
                      <a:r>
                        <a:rPr lang="en-GB" sz="1600" b="1" dirty="0">
                          <a:latin typeface="Symbol"/>
                          <a:ea typeface="Times New Roman"/>
                        </a:rPr>
                        <a:t>What do you think is the thing you did best?</a:t>
                      </a:r>
                    </a:p>
                    <a:p>
                      <a:pPr marL="228600" indent="-228600">
                        <a:spcAft>
                          <a:spcPts val="0"/>
                        </a:spcAft>
                        <a:buFont typeface="+mj-lt"/>
                        <a:buNone/>
                      </a:pPr>
                      <a:endParaRPr lang="en-GB" sz="1600" b="1" dirty="0">
                        <a:latin typeface="Times New Roman"/>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228600" indent="-228600">
                        <a:spcAft>
                          <a:spcPts val="0"/>
                        </a:spcAft>
                        <a:buFont typeface="+mj-lt"/>
                        <a:buNone/>
                      </a:pPr>
                      <a:endParaRPr lang="en-GB" sz="1600" b="1">
                        <a:latin typeface="Comic Sans MS"/>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99"/>
                    </a:solidFill>
                  </a:tcPr>
                </a:tc>
                <a:tc>
                  <a:txBody>
                    <a:bodyPr/>
                    <a:lstStyle/>
                    <a:p>
                      <a:pPr marL="228600" indent="-228600">
                        <a:spcAft>
                          <a:spcPts val="0"/>
                        </a:spcAft>
                        <a:buFont typeface="+mj-lt"/>
                        <a:buNone/>
                      </a:pPr>
                      <a:endParaRPr lang="en-GB" sz="1600" b="1">
                        <a:latin typeface="Comic Sans MS"/>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CCFFCC"/>
                    </a:solidFill>
                  </a:tcPr>
                </a:tc>
                <a:tc>
                  <a:txBody>
                    <a:bodyPr/>
                    <a:lstStyle/>
                    <a:p>
                      <a:pPr marL="228600" indent="-228600">
                        <a:spcAft>
                          <a:spcPts val="0"/>
                        </a:spcAft>
                        <a:buFont typeface="+mj-lt"/>
                        <a:buNone/>
                      </a:pPr>
                      <a:endParaRPr lang="en-GB" sz="1600" b="1">
                        <a:latin typeface="Comic Sans MS"/>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631959">
                <a:tc>
                  <a:txBody>
                    <a:bodyPr/>
                    <a:lstStyle/>
                    <a:p>
                      <a:pPr marL="342900" lvl="0" indent="-342900" algn="r">
                        <a:spcAft>
                          <a:spcPts val="0"/>
                        </a:spcAft>
                        <a:buFont typeface="+mj-lt"/>
                        <a:buNone/>
                      </a:pPr>
                      <a:r>
                        <a:rPr lang="en-GB" sz="1600" b="1" dirty="0">
                          <a:solidFill>
                            <a:schemeClr val="tx1"/>
                          </a:solidFill>
                          <a:latin typeface="Times New Roman"/>
                          <a:ea typeface="Times New Roman"/>
                        </a:rPr>
                        <a:t>5</a:t>
                      </a: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228600" indent="-228600">
                        <a:spcAft>
                          <a:spcPts val="0"/>
                        </a:spcAft>
                        <a:buFont typeface="+mj-lt"/>
                        <a:buNone/>
                      </a:pPr>
                      <a:r>
                        <a:rPr lang="en-GB" sz="1600" b="1" dirty="0">
                          <a:latin typeface="Symbol"/>
                          <a:ea typeface="Times New Roman"/>
                        </a:rPr>
                        <a:t>What do you think you did least well?</a:t>
                      </a:r>
                    </a:p>
                    <a:p>
                      <a:pPr marL="228600" indent="-228600">
                        <a:spcAft>
                          <a:spcPts val="0"/>
                        </a:spcAft>
                        <a:buFont typeface="+mj-lt"/>
                        <a:buNone/>
                      </a:pPr>
                      <a:endParaRPr lang="en-GB" sz="1600" b="1" dirty="0">
                        <a:latin typeface="Times New Roman"/>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228600" indent="-228600">
                        <a:spcAft>
                          <a:spcPts val="0"/>
                        </a:spcAft>
                        <a:buFont typeface="+mj-lt"/>
                        <a:buNone/>
                      </a:pPr>
                      <a:endParaRPr lang="en-GB" sz="1600" b="1">
                        <a:latin typeface="Comic Sans MS"/>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99"/>
                    </a:solidFill>
                  </a:tcPr>
                </a:tc>
                <a:tc>
                  <a:txBody>
                    <a:bodyPr/>
                    <a:lstStyle/>
                    <a:p>
                      <a:pPr marL="228600" indent="-228600">
                        <a:spcAft>
                          <a:spcPts val="0"/>
                        </a:spcAft>
                        <a:buFont typeface="+mj-lt"/>
                        <a:buNone/>
                      </a:pPr>
                      <a:endParaRPr lang="en-GB" sz="1600" b="1">
                        <a:latin typeface="Comic Sans MS"/>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CCFFCC"/>
                    </a:solidFill>
                  </a:tcPr>
                </a:tc>
                <a:tc>
                  <a:txBody>
                    <a:bodyPr/>
                    <a:lstStyle/>
                    <a:p>
                      <a:pPr marL="228600" indent="-228600">
                        <a:spcAft>
                          <a:spcPts val="0"/>
                        </a:spcAft>
                        <a:buFont typeface="+mj-lt"/>
                        <a:buNone/>
                      </a:pPr>
                      <a:endParaRPr lang="en-GB" sz="1600" b="1" dirty="0">
                        <a:latin typeface="Comic Sans MS"/>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12852120"/>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a:t>Self-assessment tutor dialogues</a:t>
            </a:r>
          </a:p>
        </p:txBody>
      </p:sp>
      <p:sp>
        <p:nvSpPr>
          <p:cNvPr id="11267" name="Rectangle 3"/>
          <p:cNvSpPr>
            <a:spLocks noGrp="1" noChangeArrowheads="1"/>
          </p:cNvSpPr>
          <p:nvPr>
            <p:ph idx="1"/>
          </p:nvPr>
        </p:nvSpPr>
        <p:spPr>
          <a:noFill/>
          <a:ln w="9525">
            <a:noFill/>
            <a:miter lim="800000"/>
            <a:headEnd/>
            <a:tailEnd/>
          </a:ln>
        </p:spPr>
        <p:txBody>
          <a:bodyPr vert="horz" wrap="square" lIns="91440" tIns="45720" rIns="91440" bIns="45720" numCol="1" anchor="t" anchorCtr="0" compatLnSpc="1">
            <a:prstTxWarp prst="textNoShape">
              <a:avLst/>
            </a:prstTxWarp>
          </a:bodyPr>
          <a:lstStyle/>
          <a:p>
            <a:r>
              <a:rPr lang="en-GB" sz="2600" dirty="0"/>
              <a:t>Getting students to really reflect:</a:t>
            </a:r>
          </a:p>
          <a:p>
            <a:r>
              <a:rPr lang="en-GB" sz="2600" dirty="0"/>
              <a:t>A way of evidencing good feedback practice for inspection purposes;</a:t>
            </a:r>
          </a:p>
          <a:p>
            <a:r>
              <a:rPr lang="en-GB" sz="2600" dirty="0"/>
              <a:t>Avoiding wasting your time – and students’ time;</a:t>
            </a:r>
          </a:p>
          <a:p>
            <a:r>
              <a:rPr lang="en-GB" sz="2600" dirty="0"/>
              <a:t>Making sure students actually read your feedback;</a:t>
            </a:r>
          </a:p>
          <a:p>
            <a:r>
              <a:rPr lang="en-GB" sz="2600" dirty="0"/>
              <a:t>Making sure you give your students the feedback they want as well as the feedback they need;</a:t>
            </a:r>
          </a:p>
          <a:p>
            <a:r>
              <a:rPr lang="en-GB" sz="2600" dirty="0"/>
              <a:t>Finding out more about your students;</a:t>
            </a:r>
          </a:p>
          <a:p>
            <a:r>
              <a:rPr lang="en-GB" sz="2600" dirty="0"/>
              <a:t>…and much more.</a:t>
            </a:r>
          </a:p>
        </p:txBody>
      </p:sp>
    </p:spTree>
    <p:extLst>
      <p:ext uri="{BB962C8B-B14F-4D97-AF65-F5344CB8AC3E}">
        <p14:creationId xmlns:p14="http://schemas.microsoft.com/office/powerpoint/2010/main" val="3731756726"/>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844550" y="349250"/>
            <a:ext cx="7759700" cy="1092200"/>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85000"/>
              </a:lnSpc>
              <a:spcBef>
                <a:spcPct val="0"/>
              </a:spcBef>
              <a:spcAft>
                <a:spcPct val="0"/>
              </a:spcAft>
              <a:buClrTx/>
              <a:buSzTx/>
              <a:buFontTx/>
              <a:buNone/>
              <a:tabLst/>
              <a:defRPr/>
            </a:pPr>
            <a:r>
              <a:rPr kumimoji="0" lang="en-GB" sz="3200" b="1" i="0" u="none" strike="noStrike" kern="1200" cap="none" spc="0" normalizeH="0" baseline="0" noProof="0" dirty="0">
                <a:ln>
                  <a:noFill/>
                </a:ln>
                <a:solidFill>
                  <a:srgbClr val="FF0000"/>
                </a:solidFill>
                <a:effectLst/>
                <a:uLnTx/>
                <a:uFillTx/>
                <a:latin typeface="Calibri"/>
                <a:ea typeface="+mn-ea"/>
                <a:cs typeface="+mn-cs"/>
              </a:rPr>
              <a:t>Some questions to consider for self-assessment-tutor dialogues</a:t>
            </a:r>
          </a:p>
        </p:txBody>
      </p:sp>
      <p:sp>
        <p:nvSpPr>
          <p:cNvPr id="12291" name="Rectangle 3"/>
          <p:cNvSpPr>
            <a:spLocks noChangeArrowheads="1"/>
          </p:cNvSpPr>
          <p:nvPr/>
        </p:nvSpPr>
        <p:spPr bwMode="auto">
          <a:xfrm>
            <a:off x="844550" y="1758950"/>
            <a:ext cx="7759700" cy="4406900"/>
          </a:xfrm>
          <a:prstGeom prst="rect">
            <a:avLst/>
          </a:prstGeom>
          <a:noFill/>
          <a:ln w="12700">
            <a:noFill/>
            <a:miter lim="800000"/>
            <a:headEnd/>
            <a:tailEnd/>
          </a:ln>
        </p:spPr>
        <p:txBody>
          <a:bodyPr lIns="92075" tIns="46038" rIns="92075" bIns="46038"/>
          <a:lstStyle/>
          <a:p>
            <a:pPr marL="635000" marR="0" lvl="0" indent="-635000" algn="l"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r>
              <a:rPr kumimoji="0" lang="en-GB" sz="3200" b="1" i="0" u="none" strike="noStrike" kern="1200" cap="none" spc="0" normalizeH="0" baseline="0" noProof="0" dirty="0">
                <a:ln>
                  <a:noFill/>
                </a:ln>
                <a:solidFill>
                  <a:srgbClr val="660066"/>
                </a:solidFill>
                <a:effectLst/>
                <a:uLnTx/>
                <a:uFillTx/>
                <a:latin typeface="Calibri"/>
                <a:ea typeface="+mn-ea"/>
                <a:cs typeface="+mn-cs"/>
              </a:rPr>
              <a:t>1	What do you honestly consider will be a fair score or grade for the work you are handing in?</a:t>
            </a:r>
          </a:p>
          <a:p>
            <a:pPr marL="635000" marR="0" lvl="0" indent="-635000" algn="l"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endParaRPr kumimoji="0" lang="en-GB" sz="3200" b="1" i="0" u="none" strike="noStrike" kern="1200" cap="none" spc="0" normalizeH="0" baseline="0" noProof="0" dirty="0">
              <a:ln>
                <a:noFill/>
              </a:ln>
              <a:solidFill>
                <a:srgbClr val="660066"/>
              </a:solidFill>
              <a:effectLst/>
              <a:uLnTx/>
              <a:uFillTx/>
              <a:latin typeface="Calibri"/>
              <a:ea typeface="+mn-ea"/>
              <a:cs typeface="+mn-cs"/>
            </a:endParaRPr>
          </a:p>
          <a:p>
            <a:pPr marL="635000" marR="0" lvl="0" indent="-635000" algn="l"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endParaRPr kumimoji="0" lang="en-GB" sz="3200" b="1" i="0" u="none" strike="noStrike" kern="1200" cap="none" spc="0" normalizeH="0" baseline="0" noProof="0" dirty="0">
              <a:ln>
                <a:noFill/>
              </a:ln>
              <a:solidFill>
                <a:srgbClr val="660066"/>
              </a:solidFill>
              <a:effectLst/>
              <a:uLnTx/>
              <a:uFillTx/>
              <a:latin typeface="Calibri"/>
              <a:ea typeface="+mn-ea"/>
              <a:cs typeface="+mn-cs"/>
            </a:endParaRPr>
          </a:p>
          <a:p>
            <a:pPr marL="635000" marR="0" lvl="0" indent="-635000" algn="l"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endParaRPr kumimoji="0" lang="en-GB" sz="3200" b="1" i="0" u="none" strike="noStrike" kern="1200" cap="none" spc="0" normalizeH="0" baseline="0" noProof="0" dirty="0">
              <a:ln>
                <a:noFill/>
              </a:ln>
              <a:solidFill>
                <a:srgbClr val="660066"/>
              </a:solidFill>
              <a:effectLst/>
              <a:uLnTx/>
              <a:uFillTx/>
              <a:latin typeface="Calibri"/>
              <a:ea typeface="+mn-ea"/>
              <a:cs typeface="+mn-cs"/>
            </a:endParaRPr>
          </a:p>
        </p:txBody>
      </p:sp>
    </p:spTree>
    <p:extLst>
      <p:ext uri="{BB962C8B-B14F-4D97-AF65-F5344CB8AC3E}">
        <p14:creationId xmlns:p14="http://schemas.microsoft.com/office/powerpoint/2010/main" val="1281772364"/>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844550" y="1758950"/>
            <a:ext cx="7759700" cy="4406900"/>
          </a:xfrm>
          <a:prstGeom prst="rect">
            <a:avLst/>
          </a:prstGeom>
          <a:noFill/>
          <a:ln w="12700">
            <a:noFill/>
            <a:miter lim="800000"/>
            <a:headEnd/>
            <a:tailEnd/>
          </a:ln>
        </p:spPr>
        <p:txBody>
          <a:bodyPr lIns="92075" tIns="46038" rIns="92075" bIns="46038"/>
          <a:lstStyle/>
          <a:p>
            <a:pPr marL="635000" marR="0" lvl="0" indent="-635000" algn="l" defTabSz="914400" rtl="0" eaLnBrk="0" fontAlgn="base" latinLnBrk="0" hangingPunct="0">
              <a:lnSpc>
                <a:spcPct val="90000"/>
              </a:lnSpc>
              <a:spcBef>
                <a:spcPct val="0"/>
              </a:spcBef>
              <a:spcAft>
                <a:spcPct val="0"/>
              </a:spcAft>
              <a:buClr>
                <a:srgbClr val="FF3399"/>
              </a:buClr>
              <a:buSzPct val="75000"/>
              <a:buFontTx/>
              <a:buNone/>
              <a:tabLst/>
              <a:defRPr/>
            </a:pPr>
            <a:r>
              <a:rPr kumimoji="0" lang="en-GB" sz="3200" b="1" i="0" u="none" strike="noStrike" kern="1200" cap="none" spc="0" normalizeH="0" baseline="0" noProof="0">
                <a:ln>
                  <a:noFill/>
                </a:ln>
                <a:solidFill>
                  <a:srgbClr val="660066"/>
                </a:solidFill>
                <a:effectLst/>
                <a:uLnTx/>
                <a:uFillTx/>
                <a:latin typeface="Calibri"/>
                <a:ea typeface="+mn-ea"/>
                <a:cs typeface="+mn-cs"/>
              </a:rPr>
              <a:t>2	What do you think was the thing you did best in this assignment?</a:t>
            </a:r>
          </a:p>
          <a:p>
            <a:pPr marL="635000" marR="0" lvl="0" indent="-635000" algn="l" defTabSz="914400" rtl="0" eaLnBrk="0" fontAlgn="base" latinLnBrk="0" hangingPunct="0">
              <a:lnSpc>
                <a:spcPct val="90000"/>
              </a:lnSpc>
              <a:spcBef>
                <a:spcPct val="0"/>
              </a:spcBef>
              <a:spcAft>
                <a:spcPct val="0"/>
              </a:spcAft>
              <a:buClr>
                <a:srgbClr val="FF3399"/>
              </a:buClr>
              <a:buSzPct val="75000"/>
              <a:buFontTx/>
              <a:buNone/>
              <a:tabLst/>
              <a:defRPr/>
            </a:pPr>
            <a:endParaRPr kumimoji="0" lang="en-GB" sz="3200" b="1" i="0" u="none" strike="noStrike" kern="1200" cap="none" spc="0" normalizeH="0" baseline="0" noProof="0">
              <a:ln>
                <a:noFill/>
              </a:ln>
              <a:solidFill>
                <a:srgbClr val="660066"/>
              </a:solidFill>
              <a:effectLst/>
              <a:uLnTx/>
              <a:uFillTx/>
              <a:latin typeface="Calibri"/>
              <a:ea typeface="+mn-ea"/>
              <a:cs typeface="+mn-cs"/>
            </a:endParaRPr>
          </a:p>
          <a:p>
            <a:pPr marL="635000" marR="0" lvl="0" indent="-635000" algn="l" defTabSz="914400" rtl="0" eaLnBrk="0" fontAlgn="base" latinLnBrk="0" hangingPunct="0">
              <a:lnSpc>
                <a:spcPct val="90000"/>
              </a:lnSpc>
              <a:spcBef>
                <a:spcPct val="0"/>
              </a:spcBef>
              <a:spcAft>
                <a:spcPct val="0"/>
              </a:spcAft>
              <a:buClr>
                <a:srgbClr val="FF3399"/>
              </a:buClr>
              <a:buSzPct val="75000"/>
              <a:buFontTx/>
              <a:buNone/>
              <a:tabLst/>
              <a:defRPr/>
            </a:pPr>
            <a:endParaRPr kumimoji="0" lang="en-GB" sz="3200" b="1" i="0" u="none" strike="noStrike" kern="1200" cap="none" spc="0" normalizeH="0" baseline="0" noProof="0">
              <a:ln>
                <a:noFill/>
              </a:ln>
              <a:solidFill>
                <a:srgbClr val="660066"/>
              </a:solidFill>
              <a:effectLst/>
              <a:uLnTx/>
              <a:uFillTx/>
              <a:latin typeface="Calibri"/>
              <a:ea typeface="+mn-ea"/>
              <a:cs typeface="+mn-cs"/>
            </a:endParaRPr>
          </a:p>
          <a:p>
            <a:pPr marL="635000" marR="0" lvl="0" indent="-635000" algn="l" defTabSz="914400" rtl="0" eaLnBrk="0" fontAlgn="base" latinLnBrk="0" hangingPunct="0">
              <a:lnSpc>
                <a:spcPct val="90000"/>
              </a:lnSpc>
              <a:spcBef>
                <a:spcPct val="0"/>
              </a:spcBef>
              <a:spcAft>
                <a:spcPct val="0"/>
              </a:spcAft>
              <a:buClr>
                <a:srgbClr val="FF3399"/>
              </a:buClr>
              <a:buSzPct val="75000"/>
              <a:buFontTx/>
              <a:buNone/>
              <a:tabLst/>
              <a:defRPr/>
            </a:pPr>
            <a:endParaRPr kumimoji="0" lang="en-GB" sz="3200" b="1" i="0" u="none" strike="noStrike" kern="1200" cap="none" spc="0" normalizeH="0" baseline="0" noProof="0">
              <a:ln>
                <a:noFill/>
              </a:ln>
              <a:solidFill>
                <a:srgbClr val="660066"/>
              </a:solidFill>
              <a:effectLst/>
              <a:uLnTx/>
              <a:uFillTx/>
              <a:latin typeface="Calibri"/>
              <a:ea typeface="+mn-ea"/>
              <a:cs typeface="+mn-cs"/>
            </a:endParaRPr>
          </a:p>
        </p:txBody>
      </p:sp>
      <p:sp>
        <p:nvSpPr>
          <p:cNvPr id="13315" name="Rectangle 3"/>
          <p:cNvSpPr>
            <a:spLocks noChangeArrowheads="1"/>
          </p:cNvSpPr>
          <p:nvPr/>
        </p:nvSpPr>
        <p:spPr bwMode="auto">
          <a:xfrm>
            <a:off x="844550" y="349250"/>
            <a:ext cx="7759700" cy="1092200"/>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85000"/>
              </a:lnSpc>
              <a:spcBef>
                <a:spcPct val="0"/>
              </a:spcBef>
              <a:spcAft>
                <a:spcPct val="0"/>
              </a:spcAft>
              <a:buClrTx/>
              <a:buSzTx/>
              <a:buFontTx/>
              <a:buNone/>
              <a:tabLst/>
              <a:defRPr/>
            </a:pPr>
            <a:r>
              <a:rPr kumimoji="0" lang="en-GB" sz="3200" b="1" i="0" u="none" strike="noStrike" kern="1200" cap="none" spc="0" normalizeH="0" baseline="0" noProof="0">
                <a:ln>
                  <a:noFill/>
                </a:ln>
                <a:solidFill>
                  <a:srgbClr val="FF0000"/>
                </a:solidFill>
                <a:effectLst/>
                <a:uLnTx/>
                <a:uFillTx/>
                <a:latin typeface="Calibri"/>
                <a:ea typeface="+mn-ea"/>
                <a:cs typeface="+mn-cs"/>
              </a:rPr>
              <a:t>Some questions to consider for self-assessment-tutor dialogues</a:t>
            </a:r>
          </a:p>
        </p:txBody>
      </p:sp>
    </p:spTree>
    <p:extLst>
      <p:ext uri="{BB962C8B-B14F-4D97-AF65-F5344CB8AC3E}">
        <p14:creationId xmlns:p14="http://schemas.microsoft.com/office/powerpoint/2010/main" val="1502634045"/>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844550" y="1758950"/>
            <a:ext cx="7759700" cy="4406900"/>
          </a:xfrm>
          <a:prstGeom prst="rect">
            <a:avLst/>
          </a:prstGeom>
          <a:noFill/>
          <a:ln w="12700">
            <a:noFill/>
            <a:miter lim="800000"/>
            <a:headEnd/>
            <a:tailEnd/>
          </a:ln>
        </p:spPr>
        <p:txBody>
          <a:bodyPr lIns="92075" tIns="46038" rIns="92075" bIns="46038"/>
          <a:lstStyle/>
          <a:p>
            <a:pPr marL="635000" marR="0" lvl="0" indent="-635000" algn="l" defTabSz="914400" rtl="0" eaLnBrk="0" fontAlgn="base" latinLnBrk="0" hangingPunct="0">
              <a:lnSpc>
                <a:spcPct val="90000"/>
              </a:lnSpc>
              <a:spcBef>
                <a:spcPct val="0"/>
              </a:spcBef>
              <a:spcAft>
                <a:spcPct val="0"/>
              </a:spcAft>
              <a:buClr>
                <a:srgbClr val="FF3399"/>
              </a:buClr>
              <a:buSzPct val="75000"/>
              <a:buFontTx/>
              <a:buNone/>
              <a:tabLst/>
              <a:defRPr/>
            </a:pPr>
            <a:r>
              <a:rPr kumimoji="0" lang="en-GB" sz="3200" b="1" i="0" u="none" strike="noStrike" kern="1200" cap="none" spc="0" normalizeH="0" baseline="0" noProof="0" dirty="0">
                <a:ln>
                  <a:noFill/>
                </a:ln>
                <a:solidFill>
                  <a:srgbClr val="660066"/>
                </a:solidFill>
                <a:effectLst/>
                <a:uLnTx/>
                <a:uFillTx/>
                <a:latin typeface="Calibri"/>
                <a:ea typeface="+mn-ea"/>
                <a:cs typeface="+mn-cs"/>
              </a:rPr>
              <a:t>3	If you had the chance to do the assignment again from scratch, how (if at all) might you decide to go about it differently?</a:t>
            </a:r>
          </a:p>
          <a:p>
            <a:pPr marL="635000" marR="0" lvl="0" indent="-635000" algn="l" defTabSz="914400" rtl="0" eaLnBrk="0" fontAlgn="base" latinLnBrk="0" hangingPunct="0">
              <a:lnSpc>
                <a:spcPct val="90000"/>
              </a:lnSpc>
              <a:spcBef>
                <a:spcPct val="0"/>
              </a:spcBef>
              <a:spcAft>
                <a:spcPct val="0"/>
              </a:spcAft>
              <a:buClr>
                <a:srgbClr val="FF3399"/>
              </a:buClr>
              <a:buSzPct val="75000"/>
              <a:buFontTx/>
              <a:buNone/>
              <a:tabLst/>
              <a:defRPr/>
            </a:pPr>
            <a:endParaRPr kumimoji="0" lang="en-GB" sz="3200" b="1" i="0" u="none" strike="noStrike" kern="1200" cap="none" spc="0" normalizeH="0" baseline="0" noProof="0" dirty="0">
              <a:ln>
                <a:noFill/>
              </a:ln>
              <a:solidFill>
                <a:srgbClr val="660066"/>
              </a:solidFill>
              <a:effectLst/>
              <a:uLnTx/>
              <a:uFillTx/>
              <a:latin typeface="Calibri"/>
              <a:ea typeface="+mn-ea"/>
              <a:cs typeface="+mn-cs"/>
            </a:endParaRPr>
          </a:p>
          <a:p>
            <a:pPr marL="635000" marR="0" lvl="0" indent="-635000" algn="l" defTabSz="914400" rtl="0" eaLnBrk="0" fontAlgn="base" latinLnBrk="0" hangingPunct="0">
              <a:lnSpc>
                <a:spcPct val="90000"/>
              </a:lnSpc>
              <a:spcBef>
                <a:spcPct val="0"/>
              </a:spcBef>
              <a:spcAft>
                <a:spcPct val="0"/>
              </a:spcAft>
              <a:buClr>
                <a:srgbClr val="FF3399"/>
              </a:buClr>
              <a:buSzPct val="75000"/>
              <a:buFontTx/>
              <a:buNone/>
              <a:tabLst/>
              <a:defRPr/>
            </a:pPr>
            <a:endParaRPr kumimoji="0" lang="en-GB" sz="3200" b="1" i="0" u="none" strike="noStrike" kern="1200" cap="none" spc="0" normalizeH="0" baseline="0" noProof="0" dirty="0">
              <a:ln>
                <a:noFill/>
              </a:ln>
              <a:solidFill>
                <a:srgbClr val="660066"/>
              </a:solidFill>
              <a:effectLst/>
              <a:uLnTx/>
              <a:uFillTx/>
              <a:latin typeface="Calibri"/>
              <a:ea typeface="+mn-ea"/>
              <a:cs typeface="+mn-cs"/>
            </a:endParaRPr>
          </a:p>
          <a:p>
            <a:pPr marL="635000" marR="0" lvl="0" indent="-635000" algn="l" defTabSz="914400" rtl="0" eaLnBrk="0" fontAlgn="base" latinLnBrk="0" hangingPunct="0">
              <a:lnSpc>
                <a:spcPct val="90000"/>
              </a:lnSpc>
              <a:spcBef>
                <a:spcPct val="0"/>
              </a:spcBef>
              <a:spcAft>
                <a:spcPct val="0"/>
              </a:spcAft>
              <a:buClr>
                <a:srgbClr val="FF3399"/>
              </a:buClr>
              <a:buSzPct val="75000"/>
              <a:buFontTx/>
              <a:buNone/>
              <a:tabLst/>
              <a:defRPr/>
            </a:pPr>
            <a:endParaRPr kumimoji="0" lang="en-GB" sz="3200" b="1" i="0" u="none" strike="noStrike" kern="1200" cap="none" spc="0" normalizeH="0" baseline="0" noProof="0" dirty="0">
              <a:ln>
                <a:noFill/>
              </a:ln>
              <a:solidFill>
                <a:srgbClr val="660066"/>
              </a:solidFill>
              <a:effectLst/>
              <a:uLnTx/>
              <a:uFillTx/>
              <a:latin typeface="Calibri"/>
              <a:ea typeface="+mn-ea"/>
              <a:cs typeface="+mn-cs"/>
            </a:endParaRPr>
          </a:p>
        </p:txBody>
      </p:sp>
      <p:sp>
        <p:nvSpPr>
          <p:cNvPr id="14339" name="Rectangle 3"/>
          <p:cNvSpPr>
            <a:spLocks noChangeArrowheads="1"/>
          </p:cNvSpPr>
          <p:nvPr/>
        </p:nvSpPr>
        <p:spPr bwMode="auto">
          <a:xfrm>
            <a:off x="844550" y="349250"/>
            <a:ext cx="7759700" cy="1092200"/>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85000"/>
              </a:lnSpc>
              <a:spcBef>
                <a:spcPct val="0"/>
              </a:spcBef>
              <a:spcAft>
                <a:spcPct val="0"/>
              </a:spcAft>
              <a:buClrTx/>
              <a:buSzTx/>
              <a:buFontTx/>
              <a:buNone/>
              <a:tabLst/>
              <a:defRPr/>
            </a:pPr>
            <a:r>
              <a:rPr kumimoji="0" lang="en-GB" sz="3200" b="1" i="0" u="none" strike="noStrike" kern="1200" cap="none" spc="0" normalizeH="0" baseline="0" noProof="0" dirty="0">
                <a:ln>
                  <a:noFill/>
                </a:ln>
                <a:solidFill>
                  <a:srgbClr val="FF0000"/>
                </a:solidFill>
                <a:effectLst/>
                <a:uLnTx/>
                <a:uFillTx/>
                <a:latin typeface="Calibri"/>
                <a:ea typeface="+mn-ea"/>
                <a:cs typeface="+mn-cs"/>
              </a:rPr>
              <a:t>Some questions to consider for self-assessment-tutor dialogues</a:t>
            </a:r>
          </a:p>
        </p:txBody>
      </p:sp>
    </p:spTree>
    <p:extLst>
      <p:ext uri="{BB962C8B-B14F-4D97-AF65-F5344CB8AC3E}">
        <p14:creationId xmlns:p14="http://schemas.microsoft.com/office/powerpoint/2010/main" val="29444169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b="1" dirty="0">
                <a:latin typeface="Calibri" panose="020F0502020204030204" pitchFamily="34" charset="0"/>
                <a:cs typeface="Calibri" panose="020F0502020204030204" pitchFamily="34" charset="0"/>
              </a:rPr>
              <a:t>Time-constrained Post-it exercise</a:t>
            </a:r>
          </a:p>
        </p:txBody>
      </p:sp>
      <p:sp>
        <p:nvSpPr>
          <p:cNvPr id="36868" name="Rectangle 3"/>
          <p:cNvSpPr>
            <a:spLocks noGrp="1" noChangeArrowheads="1"/>
          </p:cNvSpPr>
          <p:nvPr>
            <p:ph idx="1"/>
          </p:nvPr>
        </p:nvSpPr>
        <p:spPr>
          <a:xfrm>
            <a:off x="358777" y="908651"/>
            <a:ext cx="8605838" cy="4958750"/>
          </a:xfrm>
        </p:spPr>
        <p:txBody>
          <a:bodyPr/>
          <a:lstStyle/>
          <a:p>
            <a:pPr>
              <a:lnSpc>
                <a:spcPct val="100000"/>
              </a:lnSpc>
            </a:pPr>
            <a:r>
              <a:rPr lang="en-GB" sz="2800" dirty="0"/>
              <a:t>On a post-it, </a:t>
            </a:r>
            <a:r>
              <a:rPr lang="en-GB" sz="2800" dirty="0">
                <a:solidFill>
                  <a:srgbClr val="FF0000"/>
                </a:solidFill>
              </a:rPr>
              <a:t>in your best handwriting</a:t>
            </a:r>
            <a:r>
              <a:rPr lang="en-GB" sz="2800" dirty="0"/>
              <a:t>, please write your own completion of the starter:</a:t>
            </a:r>
          </a:p>
          <a:p>
            <a:pPr>
              <a:lnSpc>
                <a:spcPct val="100000"/>
              </a:lnSpc>
              <a:buNone/>
            </a:pPr>
            <a:r>
              <a:rPr lang="en-GB" sz="2800" dirty="0"/>
              <a:t>	</a:t>
            </a:r>
            <a:r>
              <a:rPr lang="en-GB" dirty="0">
                <a:solidFill>
                  <a:srgbClr val="008000"/>
                </a:solidFill>
              </a:rPr>
              <a:t>“Activating learning with my students would be much better if only I …”</a:t>
            </a:r>
          </a:p>
          <a:p>
            <a:pPr>
              <a:lnSpc>
                <a:spcPct val="100000"/>
              </a:lnSpc>
            </a:pPr>
            <a:r>
              <a:rPr lang="en-GB" sz="2800" dirty="0"/>
              <a:t>Please swap post-its so that you’ve no idea who has yours.</a:t>
            </a:r>
          </a:p>
          <a:p>
            <a:pPr>
              <a:lnSpc>
                <a:spcPct val="100000"/>
              </a:lnSpc>
            </a:pPr>
            <a:r>
              <a:rPr lang="en-GB" sz="2800" dirty="0"/>
              <a:t>If chosen, please read out with </a:t>
            </a:r>
            <a:r>
              <a:rPr lang="en-GB" sz="2800" dirty="0">
                <a:solidFill>
                  <a:srgbClr val="FF0000"/>
                </a:solidFill>
              </a:rPr>
              <a:t>passion and drama </a:t>
            </a:r>
            <a:r>
              <a:rPr lang="en-GB" sz="2800" dirty="0"/>
              <a:t>the post-it you now have.</a:t>
            </a:r>
          </a:p>
          <a:p>
            <a:pPr>
              <a:lnSpc>
                <a:spcPct val="100000"/>
              </a:lnSpc>
            </a:pPr>
            <a:r>
              <a:rPr lang="en-GB" sz="2800" dirty="0"/>
              <a:t>Please keep them for now, and place them all as directed after the session.</a:t>
            </a:r>
          </a:p>
        </p:txBody>
      </p:sp>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844550" y="1758950"/>
            <a:ext cx="7759700" cy="4406900"/>
          </a:xfrm>
          <a:prstGeom prst="rect">
            <a:avLst/>
          </a:prstGeom>
          <a:noFill/>
          <a:ln w="12700">
            <a:noFill/>
            <a:miter lim="800000"/>
            <a:headEnd/>
            <a:tailEnd/>
          </a:ln>
        </p:spPr>
        <p:txBody>
          <a:bodyPr lIns="92075" tIns="46038" rIns="92075" bIns="46038"/>
          <a:lstStyle/>
          <a:p>
            <a:pPr marL="635000" marR="0" lvl="0" indent="-635000" algn="l"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r>
              <a:rPr kumimoji="0" lang="en-GB" sz="3200" b="1" i="0" u="none" strike="noStrike" kern="1200" cap="none" spc="0" normalizeH="0" baseline="0" noProof="0" dirty="0">
                <a:ln>
                  <a:noFill/>
                </a:ln>
                <a:solidFill>
                  <a:srgbClr val="660066"/>
                </a:solidFill>
                <a:effectLst/>
                <a:uLnTx/>
                <a:uFillTx/>
                <a:latin typeface="Calibri"/>
                <a:ea typeface="+mn-ea"/>
                <a:cs typeface="+mn-cs"/>
              </a:rPr>
              <a:t>4	What did you find the hardest aspect of this assignment?</a:t>
            </a:r>
          </a:p>
          <a:p>
            <a:pPr marL="635000" marR="0" lvl="0" indent="-635000" algn="l"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endParaRPr kumimoji="0" lang="en-GB" sz="3200" b="1" i="0" u="none" strike="noStrike" kern="1200" cap="none" spc="0" normalizeH="0" baseline="0" noProof="0" dirty="0">
              <a:ln>
                <a:noFill/>
              </a:ln>
              <a:solidFill>
                <a:srgbClr val="660066"/>
              </a:solidFill>
              <a:effectLst/>
              <a:uLnTx/>
              <a:uFillTx/>
              <a:latin typeface="Calibri"/>
              <a:ea typeface="+mn-ea"/>
              <a:cs typeface="+mn-cs"/>
            </a:endParaRPr>
          </a:p>
          <a:p>
            <a:pPr marL="635000" marR="0" lvl="0" indent="-635000" algn="l"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endParaRPr kumimoji="0" lang="en-GB" sz="3200" b="1" i="0" u="none" strike="noStrike" kern="1200" cap="none" spc="0" normalizeH="0" baseline="0" noProof="0" dirty="0">
              <a:ln>
                <a:noFill/>
              </a:ln>
              <a:solidFill>
                <a:srgbClr val="660066"/>
              </a:solidFill>
              <a:effectLst/>
              <a:uLnTx/>
              <a:uFillTx/>
              <a:latin typeface="Calibri"/>
              <a:ea typeface="+mn-ea"/>
              <a:cs typeface="+mn-cs"/>
            </a:endParaRPr>
          </a:p>
          <a:p>
            <a:pPr marL="635000" marR="0" lvl="0" indent="-635000" algn="l"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endParaRPr kumimoji="0" lang="en-GB" sz="3200" b="1" i="0" u="none" strike="noStrike" kern="1200" cap="none" spc="0" normalizeH="0" baseline="0" noProof="0" dirty="0">
              <a:ln>
                <a:noFill/>
              </a:ln>
              <a:solidFill>
                <a:srgbClr val="660066"/>
              </a:solidFill>
              <a:effectLst/>
              <a:uLnTx/>
              <a:uFillTx/>
              <a:latin typeface="Calibri"/>
              <a:ea typeface="+mn-ea"/>
              <a:cs typeface="+mn-cs"/>
            </a:endParaRPr>
          </a:p>
          <a:p>
            <a:pPr marL="635000" marR="0" lvl="0" indent="-635000" algn="l"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endParaRPr kumimoji="0" lang="en-GB" sz="3200" b="1" i="0" u="none" strike="noStrike" kern="1200" cap="none" spc="0" normalizeH="0" baseline="0" noProof="0" dirty="0">
              <a:ln>
                <a:noFill/>
              </a:ln>
              <a:solidFill>
                <a:srgbClr val="660066"/>
              </a:solidFill>
              <a:effectLst/>
              <a:uLnTx/>
              <a:uFillTx/>
              <a:latin typeface="Calibri"/>
              <a:ea typeface="+mn-ea"/>
              <a:cs typeface="+mn-cs"/>
            </a:endParaRPr>
          </a:p>
        </p:txBody>
      </p:sp>
      <p:sp>
        <p:nvSpPr>
          <p:cNvPr id="15363" name="Rectangle 3"/>
          <p:cNvSpPr>
            <a:spLocks noChangeArrowheads="1"/>
          </p:cNvSpPr>
          <p:nvPr/>
        </p:nvSpPr>
        <p:spPr bwMode="auto">
          <a:xfrm>
            <a:off x="844550" y="349250"/>
            <a:ext cx="7759700" cy="1092200"/>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85000"/>
              </a:lnSpc>
              <a:spcBef>
                <a:spcPct val="0"/>
              </a:spcBef>
              <a:spcAft>
                <a:spcPct val="0"/>
              </a:spcAft>
              <a:buClrTx/>
              <a:buSzTx/>
              <a:buFontTx/>
              <a:buNone/>
              <a:tabLst/>
              <a:defRPr/>
            </a:pPr>
            <a:r>
              <a:rPr kumimoji="0" lang="en-GB" sz="3200" b="1" i="0" u="none" strike="noStrike" kern="1200" cap="none" spc="0" normalizeH="0" baseline="0" noProof="0" dirty="0">
                <a:ln>
                  <a:noFill/>
                </a:ln>
                <a:solidFill>
                  <a:srgbClr val="FF0000"/>
                </a:solidFill>
                <a:effectLst/>
                <a:uLnTx/>
                <a:uFillTx/>
                <a:latin typeface="Calibri"/>
                <a:ea typeface="+mn-ea"/>
                <a:cs typeface="+mn-cs"/>
              </a:rPr>
              <a:t>Some questions to consider for self-assessment-tutor dialogues</a:t>
            </a:r>
          </a:p>
        </p:txBody>
      </p:sp>
    </p:spTree>
    <p:extLst>
      <p:ext uri="{BB962C8B-B14F-4D97-AF65-F5344CB8AC3E}">
        <p14:creationId xmlns:p14="http://schemas.microsoft.com/office/powerpoint/2010/main" val="3708645741"/>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0" y="12"/>
            <a:ext cx="9144000" cy="765175"/>
          </a:xfrm>
          <a:prstGeom prst="rect">
            <a:avLst/>
          </a:prstGeom>
          <a:noFill/>
          <a:ln w="9525" algn="ctr">
            <a:noFill/>
            <a:miter lim="800000"/>
            <a:headEnd/>
            <a:tailEnd/>
          </a:ln>
        </p:spPr>
        <p:txBody>
          <a:bodyPr anchor="ctr"/>
          <a:lstStyle/>
          <a:p>
            <a:pPr marL="0" marR="0" lvl="0" indent="0" algn="l" defTabSz="914400" rtl="0" eaLnBrk="1" fontAlgn="base" latinLnBrk="0" hangingPunct="1">
              <a:lnSpc>
                <a:spcPct val="85000"/>
              </a:lnSpc>
              <a:spcBef>
                <a:spcPct val="0"/>
              </a:spcBef>
              <a:spcAft>
                <a:spcPct val="0"/>
              </a:spcAft>
              <a:buClrTx/>
              <a:buSzTx/>
              <a:buFontTx/>
              <a:buNone/>
              <a:tabLst/>
              <a:defRPr/>
            </a:pPr>
            <a:r>
              <a:rPr kumimoji="0" lang="en-US" sz="2800" b="1" i="0" u="none" strike="noStrike" kern="1200" cap="none" spc="0" normalizeH="0" baseline="0" noProof="0">
                <a:ln>
                  <a:noFill/>
                </a:ln>
                <a:solidFill>
                  <a:srgbClr val="FF0000"/>
                </a:solidFill>
                <a:effectLst/>
                <a:uLnTx/>
                <a:uFillTx/>
                <a:latin typeface="Verdana" pitchFamily="34" charset="0"/>
                <a:ea typeface="+mn-ea"/>
                <a:cs typeface="+mn-cs"/>
              </a:rPr>
              <a:t>Back to our intended learning outcomes…</a:t>
            </a:r>
          </a:p>
        </p:txBody>
      </p:sp>
      <p:sp>
        <p:nvSpPr>
          <p:cNvPr id="22531" name="Oval 3">
            <a:hlinkClick r:id="" action="ppaction://hlinkshowjump?jump=previousslide"/>
          </p:cNvPr>
          <p:cNvSpPr>
            <a:spLocks noChangeArrowheads="1"/>
          </p:cNvSpPr>
          <p:nvPr/>
        </p:nvSpPr>
        <p:spPr bwMode="auto">
          <a:xfrm>
            <a:off x="1295400" y="762000"/>
            <a:ext cx="6096000" cy="594360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22532" name="Oval 4"/>
          <p:cNvSpPr>
            <a:spLocks noChangeArrowheads="1"/>
          </p:cNvSpPr>
          <p:nvPr/>
        </p:nvSpPr>
        <p:spPr bwMode="auto">
          <a:xfrm>
            <a:off x="2006602" y="1549400"/>
            <a:ext cx="4749800" cy="4445000"/>
          </a:xfrm>
          <a:prstGeom prst="ellipse">
            <a:avLst/>
          </a:prstGeom>
          <a:solidFill>
            <a:srgbClr val="FF99FF"/>
          </a:solidFill>
          <a:ln w="50800">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22533" name="Oval 5"/>
          <p:cNvSpPr>
            <a:spLocks noChangeArrowheads="1"/>
          </p:cNvSpPr>
          <p:nvPr/>
        </p:nvSpPr>
        <p:spPr bwMode="auto">
          <a:xfrm>
            <a:off x="2692402" y="2082800"/>
            <a:ext cx="3378200" cy="3302000"/>
          </a:xfrm>
          <a:prstGeom prst="ellipse">
            <a:avLst/>
          </a:prstGeom>
          <a:solidFill>
            <a:srgbClr val="FF3300"/>
          </a:solidFill>
          <a:ln w="50800">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22534" name="Oval 6"/>
          <p:cNvSpPr>
            <a:spLocks noChangeArrowheads="1"/>
          </p:cNvSpPr>
          <p:nvPr/>
        </p:nvSpPr>
        <p:spPr bwMode="auto">
          <a:xfrm>
            <a:off x="3378202" y="2844800"/>
            <a:ext cx="1930400" cy="1778000"/>
          </a:xfrm>
          <a:prstGeom prst="ellipse">
            <a:avLst/>
          </a:prstGeom>
          <a:solidFill>
            <a:srgbClr val="FFFF66"/>
          </a:solidFill>
          <a:ln w="50800">
            <a:solidFill>
              <a:schemeClr val="tx1"/>
            </a:solidFill>
            <a:round/>
            <a:headEnd/>
            <a:tailEnd/>
          </a:ln>
        </p:spPr>
        <p:txBody>
          <a:bodyPr wrap="none" lIns="92075" tIns="46038" rIns="92075" bIns="46038"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Comic Sans MS" pitchFamily="66" charset="0"/>
                <a:ea typeface="+mn-ea"/>
                <a:cs typeface="+mn-cs"/>
              </a:rPr>
              <a:t>Wanting/</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Comic Sans MS" pitchFamily="66" charset="0"/>
                <a:ea typeface="+mn-ea"/>
                <a:cs typeface="+mn-cs"/>
              </a:rPr>
              <a:t>Needing</a:t>
            </a:r>
          </a:p>
        </p:txBody>
      </p:sp>
      <p:sp>
        <p:nvSpPr>
          <p:cNvPr id="22535" name="Rectangle 7"/>
          <p:cNvSpPr>
            <a:spLocks noChangeArrowheads="1"/>
          </p:cNvSpPr>
          <p:nvPr/>
        </p:nvSpPr>
        <p:spPr bwMode="auto">
          <a:xfrm>
            <a:off x="3810000" y="4618039"/>
            <a:ext cx="1447800" cy="585418"/>
          </a:xfrm>
          <a:prstGeom prst="rect">
            <a:avLst/>
          </a:prstGeom>
          <a:noFill/>
          <a:ln w="9525">
            <a:noFill/>
            <a:miter lim="800000"/>
            <a:headEnd/>
            <a:tailEnd/>
          </a:ln>
        </p:spPr>
        <p:txBody>
          <a:bodyPr lIns="92075" tIns="46038" rIns="92075" bIns="46038">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FFFFFF"/>
                </a:solidFill>
                <a:effectLst/>
                <a:uLnTx/>
                <a:uFillTx/>
                <a:latin typeface="Comic Sans MS" pitchFamily="66" charset="0"/>
                <a:ea typeface="+mn-ea"/>
                <a:cs typeface="+mn-cs"/>
              </a:rPr>
              <a:t>Doing</a:t>
            </a:r>
          </a:p>
        </p:txBody>
      </p:sp>
      <p:sp>
        <p:nvSpPr>
          <p:cNvPr id="22536" name="Rectangle 8"/>
          <p:cNvSpPr>
            <a:spLocks noChangeArrowheads="1"/>
          </p:cNvSpPr>
          <p:nvPr/>
        </p:nvSpPr>
        <p:spPr bwMode="auto">
          <a:xfrm>
            <a:off x="3505200" y="6065839"/>
            <a:ext cx="2514600" cy="585418"/>
          </a:xfrm>
          <a:prstGeom prst="rect">
            <a:avLst/>
          </a:prstGeom>
          <a:noFill/>
          <a:ln w="9525">
            <a:noFill/>
            <a:miter lim="800000"/>
            <a:headEnd/>
            <a:tailEnd/>
          </a:ln>
        </p:spPr>
        <p:txBody>
          <a:bodyPr lIns="92075" tIns="46038" rIns="92075" bIns="46038">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000000"/>
                </a:solidFill>
                <a:effectLst/>
                <a:uLnTx/>
                <a:uFillTx/>
                <a:latin typeface="Comic Sans MS" pitchFamily="66" charset="0"/>
                <a:ea typeface="+mn-ea"/>
                <a:cs typeface="+mn-cs"/>
              </a:rPr>
              <a:t>Feedback</a:t>
            </a:r>
          </a:p>
        </p:txBody>
      </p:sp>
      <p:sp>
        <p:nvSpPr>
          <p:cNvPr id="22537" name="AutoShape 9">
            <a:hlinkClick r:id="rId3" action="ppaction://hlinkpres?slideindex=1&amp;slidetitle=" highlightClick="1"/>
          </p:cNvPr>
          <p:cNvSpPr>
            <a:spLocks noChangeArrowheads="1"/>
          </p:cNvSpPr>
          <p:nvPr/>
        </p:nvSpPr>
        <p:spPr bwMode="auto">
          <a:xfrm>
            <a:off x="8101019" y="5821375"/>
            <a:ext cx="1042987" cy="1042987"/>
          </a:xfrm>
          <a:prstGeom prst="actionButtonBlank">
            <a:avLst/>
          </a:prstGeom>
          <a:noFill/>
          <a:ln w="12700">
            <a:noFill/>
            <a:miter lim="800000"/>
            <a:headEnd type="none" w="sm" len="sm"/>
            <a:tailEnd type="none" w="sm" len="sm"/>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22538" name="Rectangle 10"/>
          <p:cNvSpPr>
            <a:spLocks noChangeArrowheads="1"/>
          </p:cNvSpPr>
          <p:nvPr/>
        </p:nvSpPr>
        <p:spPr bwMode="auto">
          <a:xfrm>
            <a:off x="2987677" y="5157789"/>
            <a:ext cx="2795588" cy="585418"/>
          </a:xfrm>
          <a:prstGeom prst="rect">
            <a:avLst/>
          </a:prstGeom>
          <a:noFill/>
          <a:ln w="9525">
            <a:noFill/>
            <a:miter lim="800000"/>
            <a:headEnd/>
            <a:tailEnd/>
          </a:ln>
        </p:spPr>
        <p:txBody>
          <a:bodyPr lIns="92075" tIns="46038" rIns="92075" bIns="46038">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000000"/>
                </a:solidFill>
                <a:effectLst/>
                <a:uLnTx/>
                <a:uFillTx/>
                <a:latin typeface="Comic Sans MS" pitchFamily="66" charset="0"/>
                <a:ea typeface="+mn-ea"/>
                <a:cs typeface="+mn-cs"/>
              </a:rPr>
              <a:t>Making sense</a:t>
            </a:r>
          </a:p>
        </p:txBody>
      </p:sp>
      <p:sp>
        <p:nvSpPr>
          <p:cNvPr id="22539" name="Rectangle 11"/>
          <p:cNvSpPr>
            <a:spLocks noChangeArrowheads="1"/>
          </p:cNvSpPr>
          <p:nvPr/>
        </p:nvSpPr>
        <p:spPr bwMode="auto">
          <a:xfrm>
            <a:off x="0" y="836613"/>
            <a:ext cx="9144000" cy="6021387"/>
          </a:xfrm>
          <a:prstGeom prst="rect">
            <a:avLst/>
          </a:prstGeom>
          <a:solidFill>
            <a:srgbClr val="FFFFFF">
              <a:alpha val="89804"/>
            </a:srgbClr>
          </a:solidFill>
          <a:ln w="9525" algn="ctr">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a:ln>
                <a:noFill/>
              </a:ln>
              <a:solidFill>
                <a:srgbClr val="59178A"/>
              </a:solidFill>
              <a:effectLst/>
              <a:uLnTx/>
              <a:uFillTx/>
              <a:latin typeface="Arial" pitchFamily="34" charset="0"/>
              <a:ea typeface="+mn-ea"/>
              <a:cs typeface="+mn-cs"/>
            </a:endParaRPr>
          </a:p>
        </p:txBody>
      </p:sp>
      <p:sp>
        <p:nvSpPr>
          <p:cNvPr id="1403917" name="Rectangle 13"/>
          <p:cNvSpPr>
            <a:spLocks noChangeArrowheads="1"/>
          </p:cNvSpPr>
          <p:nvPr/>
        </p:nvSpPr>
        <p:spPr bwMode="auto">
          <a:xfrm>
            <a:off x="0" y="692150"/>
            <a:ext cx="9144000" cy="6165850"/>
          </a:xfrm>
          <a:prstGeom prst="rect">
            <a:avLst/>
          </a:prstGeom>
          <a:noFill/>
          <a:ln w="12700">
            <a:noFill/>
            <a:miter lim="800000"/>
            <a:headEnd/>
            <a:tailEnd/>
          </a:ln>
        </p:spPr>
        <p:txBody>
          <a:bodyPr lIns="92075" tIns="46038" rIns="92075" bIns="46038"/>
          <a:lstStyle/>
          <a:p>
            <a:pPr marL="723900" marR="0" lvl="0" indent="-723900" algn="l" defTabSz="914400" rtl="0" eaLnBrk="1" fontAlgn="base" latinLnBrk="0" hangingPunct="1">
              <a:lnSpc>
                <a:spcPct val="90000"/>
              </a:lnSpc>
              <a:spcBef>
                <a:spcPct val="35000"/>
              </a:spcBef>
              <a:spcAft>
                <a:spcPct val="0"/>
              </a:spcAft>
              <a:buClr>
                <a:srgbClr val="009900"/>
              </a:buClr>
              <a:buSzTx/>
              <a:buFont typeface="Wingdings" pitchFamily="2" charset="2"/>
              <a:buNone/>
              <a:tabLst/>
              <a:defRPr/>
            </a:pPr>
            <a:r>
              <a:rPr kumimoji="0" lang="en-GB" sz="2800" b="1" i="0" u="none" strike="noStrike" kern="1200" cap="none" spc="0" normalizeH="0" baseline="0" noProof="0" dirty="0">
                <a:ln>
                  <a:noFill/>
                </a:ln>
                <a:solidFill>
                  <a:srgbClr val="660066"/>
                </a:solidFill>
                <a:effectLst/>
                <a:uLnTx/>
                <a:uFillTx/>
                <a:latin typeface="Calibri"/>
                <a:ea typeface="+mn-ea"/>
                <a:cs typeface="+mn-cs"/>
              </a:rPr>
              <a:t>Do you now feel better able to:</a:t>
            </a:r>
          </a:p>
          <a:p>
            <a:pPr marL="723900" marR="0" lvl="0" indent="-723900" algn="l" defTabSz="914400" rtl="0" eaLnBrk="1" fontAlgn="base" latinLnBrk="0" hangingPunct="1">
              <a:lnSpc>
                <a:spcPct val="90000"/>
              </a:lnSpc>
              <a:spcBef>
                <a:spcPct val="35000"/>
              </a:spcBef>
              <a:spcAft>
                <a:spcPct val="0"/>
              </a:spcAft>
              <a:buClr>
                <a:srgbClr val="009900"/>
              </a:buClr>
              <a:buSzTx/>
              <a:buFont typeface="Wingdings" pitchFamily="2" charset="2"/>
              <a:buNone/>
              <a:tabLst/>
              <a:defRPr/>
            </a:pPr>
            <a:r>
              <a:rPr kumimoji="0" lang="en-GB" sz="2800" b="1" i="0" u="none" strike="noStrike" kern="1200" cap="none" spc="0" normalizeH="0" baseline="0" noProof="0" dirty="0">
                <a:ln>
                  <a:noFill/>
                </a:ln>
                <a:solidFill>
                  <a:srgbClr val="660066"/>
                </a:solidFill>
                <a:effectLst/>
                <a:uLnTx/>
                <a:uFillTx/>
                <a:latin typeface="Calibri"/>
                <a:ea typeface="+mn-ea"/>
                <a:cs typeface="+mn-cs"/>
              </a:rPr>
              <a:t>	</a:t>
            </a:r>
            <a:r>
              <a:rPr kumimoji="0" lang="en-GB" sz="2800" b="1" i="0" u="none" strike="noStrike" kern="1200" cap="none" spc="0" normalizeH="0" baseline="0" noProof="0" dirty="0">
                <a:ln>
                  <a:noFill/>
                </a:ln>
                <a:solidFill>
                  <a:srgbClr val="336600"/>
                </a:solidFill>
                <a:effectLst/>
                <a:uLnTx/>
                <a:uFillTx/>
                <a:latin typeface="Calibri"/>
                <a:ea typeface="+mn-ea"/>
                <a:cs typeface="+mn-cs"/>
              </a:rPr>
              <a:t>2 hands = very much better</a:t>
            </a:r>
            <a:r>
              <a:rPr kumimoji="0" lang="en-GB" sz="2800" b="1" i="0" u="none" strike="noStrike" kern="1200" cap="none" spc="0" normalizeH="0" baseline="0" noProof="0" dirty="0">
                <a:ln>
                  <a:noFill/>
                </a:ln>
                <a:solidFill>
                  <a:srgbClr val="660066"/>
                </a:solidFill>
                <a:effectLst/>
                <a:uLnTx/>
                <a:uFillTx/>
                <a:latin typeface="Calibri"/>
                <a:ea typeface="+mn-ea"/>
                <a:cs typeface="+mn-cs"/>
              </a:rPr>
              <a:t>,  </a:t>
            </a:r>
          </a:p>
          <a:p>
            <a:pPr marL="723900" marR="0" lvl="0" indent="-723900" algn="l" defTabSz="914400" rtl="0" eaLnBrk="1" fontAlgn="base" latinLnBrk="0" hangingPunct="1">
              <a:lnSpc>
                <a:spcPct val="90000"/>
              </a:lnSpc>
              <a:spcBef>
                <a:spcPct val="35000"/>
              </a:spcBef>
              <a:spcAft>
                <a:spcPct val="0"/>
              </a:spcAft>
              <a:buClr>
                <a:srgbClr val="009900"/>
              </a:buClr>
              <a:buSzTx/>
              <a:buFont typeface="Wingdings" pitchFamily="2" charset="2"/>
              <a:buNone/>
              <a:tabLst/>
              <a:defRPr/>
            </a:pPr>
            <a:r>
              <a:rPr kumimoji="0" lang="en-GB" sz="2800" b="1" i="0" u="none" strike="noStrike" kern="1200" cap="none" spc="0" normalizeH="0" baseline="0" noProof="0" dirty="0">
                <a:ln>
                  <a:noFill/>
                </a:ln>
                <a:solidFill>
                  <a:srgbClr val="660066"/>
                </a:solidFill>
                <a:effectLst/>
                <a:uLnTx/>
                <a:uFillTx/>
                <a:latin typeface="Calibri"/>
                <a:ea typeface="+mn-ea"/>
                <a:cs typeface="+mn-cs"/>
              </a:rPr>
              <a:t>	</a:t>
            </a:r>
            <a:r>
              <a:rPr kumimoji="0" lang="en-GB" sz="2800" b="1" i="0" u="none" strike="noStrike" kern="1200" cap="none" spc="0" normalizeH="0" baseline="0" noProof="0" dirty="0">
                <a:ln>
                  <a:noFill/>
                </a:ln>
                <a:solidFill>
                  <a:srgbClr val="CC6600"/>
                </a:solidFill>
                <a:effectLst/>
                <a:uLnTx/>
                <a:uFillTx/>
                <a:latin typeface="Calibri"/>
                <a:ea typeface="+mn-ea"/>
                <a:cs typeface="+mn-cs"/>
              </a:rPr>
              <a:t>one hand = somewhat  better</a:t>
            </a:r>
            <a:r>
              <a:rPr kumimoji="0" lang="en-GB" sz="2800" b="1" i="0" u="none" strike="noStrike" kern="1200" cap="none" spc="0" normalizeH="0" baseline="0" noProof="0" dirty="0">
                <a:ln>
                  <a:noFill/>
                </a:ln>
                <a:solidFill>
                  <a:srgbClr val="660066"/>
                </a:solidFill>
                <a:effectLst/>
                <a:uLnTx/>
                <a:uFillTx/>
                <a:latin typeface="Calibri"/>
                <a:ea typeface="+mn-ea"/>
                <a:cs typeface="+mn-cs"/>
              </a:rPr>
              <a:t>, </a:t>
            </a:r>
          </a:p>
          <a:p>
            <a:pPr marL="723900" marR="0" lvl="0" indent="-723900" algn="l" defTabSz="914400" rtl="0" eaLnBrk="1" fontAlgn="base" latinLnBrk="0" hangingPunct="1">
              <a:lnSpc>
                <a:spcPct val="90000"/>
              </a:lnSpc>
              <a:spcBef>
                <a:spcPct val="35000"/>
              </a:spcBef>
              <a:spcAft>
                <a:spcPct val="0"/>
              </a:spcAft>
              <a:buClr>
                <a:srgbClr val="009900"/>
              </a:buClr>
              <a:buSzTx/>
              <a:buFont typeface="Wingdings" pitchFamily="2" charset="2"/>
              <a:buNone/>
              <a:tabLst/>
              <a:defRPr/>
            </a:pPr>
            <a:r>
              <a:rPr kumimoji="0" lang="en-GB" sz="2800" b="1" i="0" u="none" strike="noStrike" kern="1200" cap="none" spc="0" normalizeH="0" baseline="0" noProof="0" dirty="0">
                <a:ln>
                  <a:noFill/>
                </a:ln>
                <a:solidFill>
                  <a:srgbClr val="660066"/>
                </a:solidFill>
                <a:effectLst/>
                <a:uLnTx/>
                <a:uFillTx/>
                <a:latin typeface="Calibri"/>
                <a:ea typeface="+mn-ea"/>
                <a:cs typeface="+mn-cs"/>
              </a:rPr>
              <a:t>	</a:t>
            </a:r>
            <a:r>
              <a:rPr kumimoji="0" lang="en-GB" sz="2800" b="1" i="0" u="none" strike="noStrike" kern="1200" cap="none" spc="0" normalizeH="0" baseline="0" noProof="0" dirty="0">
                <a:ln>
                  <a:noFill/>
                </a:ln>
                <a:solidFill>
                  <a:srgbClr val="CC0000"/>
                </a:solidFill>
                <a:effectLst/>
                <a:uLnTx/>
                <a:uFillTx/>
                <a:latin typeface="Calibri"/>
                <a:ea typeface="+mn-ea"/>
                <a:cs typeface="+mn-cs"/>
              </a:rPr>
              <a:t>touch left ear = no better</a:t>
            </a:r>
            <a:r>
              <a:rPr kumimoji="0" lang="en-GB" sz="2800" b="1" i="0" u="none" strike="noStrike" kern="1200" cap="none" spc="0" normalizeH="0" baseline="0" noProof="0" dirty="0">
                <a:ln>
                  <a:noFill/>
                </a:ln>
                <a:solidFill>
                  <a:srgbClr val="660066"/>
                </a:solidFill>
                <a:effectLst/>
                <a:uLnTx/>
                <a:uFillTx/>
                <a:latin typeface="Calibri"/>
                <a:ea typeface="+mn-ea"/>
                <a:cs typeface="+mn-cs"/>
              </a:rPr>
              <a:t>...</a:t>
            </a:r>
            <a:endParaRPr kumimoji="0" lang="en-US" sz="2800" b="1" i="0" u="none" strike="noStrike" kern="0" cap="none" spc="0" normalizeH="0" baseline="0" noProof="0" dirty="0">
              <a:ln>
                <a:noFill/>
              </a:ln>
              <a:solidFill>
                <a:srgbClr val="660066"/>
              </a:solidFill>
              <a:effectLst/>
              <a:uLnTx/>
              <a:uFillTx/>
              <a:latin typeface="Calibri"/>
              <a:ea typeface="+mn-ea"/>
              <a:cs typeface="+mn-cs"/>
            </a:endParaRPr>
          </a:p>
          <a:p>
            <a:pPr marL="533400" marR="0" lvl="0" indent="-533400" algn="l" defTabSz="914400" rtl="0" eaLnBrk="0" fontAlgn="base" latinLnBrk="0" hangingPunct="0">
              <a:lnSpc>
                <a:spcPct val="90000"/>
              </a:lnSpc>
              <a:spcBef>
                <a:spcPct val="35000"/>
              </a:spcBef>
              <a:spcAft>
                <a:spcPct val="0"/>
              </a:spcAft>
              <a:buClr>
                <a:srgbClr val="009900"/>
              </a:buClr>
              <a:buSzTx/>
              <a:buFont typeface="+mj-lt"/>
              <a:buAutoNum type="arabicPeriod"/>
              <a:tabLst/>
              <a:defRPr/>
            </a:pPr>
            <a:r>
              <a:rPr kumimoji="0" lang="en-GB" sz="2800" b="1" i="0" u="none" strike="noStrike" kern="0" cap="none" spc="0" normalizeH="0" baseline="0" noProof="0" dirty="0">
                <a:ln>
                  <a:noFill/>
                </a:ln>
                <a:solidFill>
                  <a:srgbClr val="660066"/>
                </a:solidFill>
                <a:effectLst/>
                <a:uLnTx/>
                <a:uFillTx/>
                <a:latin typeface="Calibri"/>
                <a:ea typeface="+mn-ea"/>
                <a:cs typeface="+mn-cs"/>
              </a:rPr>
              <a:t>Use innovative techniques to address how students learn well?</a:t>
            </a:r>
          </a:p>
          <a:p>
            <a:pPr marL="533400" marR="0" lvl="0" indent="-533400" algn="l" defTabSz="914400" rtl="0" eaLnBrk="0" fontAlgn="base" latinLnBrk="0" hangingPunct="0">
              <a:lnSpc>
                <a:spcPct val="90000"/>
              </a:lnSpc>
              <a:spcBef>
                <a:spcPct val="35000"/>
              </a:spcBef>
              <a:spcAft>
                <a:spcPct val="0"/>
              </a:spcAft>
              <a:buClr>
                <a:srgbClr val="009900"/>
              </a:buClr>
              <a:buSzTx/>
              <a:buFont typeface="+mj-lt"/>
              <a:buAutoNum type="arabicPeriod"/>
              <a:tabLst/>
              <a:defRPr/>
            </a:pPr>
            <a:r>
              <a:rPr kumimoji="0" lang="en-GB" sz="2800" b="1" i="0" u="none" strike="noStrike" kern="0" cap="none" spc="0" normalizeH="0" baseline="0" noProof="0" dirty="0">
                <a:ln>
                  <a:noFill/>
                </a:ln>
                <a:solidFill>
                  <a:srgbClr val="660066"/>
                </a:solidFill>
                <a:effectLst/>
                <a:uLnTx/>
                <a:uFillTx/>
                <a:latin typeface="Calibri"/>
                <a:ea typeface="+mn-ea"/>
                <a:cs typeface="+mn-cs"/>
              </a:rPr>
              <a:t>Ensure that students benefit from feedback and feed-forward?</a:t>
            </a:r>
          </a:p>
          <a:p>
            <a:pPr marL="533400" marR="0" lvl="0" indent="-533400" algn="l" defTabSz="914400" rtl="0" eaLnBrk="0" fontAlgn="base" latinLnBrk="0" hangingPunct="0">
              <a:lnSpc>
                <a:spcPct val="90000"/>
              </a:lnSpc>
              <a:spcBef>
                <a:spcPct val="35000"/>
              </a:spcBef>
              <a:spcAft>
                <a:spcPct val="0"/>
              </a:spcAft>
              <a:buClr>
                <a:srgbClr val="009900"/>
              </a:buClr>
              <a:buSzTx/>
              <a:buFont typeface="+mj-lt"/>
              <a:buAutoNum type="arabicPeriod"/>
              <a:tabLst/>
              <a:defRPr/>
            </a:pPr>
            <a:r>
              <a:rPr kumimoji="0" lang="en-GB" sz="2800" b="1" i="0" u="none" strike="noStrike" kern="0" cap="none" spc="0" normalizeH="0" baseline="0" noProof="0" dirty="0">
                <a:ln>
                  <a:noFill/>
                </a:ln>
                <a:solidFill>
                  <a:srgbClr val="660066"/>
                </a:solidFill>
                <a:effectLst/>
                <a:uLnTx/>
                <a:uFillTx/>
                <a:latin typeface="Calibri"/>
                <a:ea typeface="+mn-ea"/>
                <a:cs typeface="+mn-cs"/>
              </a:rPr>
              <a:t>Make assessment fit-for-purpose, and linked strongly to learning?</a:t>
            </a:r>
          </a:p>
        </p:txBody>
      </p:sp>
    </p:spTree>
    <p:extLst>
      <p:ext uri="{BB962C8B-B14F-4D97-AF65-F5344CB8AC3E}">
        <p14:creationId xmlns:p14="http://schemas.microsoft.com/office/powerpoint/2010/main" val="295993544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0391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0391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0391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0391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0391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0391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0391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3917" grpId="0" build="p"/>
    </p:bldLst>
  </p:timing>
</p:sld>
</file>

<file path=ppt/slides/slide1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Rectangle 4"/>
          <p:cNvSpPr>
            <a:spLocks noChangeArrowheads="1"/>
          </p:cNvSpPr>
          <p:nvPr/>
        </p:nvSpPr>
        <p:spPr bwMode="auto">
          <a:xfrm>
            <a:off x="0" y="642926"/>
            <a:ext cx="9144000" cy="5622925"/>
          </a:xfrm>
          <a:prstGeom prst="rect">
            <a:avLst/>
          </a:prstGeom>
          <a:noFill/>
          <a:ln w="12700">
            <a:noFill/>
            <a:miter lim="800000"/>
            <a:headEnd/>
            <a:tailEnd/>
          </a:ln>
        </p:spPr>
        <p:txBody>
          <a:bodyPr lIns="92075" tIns="46038" rIns="92075" bIns="46038" anchor="ctr"/>
          <a:lstStyle/>
          <a:p>
            <a:pPr algn="ctr" eaLnBrk="0" hangingPunct="0">
              <a:lnSpc>
                <a:spcPct val="90000"/>
              </a:lnSpc>
              <a:buClr>
                <a:srgbClr val="FF3399"/>
              </a:buClr>
              <a:buSzPct val="75000"/>
              <a:buFont typeface="Monotype Sorts" pitchFamily="2" charset="2"/>
              <a:buNone/>
            </a:pPr>
            <a:endParaRPr lang="en-GB" sz="3600" b="1" dirty="0">
              <a:solidFill>
                <a:srgbClr val="CCFFFF"/>
              </a:solidFill>
              <a:latin typeface="Arial" charset="0"/>
            </a:endParaRPr>
          </a:p>
          <a:p>
            <a:pPr algn="ctr" eaLnBrk="0" hangingPunct="0">
              <a:lnSpc>
                <a:spcPct val="90000"/>
              </a:lnSpc>
              <a:buClr>
                <a:srgbClr val="FF3399"/>
              </a:buClr>
              <a:buSzPct val="75000"/>
              <a:buFont typeface="Monotype Sorts" pitchFamily="2" charset="2"/>
              <a:buNone/>
            </a:pPr>
            <a:r>
              <a:rPr lang="en-GB" sz="5400" b="1" dirty="0">
                <a:solidFill>
                  <a:srgbClr val="CCFFFF"/>
                </a:solidFill>
                <a:latin typeface="Arial" charset="0"/>
              </a:rPr>
              <a:t>Thank you…</a:t>
            </a:r>
          </a:p>
          <a:p>
            <a:pPr algn="ctr" eaLnBrk="0" hangingPunct="0">
              <a:lnSpc>
                <a:spcPct val="90000"/>
              </a:lnSpc>
              <a:buClr>
                <a:srgbClr val="FF3399"/>
              </a:buClr>
              <a:buSzPct val="75000"/>
              <a:buFont typeface="Monotype Sorts" pitchFamily="2" charset="2"/>
              <a:buNone/>
            </a:pPr>
            <a:endParaRPr lang="en-GB" sz="5400" b="1" dirty="0">
              <a:solidFill>
                <a:srgbClr val="CCFFFF"/>
              </a:solidFill>
              <a:latin typeface="Arial" charset="0"/>
            </a:endParaRPr>
          </a:p>
          <a:p>
            <a:pPr algn="ctr" eaLnBrk="0" hangingPunct="0">
              <a:lnSpc>
                <a:spcPct val="90000"/>
              </a:lnSpc>
              <a:buClr>
                <a:srgbClr val="FF3399"/>
              </a:buClr>
              <a:buSzPct val="75000"/>
              <a:buFont typeface="Monotype Sorts" pitchFamily="2" charset="2"/>
              <a:buNone/>
            </a:pPr>
            <a:r>
              <a:rPr lang="en-GB" sz="3600" b="1" dirty="0">
                <a:solidFill>
                  <a:srgbClr val="FFFF00"/>
                </a:solidFill>
                <a:latin typeface="Arial" charset="0"/>
              </a:rPr>
              <a:t>Website: </a:t>
            </a:r>
            <a:r>
              <a:rPr lang="en-GB" sz="3600" b="1" dirty="0">
                <a:solidFill>
                  <a:srgbClr val="FF66CC"/>
                </a:solidFill>
                <a:latin typeface="Arial" charset="0"/>
                <a:hlinkClick r:id="rId3"/>
              </a:rPr>
              <a:t>http://phil-race.co.uk</a:t>
            </a:r>
            <a:r>
              <a:rPr lang="en-GB" sz="3600" b="1" dirty="0">
                <a:solidFill>
                  <a:srgbClr val="FF66CC"/>
                </a:solidFill>
                <a:latin typeface="Arial" charset="0"/>
              </a:rPr>
              <a:t>   </a:t>
            </a:r>
          </a:p>
          <a:p>
            <a:pPr algn="ctr" eaLnBrk="0" hangingPunct="0">
              <a:lnSpc>
                <a:spcPct val="90000"/>
              </a:lnSpc>
              <a:buClr>
                <a:srgbClr val="FF3399"/>
              </a:buClr>
              <a:buSzPct val="75000"/>
              <a:buFont typeface="Monotype Sorts" pitchFamily="2" charset="2"/>
              <a:buNone/>
            </a:pPr>
            <a:endParaRPr lang="en-GB" sz="3600" b="1" dirty="0">
              <a:solidFill>
                <a:srgbClr val="00B0F0"/>
              </a:solidFill>
              <a:latin typeface="Arial" charset="0"/>
            </a:endParaRPr>
          </a:p>
          <a:p>
            <a:pPr algn="ctr" eaLnBrk="0" hangingPunct="0">
              <a:lnSpc>
                <a:spcPct val="90000"/>
              </a:lnSpc>
              <a:buClr>
                <a:srgbClr val="FF3399"/>
              </a:buClr>
              <a:buSzPct val="75000"/>
              <a:buFont typeface="Monotype Sorts" pitchFamily="2" charset="2"/>
              <a:buNone/>
            </a:pPr>
            <a:r>
              <a:rPr lang="en-GB" sz="3600" b="1" dirty="0">
                <a:solidFill>
                  <a:srgbClr val="00B0F0"/>
                </a:solidFill>
                <a:latin typeface="Arial" charset="0"/>
              </a:rPr>
              <a:t>Follow Phil on Twitter  @RacePhil </a:t>
            </a:r>
          </a:p>
          <a:p>
            <a:pPr algn="ctr" eaLnBrk="0" hangingPunct="0">
              <a:lnSpc>
                <a:spcPct val="90000"/>
              </a:lnSpc>
              <a:buClr>
                <a:srgbClr val="FF3399"/>
              </a:buClr>
              <a:buSzPct val="75000"/>
              <a:buFont typeface="Monotype Sorts" pitchFamily="2" charset="2"/>
              <a:buNone/>
            </a:pPr>
            <a:endParaRPr lang="en-GB" sz="3600" b="1" dirty="0">
              <a:solidFill>
                <a:srgbClr val="FF66CC"/>
              </a:solidFill>
              <a:latin typeface="Arial" charset="0"/>
            </a:endParaRPr>
          </a:p>
          <a:p>
            <a:pPr algn="ctr" eaLnBrk="0" hangingPunct="0">
              <a:lnSpc>
                <a:spcPct val="90000"/>
              </a:lnSpc>
              <a:buClr>
                <a:srgbClr val="FF3399"/>
              </a:buClr>
              <a:buSzPct val="75000"/>
              <a:buFont typeface="Monotype Sorts" pitchFamily="2" charset="2"/>
              <a:buNone/>
            </a:pPr>
            <a:r>
              <a:rPr lang="en-GB" sz="3600" b="1" dirty="0">
                <a:solidFill>
                  <a:srgbClr val="CCCCFF"/>
                </a:solidFill>
                <a:latin typeface="Arial" charset="0"/>
              </a:rPr>
              <a:t>e-mail:  </a:t>
            </a:r>
            <a:r>
              <a:rPr lang="en-GB" sz="3600" b="1" dirty="0">
                <a:solidFill>
                  <a:srgbClr val="FFFF00"/>
                </a:solidFill>
                <a:latin typeface="Arial" charset="0"/>
              </a:rPr>
              <a:t>phil@phil-race.co.uk</a:t>
            </a:r>
          </a:p>
          <a:p>
            <a:pPr algn="ctr" eaLnBrk="0" hangingPunct="0">
              <a:lnSpc>
                <a:spcPct val="90000"/>
              </a:lnSpc>
              <a:buClr>
                <a:srgbClr val="FF3399"/>
              </a:buClr>
              <a:buSzPct val="75000"/>
              <a:buFont typeface="Monotype Sorts" pitchFamily="2" charset="2"/>
              <a:buNone/>
            </a:pPr>
            <a:endParaRPr lang="en-GB" sz="3600" b="1" dirty="0">
              <a:solidFill>
                <a:srgbClr val="CCFFFF"/>
              </a:solidFill>
              <a:latin typeface="Arial" charset="0"/>
            </a:endParaRPr>
          </a:p>
          <a:p>
            <a:pPr algn="ctr" eaLnBrk="0" hangingPunct="0">
              <a:lnSpc>
                <a:spcPct val="90000"/>
              </a:lnSpc>
              <a:buClr>
                <a:srgbClr val="FF3399"/>
              </a:buClr>
              <a:buSzPct val="75000"/>
              <a:buFont typeface="Monotype Sorts" pitchFamily="2" charset="2"/>
              <a:buNone/>
            </a:pPr>
            <a:endParaRPr lang="en-GB" sz="3600" b="1" dirty="0">
              <a:solidFill>
                <a:srgbClr val="CCFFFF"/>
              </a:solidFill>
              <a:latin typeface="Arial" charset="0"/>
            </a:endParaRPr>
          </a:p>
        </p:txBody>
      </p:sp>
      <p:pic>
        <p:nvPicPr>
          <p:cNvPr id="3" name="Picture 2">
            <a:extLst>
              <a:ext uri="{FF2B5EF4-FFF2-40B4-BE49-F238E27FC236}">
                <a16:creationId xmlns:a16="http://schemas.microsoft.com/office/drawing/2014/main" id="{679536E1-BF09-4514-BB55-E3FB0A88076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5400000">
            <a:off x="-328349" y="329611"/>
            <a:ext cx="2636890" cy="1977668"/>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dirty="0">
                <a:solidFill>
                  <a:srgbClr val="008000"/>
                </a:solidFill>
                <a:latin typeface="Calibri" panose="020F0502020204030204" pitchFamily="34" charset="0"/>
                <a:cs typeface="Calibri" panose="020F0502020204030204" pitchFamily="34" charset="0"/>
              </a:rPr>
              <a:t>Evidence-based practice</a:t>
            </a:r>
          </a:p>
        </p:txBody>
      </p:sp>
      <p:sp>
        <p:nvSpPr>
          <p:cNvPr id="3" name="Content Placeholder 2"/>
          <p:cNvSpPr>
            <a:spLocks noGrp="1"/>
          </p:cNvSpPr>
          <p:nvPr>
            <p:ph idx="1"/>
          </p:nvPr>
        </p:nvSpPr>
        <p:spPr/>
        <p:txBody>
          <a:bodyPr/>
          <a:lstStyle/>
          <a:p>
            <a:r>
              <a:rPr lang="en-GB" dirty="0"/>
              <a:t>In the last decade, there’s been a great deal of </a:t>
            </a:r>
            <a:r>
              <a:rPr lang="en-GB" dirty="0">
                <a:solidFill>
                  <a:srgbClr val="FF00FF"/>
                </a:solidFill>
              </a:rPr>
              <a:t>international evidence-based research</a:t>
            </a:r>
            <a:r>
              <a:rPr lang="en-GB" dirty="0"/>
              <a:t> in assessment, feedback, learning and teaching. I’d like to alert you to how some of this can help us enhance students’ learning.</a:t>
            </a:r>
          </a:p>
          <a:p>
            <a:r>
              <a:rPr lang="en-GB" dirty="0"/>
              <a:t>The next three slides show just 17 sources selected from the published evidence.</a:t>
            </a: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25"/>
            <a:ext cx="8713788" cy="431697"/>
          </a:xfrm>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2800" b="1" dirty="0">
                <a:latin typeface="Calibri" pitchFamily="34" charset="0"/>
              </a:rPr>
              <a:t>17 sources about assessment, feedback and learning in higher education</a:t>
            </a:r>
            <a:endParaRPr lang="en-US" sz="2800" b="1" dirty="0">
              <a:latin typeface="Calibri" pitchFamily="34" charset="0"/>
            </a:endParaRPr>
          </a:p>
        </p:txBody>
      </p:sp>
      <p:sp>
        <p:nvSpPr>
          <p:cNvPr id="3" name="Content Placeholder 2"/>
          <p:cNvSpPr>
            <a:spLocks noGrp="1"/>
          </p:cNvSpPr>
          <p:nvPr>
            <p:ph idx="1"/>
          </p:nvPr>
        </p:nvSpPr>
        <p:spPr>
          <a:xfrm>
            <a:off x="0" y="620610"/>
            <a:ext cx="9144000" cy="6237390"/>
          </a:xfrm>
        </p:spPr>
        <p:txBody>
          <a:bodyPr/>
          <a:lstStyle/>
          <a:p>
            <a:pPr marL="457200" indent="-457200">
              <a:lnSpc>
                <a:spcPct val="100000"/>
              </a:lnSpc>
              <a:spcBef>
                <a:spcPts val="0"/>
              </a:spcBef>
              <a:buFont typeface="+mj-lt"/>
              <a:buAutoNum type="arabicPeriod"/>
            </a:pPr>
            <a:r>
              <a:rPr lang="en-GB" sz="2600" dirty="0"/>
              <a:t>Knight, P. and Yorke, M. (2003) </a:t>
            </a:r>
            <a:r>
              <a:rPr lang="en-GB" sz="2600" i="1" dirty="0">
                <a:solidFill>
                  <a:srgbClr val="FF0000"/>
                </a:solidFill>
              </a:rPr>
              <a:t>Assessment, learning and employability,</a:t>
            </a:r>
            <a:r>
              <a:rPr lang="en-GB" sz="2600" dirty="0">
                <a:solidFill>
                  <a:srgbClr val="FF0000"/>
                </a:solidFill>
              </a:rPr>
              <a:t> </a:t>
            </a:r>
            <a:r>
              <a:rPr lang="en-GB" sz="2600" dirty="0"/>
              <a:t>Maidenhead, UK SRHE/Open University Press.</a:t>
            </a:r>
          </a:p>
          <a:p>
            <a:pPr marL="457200" indent="-457200">
              <a:lnSpc>
                <a:spcPct val="100000"/>
              </a:lnSpc>
              <a:spcBef>
                <a:spcPts val="0"/>
              </a:spcBef>
              <a:buFont typeface="+mj-lt"/>
              <a:buAutoNum type="arabicPeriod"/>
            </a:pPr>
            <a:r>
              <a:rPr lang="en-GB" sz="2600" dirty="0"/>
              <a:t>The TESTA project (</a:t>
            </a:r>
            <a:r>
              <a:rPr lang="en-GB" sz="2600" dirty="0">
                <a:hlinkClick r:id="rId3"/>
              </a:rPr>
              <a:t>http://www.testa.ac.uk/</a:t>
            </a:r>
            <a:r>
              <a:rPr lang="en-GB" sz="2600" dirty="0"/>
              <a:t>) </a:t>
            </a:r>
            <a:r>
              <a:rPr lang="en-US" sz="2600" i="1" dirty="0">
                <a:solidFill>
                  <a:srgbClr val="FF3300"/>
                </a:solidFill>
              </a:rPr>
              <a:t>Transforming the Experience of Students through Assessment,</a:t>
            </a:r>
            <a:r>
              <a:rPr lang="en-US" sz="2600" dirty="0"/>
              <a:t> (Bath Spa, </a:t>
            </a:r>
            <a:r>
              <a:rPr lang="en-US" sz="2600" dirty="0" err="1"/>
              <a:t>Chichester</a:t>
            </a:r>
            <a:r>
              <a:rPr lang="en-US" sz="2600" dirty="0"/>
              <a:t>, Winchester and Worcester)</a:t>
            </a:r>
            <a:endParaRPr lang="en-GB" sz="2600" dirty="0"/>
          </a:p>
          <a:p>
            <a:pPr marL="457200" indent="-457200">
              <a:lnSpc>
                <a:spcPct val="100000"/>
              </a:lnSpc>
              <a:spcBef>
                <a:spcPts val="0"/>
              </a:spcBef>
              <a:buFont typeface="+mj-lt"/>
              <a:buAutoNum type="arabicPeriod"/>
            </a:pPr>
            <a:r>
              <a:rPr lang="en-GB" sz="2600" dirty="0"/>
              <a:t>Flint, N. R. and Johnson, B. (2011) </a:t>
            </a:r>
            <a:r>
              <a:rPr lang="en-GB" sz="2600" i="1" dirty="0">
                <a:solidFill>
                  <a:srgbClr val="FF0000"/>
                </a:solidFill>
              </a:rPr>
              <a:t>Towards fairer university assessment – recognising the concerns of students,</a:t>
            </a:r>
            <a:r>
              <a:rPr lang="en-GB" sz="2600" dirty="0">
                <a:solidFill>
                  <a:srgbClr val="FF0000"/>
                </a:solidFill>
              </a:rPr>
              <a:t> </a:t>
            </a:r>
            <a:r>
              <a:rPr lang="en-GB" sz="2600" dirty="0"/>
              <a:t>London: Routledge.</a:t>
            </a:r>
          </a:p>
          <a:p>
            <a:pPr marL="457200" indent="-457200">
              <a:lnSpc>
                <a:spcPct val="100000"/>
              </a:lnSpc>
              <a:spcBef>
                <a:spcPts val="0"/>
              </a:spcBef>
              <a:buFont typeface="+mj-lt"/>
              <a:buAutoNum type="arabicPeriod"/>
            </a:pPr>
            <a:r>
              <a:rPr lang="en-GB" sz="2600" dirty="0"/>
              <a:t>ETC Toolkit (2015) (Enhancing the Curriculum) </a:t>
            </a:r>
            <a:r>
              <a:rPr lang="en-GB" sz="2600" dirty="0">
                <a:hlinkClick r:id="rId4"/>
              </a:rPr>
              <a:t>www.etctoolkit.org.uk</a:t>
            </a:r>
            <a:r>
              <a:rPr lang="en-GB" sz="2600" dirty="0"/>
              <a:t> </a:t>
            </a:r>
          </a:p>
          <a:p>
            <a:pPr marL="457200" indent="-457200">
              <a:lnSpc>
                <a:spcPct val="100000"/>
              </a:lnSpc>
              <a:spcBef>
                <a:spcPts val="0"/>
              </a:spcBef>
              <a:buFont typeface="+mj-lt"/>
              <a:buAutoNum type="arabicPeriod"/>
            </a:pPr>
            <a:r>
              <a:rPr lang="en-GB" sz="2600" dirty="0"/>
              <a:t>HEA (2012) </a:t>
            </a:r>
            <a:r>
              <a:rPr lang="en-GB" sz="2600" i="1" dirty="0">
                <a:solidFill>
                  <a:srgbClr val="FF0000"/>
                </a:solidFill>
              </a:rPr>
              <a:t>A Marked Improvement: transforming assessment in higher education, </a:t>
            </a:r>
            <a:r>
              <a:rPr lang="en-GB" sz="2600" dirty="0"/>
              <a:t>York: Higher Education Academy (</a:t>
            </a:r>
            <a:r>
              <a:rPr lang="en-GB" sz="2600" dirty="0">
                <a:hlinkClick r:id="rId5"/>
              </a:rPr>
              <a:t>http://www.heacademy.ac.uk/assets/documents/assessment/A_Marked_Improvement.pdf</a:t>
            </a:r>
            <a:r>
              <a:rPr lang="en-GB" sz="2600" dirty="0"/>
              <a:t> )</a:t>
            </a:r>
            <a:br>
              <a:rPr lang="en-US" sz="2600" dirty="0"/>
            </a:br>
            <a:endParaRPr lang="en-GB" sz="26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92620"/>
            <a:ext cx="9144000" cy="5769306"/>
          </a:xfrm>
        </p:spPr>
        <p:txBody>
          <a:bodyPr/>
          <a:lstStyle/>
          <a:p>
            <a:pPr marL="514350" lvl="0" indent="-514350">
              <a:lnSpc>
                <a:spcPct val="100000"/>
              </a:lnSpc>
              <a:spcBef>
                <a:spcPts val="0"/>
              </a:spcBef>
              <a:buFont typeface="+mj-lt"/>
              <a:buAutoNum type="arabicPeriod" startAt="6"/>
            </a:pPr>
            <a:r>
              <a:rPr lang="en-GB" sz="2400" dirty="0"/>
              <a:t>Boud, D. and Associates (2010) </a:t>
            </a:r>
            <a:r>
              <a:rPr lang="en-GB" sz="2400" i="1" dirty="0">
                <a:solidFill>
                  <a:srgbClr val="FF0000"/>
                </a:solidFill>
              </a:rPr>
              <a:t>Assessment 2020: seven propositions for assessment reform in higher education </a:t>
            </a:r>
            <a:r>
              <a:rPr lang="en-GB" sz="2400" dirty="0"/>
              <a:t>Sydney: Australian Learning and Teaching Council.</a:t>
            </a:r>
          </a:p>
          <a:p>
            <a:pPr marL="514350" lvl="0" indent="-514350">
              <a:lnSpc>
                <a:spcPct val="100000"/>
              </a:lnSpc>
              <a:spcBef>
                <a:spcPts val="0"/>
              </a:spcBef>
              <a:buFont typeface="+mj-lt"/>
              <a:buAutoNum type="arabicPeriod" startAt="6"/>
            </a:pPr>
            <a:r>
              <a:rPr lang="en-US" sz="2400" dirty="0"/>
              <a:t>Carless, D. (2015) </a:t>
            </a:r>
            <a:r>
              <a:rPr lang="en-US" sz="2400" i="1" dirty="0">
                <a:solidFill>
                  <a:srgbClr val="FF3300"/>
                </a:solidFill>
              </a:rPr>
              <a:t>Excellence in University Assessment: Learning from award-winning practice,</a:t>
            </a:r>
            <a:r>
              <a:rPr lang="en-US" sz="2400" dirty="0"/>
              <a:t> London: </a:t>
            </a:r>
            <a:r>
              <a:rPr lang="en-US" sz="2400" dirty="0" err="1"/>
              <a:t>Routledge</a:t>
            </a:r>
            <a:r>
              <a:rPr lang="en-US" sz="2400" dirty="0"/>
              <a:t>.</a:t>
            </a:r>
          </a:p>
          <a:p>
            <a:pPr marL="514350" indent="-514350">
              <a:lnSpc>
                <a:spcPct val="100000"/>
              </a:lnSpc>
              <a:spcBef>
                <a:spcPts val="0"/>
              </a:spcBef>
              <a:buFont typeface="+mj-lt"/>
              <a:buAutoNum type="arabicPeriod" startAt="6"/>
            </a:pPr>
            <a:r>
              <a:rPr lang="en-GB" sz="2400" dirty="0"/>
              <a:t>Race, P. (2014) </a:t>
            </a:r>
            <a:r>
              <a:rPr lang="en-GB" sz="2400" i="1" dirty="0">
                <a:solidFill>
                  <a:srgbClr val="FF0000"/>
                </a:solidFill>
              </a:rPr>
              <a:t>Making learning happen: 3</a:t>
            </a:r>
            <a:r>
              <a:rPr lang="en-GB" sz="2400" i="1" baseline="30000" dirty="0">
                <a:solidFill>
                  <a:srgbClr val="FF0000"/>
                </a:solidFill>
              </a:rPr>
              <a:t>rd</a:t>
            </a:r>
            <a:r>
              <a:rPr lang="en-GB" sz="2400" i="1" dirty="0">
                <a:solidFill>
                  <a:srgbClr val="FF0000"/>
                </a:solidFill>
              </a:rPr>
              <a:t> edition </a:t>
            </a:r>
            <a:r>
              <a:rPr lang="en-GB" sz="2400" dirty="0"/>
              <a:t>London: Sage. </a:t>
            </a:r>
            <a:r>
              <a:rPr lang="en-GB" sz="2400" dirty="0">
                <a:solidFill>
                  <a:srgbClr val="008000"/>
                </a:solidFill>
              </a:rPr>
              <a:t>(lots of bits free on my website!)</a:t>
            </a:r>
          </a:p>
          <a:p>
            <a:pPr marL="514350" lvl="0" indent="-514350">
              <a:lnSpc>
                <a:spcPct val="100000"/>
              </a:lnSpc>
              <a:spcBef>
                <a:spcPts val="0"/>
              </a:spcBef>
              <a:buFont typeface="+mj-lt"/>
              <a:buAutoNum type="arabicPeriod" startAt="6"/>
            </a:pPr>
            <a:r>
              <a:rPr lang="en-GB" sz="2400" dirty="0"/>
              <a:t>Hunt, D. and Chalmers, L. (eds) (2012) </a:t>
            </a:r>
            <a:r>
              <a:rPr lang="en-GB" sz="2400" i="1" dirty="0">
                <a:solidFill>
                  <a:srgbClr val="FF0000"/>
                </a:solidFill>
              </a:rPr>
              <a:t>University Teaching in Focus: a learning-centred approach</a:t>
            </a:r>
            <a:r>
              <a:rPr lang="en-GB" sz="2400" i="1" dirty="0"/>
              <a:t> </a:t>
            </a:r>
            <a:r>
              <a:rPr lang="en-US" sz="2400" dirty="0"/>
              <a:t>Australia: ACER Press, and London: Routledge.</a:t>
            </a:r>
          </a:p>
          <a:p>
            <a:pPr marL="514350" indent="-514350">
              <a:lnSpc>
                <a:spcPct val="100000"/>
              </a:lnSpc>
              <a:spcBef>
                <a:spcPts val="0"/>
              </a:spcBef>
              <a:buFont typeface="+mj-lt"/>
              <a:buAutoNum type="arabicPeriod" startAt="6"/>
            </a:pPr>
            <a:r>
              <a:rPr lang="en-US" sz="2400" dirty="0"/>
              <a:t>Price, M., Rust, C., O’Donovan, B. and Handley, K. (2012) </a:t>
            </a:r>
            <a:r>
              <a:rPr lang="en-US" sz="2400" i="1" dirty="0">
                <a:solidFill>
                  <a:srgbClr val="FF0000"/>
                </a:solidFill>
              </a:rPr>
              <a:t>Assessment Literacy</a:t>
            </a:r>
            <a:r>
              <a:rPr lang="en-US" sz="2400" dirty="0">
                <a:solidFill>
                  <a:srgbClr val="FF0000"/>
                </a:solidFill>
              </a:rPr>
              <a:t>, </a:t>
            </a:r>
            <a:r>
              <a:rPr lang="en-US" sz="2400" dirty="0"/>
              <a:t>Oxford: the Oxford Centre for Staff and Learning Development (based on the ‘</a:t>
            </a:r>
            <a:r>
              <a:rPr lang="en-US" sz="2400" dirty="0" err="1"/>
              <a:t>ASKe</a:t>
            </a:r>
            <a:r>
              <a:rPr lang="en-US" sz="2400" dirty="0"/>
              <a:t>’ Project). </a:t>
            </a:r>
          </a:p>
          <a:p>
            <a:pPr marL="514350" indent="-514350">
              <a:lnSpc>
                <a:spcPct val="100000"/>
              </a:lnSpc>
              <a:spcBef>
                <a:spcPts val="0"/>
              </a:spcBef>
              <a:buFont typeface="+mj-lt"/>
              <a:buAutoNum type="arabicPeriod" startAt="6"/>
            </a:pPr>
            <a:r>
              <a:rPr lang="en-US" sz="2400" dirty="0"/>
              <a:t>Evans, C. (2013) </a:t>
            </a:r>
            <a:r>
              <a:rPr lang="en-US" sz="2400" dirty="0">
                <a:solidFill>
                  <a:srgbClr val="FF0000"/>
                </a:solidFill>
              </a:rPr>
              <a:t>Making Sense of Assessment Feedback in Higher Education,</a:t>
            </a:r>
            <a:r>
              <a:rPr lang="en-US" sz="2400" dirty="0"/>
              <a:t> </a:t>
            </a:r>
            <a:r>
              <a:rPr lang="en-US" sz="2400" i="1" dirty="0"/>
              <a:t>Review of Educational Research Vol. 83, No. 1, pp. 70–120. </a:t>
            </a:r>
            <a:r>
              <a:rPr lang="en-GB" sz="1800" dirty="0">
                <a:hlinkClick r:id="rId2"/>
              </a:rPr>
              <a:t>http://journals.sagepub.com/doi/abs/10.3102/0034654312474350</a:t>
            </a:r>
            <a:r>
              <a:rPr lang="en-GB" sz="1800" dirty="0"/>
              <a:t> </a:t>
            </a:r>
            <a:endParaRPr lang="en-US" sz="2800" i="1" dirty="0"/>
          </a:p>
          <a:p>
            <a:pPr marL="514350" indent="-514350">
              <a:lnSpc>
                <a:spcPct val="100000"/>
              </a:lnSpc>
              <a:spcBef>
                <a:spcPts val="0"/>
              </a:spcBef>
              <a:buFont typeface="+mj-lt"/>
              <a:buAutoNum type="arabicPeriod" startAt="6"/>
            </a:pPr>
            <a:endParaRPr lang="en-US" sz="2600" dirty="0"/>
          </a:p>
        </p:txBody>
      </p:sp>
      <p:sp>
        <p:nvSpPr>
          <p:cNvPr id="4" name="Title 1"/>
          <p:cNvSpPr txBox="1">
            <a:spLocks/>
          </p:cNvSpPr>
          <p:nvPr/>
        </p:nvSpPr>
        <p:spPr bwMode="auto">
          <a:xfrm>
            <a:off x="250825" y="11"/>
            <a:ext cx="8713788" cy="824841"/>
          </a:xfrm>
          <a:prstGeom prst="rect">
            <a:avLst/>
          </a:prstGeom>
          <a:noFill/>
        </p:spPr>
        <p:txBody>
          <a:bodyPr wrap="square" rtlCol="0">
            <a:spAutoFit/>
          </a:bodyPr>
          <a:lstStyle/>
          <a:p>
            <a:pPr algn="ctr" eaLnBrk="0" hangingPunct="0">
              <a:lnSpc>
                <a:spcPct val="85000"/>
              </a:lnSpc>
              <a:defRPr/>
            </a:pPr>
            <a:r>
              <a:rPr lang="en-GB" sz="2800" b="1" dirty="0">
                <a:solidFill>
                  <a:srgbClr val="008000"/>
                </a:solidFill>
                <a:latin typeface="Calibri"/>
              </a:rPr>
              <a:t>17 sources about assessment, feedback and learning in higher education</a:t>
            </a:r>
            <a:endParaRPr lang="en-US" sz="2800" b="1" dirty="0">
              <a:solidFill>
                <a:srgbClr val="008000"/>
              </a:solidFill>
              <a:latin typeface="Calibri"/>
            </a:endParaRP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 y="908662"/>
            <a:ext cx="8964613" cy="4958751"/>
          </a:xfrm>
        </p:spPr>
        <p:txBody>
          <a:bodyPr/>
          <a:lstStyle/>
          <a:p>
            <a:pPr marL="514350" indent="-514350">
              <a:lnSpc>
                <a:spcPct val="100000"/>
              </a:lnSpc>
              <a:spcBef>
                <a:spcPts val="0"/>
              </a:spcBef>
              <a:buFont typeface="+mj-lt"/>
              <a:buAutoNum type="arabicPeriod" startAt="12"/>
            </a:pPr>
            <a:r>
              <a:rPr lang="en-US" sz="2300" dirty="0"/>
              <a:t>Sambell, K., McDowell, L. and Montgomery, C. (2013) </a:t>
            </a:r>
            <a:r>
              <a:rPr lang="en-US" sz="2300" dirty="0">
                <a:solidFill>
                  <a:srgbClr val="FF0000"/>
                </a:solidFill>
              </a:rPr>
              <a:t>Assessment </a:t>
            </a:r>
            <a:r>
              <a:rPr lang="en-US" sz="2300" u="sng" dirty="0">
                <a:solidFill>
                  <a:srgbClr val="FF0000"/>
                </a:solidFill>
              </a:rPr>
              <a:t>for</a:t>
            </a:r>
            <a:r>
              <a:rPr lang="en-US" sz="2300" dirty="0">
                <a:solidFill>
                  <a:srgbClr val="FF0000"/>
                </a:solidFill>
              </a:rPr>
              <a:t> Learning in Higher Education, </a:t>
            </a:r>
            <a:r>
              <a:rPr lang="en-US" sz="2300" dirty="0"/>
              <a:t>London: Routledge.</a:t>
            </a:r>
            <a:r>
              <a:rPr lang="en-US" sz="2300" dirty="0">
                <a:solidFill>
                  <a:srgbClr val="00B050"/>
                </a:solidFill>
              </a:rPr>
              <a:t> </a:t>
            </a:r>
          </a:p>
          <a:p>
            <a:pPr marL="514350" indent="-514350">
              <a:lnSpc>
                <a:spcPct val="100000"/>
              </a:lnSpc>
              <a:spcBef>
                <a:spcPts val="0"/>
              </a:spcBef>
              <a:buFont typeface="+mj-lt"/>
              <a:buAutoNum type="arabicPeriod" startAt="12"/>
            </a:pPr>
            <a:r>
              <a:rPr lang="en-US" sz="2300" dirty="0"/>
              <a:t>Brown, S. (2015) </a:t>
            </a:r>
            <a:r>
              <a:rPr lang="en-US" sz="2300" i="1" dirty="0">
                <a:solidFill>
                  <a:srgbClr val="FF0000"/>
                </a:solidFill>
              </a:rPr>
              <a:t>Learning, teaching and assessment in higher education: global perspectives,</a:t>
            </a:r>
            <a:r>
              <a:rPr lang="en-US" sz="2300" i="1" dirty="0"/>
              <a:t> </a:t>
            </a:r>
            <a:r>
              <a:rPr lang="en-US" sz="2300" dirty="0"/>
              <a:t>Basingstoke: Palgrave-Macmillan.</a:t>
            </a:r>
            <a:r>
              <a:rPr lang="en-US" sz="2300" dirty="0">
                <a:solidFill>
                  <a:srgbClr val="00B050"/>
                </a:solidFill>
              </a:rPr>
              <a:t> (great discussion on plagiarism).</a:t>
            </a:r>
            <a:endParaRPr lang="en-US" sz="2300" dirty="0"/>
          </a:p>
          <a:p>
            <a:pPr marL="514350" indent="-514350">
              <a:lnSpc>
                <a:spcPct val="100000"/>
              </a:lnSpc>
              <a:spcBef>
                <a:spcPts val="0"/>
              </a:spcBef>
              <a:buFont typeface="+mj-lt"/>
              <a:buAutoNum type="arabicPeriod" startAt="12"/>
            </a:pPr>
            <a:r>
              <a:rPr lang="en-US" sz="2300" dirty="0"/>
              <a:t>Race, P. (2015) </a:t>
            </a:r>
            <a:r>
              <a:rPr lang="en-US" sz="2300" i="1" dirty="0">
                <a:solidFill>
                  <a:srgbClr val="FF0000"/>
                </a:solidFill>
              </a:rPr>
              <a:t>The Lecturer’s Toolkit: 4</a:t>
            </a:r>
            <a:r>
              <a:rPr lang="en-US" sz="2300" i="1" baseline="30000" dirty="0">
                <a:solidFill>
                  <a:srgbClr val="FF0000"/>
                </a:solidFill>
              </a:rPr>
              <a:t>th</a:t>
            </a:r>
            <a:r>
              <a:rPr lang="en-US" sz="2300" i="1" dirty="0">
                <a:solidFill>
                  <a:srgbClr val="FF0000"/>
                </a:solidFill>
              </a:rPr>
              <a:t> edition</a:t>
            </a:r>
            <a:r>
              <a:rPr lang="en-US" sz="2300" i="1" dirty="0">
                <a:solidFill>
                  <a:srgbClr val="002060"/>
                </a:solidFill>
              </a:rPr>
              <a:t>, </a:t>
            </a:r>
            <a:r>
              <a:rPr lang="en-US" sz="2300" dirty="0"/>
              <a:t>London</a:t>
            </a:r>
            <a:r>
              <a:rPr lang="en-US" sz="2300" dirty="0">
                <a:solidFill>
                  <a:srgbClr val="002060"/>
                </a:solidFill>
              </a:rPr>
              <a:t>,</a:t>
            </a:r>
            <a:r>
              <a:rPr lang="en-US" sz="2300" dirty="0">
                <a:solidFill>
                  <a:srgbClr val="00B050"/>
                </a:solidFill>
              </a:rPr>
              <a:t> </a:t>
            </a:r>
            <a:r>
              <a:rPr lang="en-US" sz="2300" dirty="0"/>
              <a:t>Routledge</a:t>
            </a:r>
            <a:r>
              <a:rPr lang="en-US" sz="2300" dirty="0">
                <a:solidFill>
                  <a:srgbClr val="002060"/>
                </a:solidFill>
              </a:rPr>
              <a:t>. </a:t>
            </a:r>
            <a:r>
              <a:rPr lang="en-GB" sz="2400" dirty="0">
                <a:solidFill>
                  <a:srgbClr val="008000"/>
                </a:solidFill>
              </a:rPr>
              <a:t>(lots of bits on my website!)</a:t>
            </a:r>
            <a:endParaRPr lang="en-US" sz="2300" dirty="0">
              <a:solidFill>
                <a:srgbClr val="002060"/>
              </a:solidFill>
            </a:endParaRPr>
          </a:p>
          <a:p>
            <a:pPr marL="514350" indent="-514350">
              <a:lnSpc>
                <a:spcPct val="100000"/>
              </a:lnSpc>
              <a:spcBef>
                <a:spcPts val="0"/>
              </a:spcBef>
              <a:buFont typeface="+mj-lt"/>
              <a:buAutoNum type="arabicPeriod" startAt="12"/>
            </a:pPr>
            <a:r>
              <a:rPr lang="en-GB" sz="2300" dirty="0" err="1"/>
              <a:t>Parkin</a:t>
            </a:r>
            <a:r>
              <a:rPr lang="en-GB" sz="2300" dirty="0"/>
              <a:t>, D (2017) </a:t>
            </a:r>
            <a:r>
              <a:rPr lang="en-GB" sz="2300" dirty="0">
                <a:solidFill>
                  <a:srgbClr val="FF0000"/>
                </a:solidFill>
              </a:rPr>
              <a:t>Leading Learning and Teaching in Higher Education – the key guide to designing and delivering courses, </a:t>
            </a:r>
            <a:r>
              <a:rPr lang="en-GB" sz="2300" dirty="0"/>
              <a:t>London: Routledge.</a:t>
            </a:r>
          </a:p>
          <a:p>
            <a:pPr marL="514350" indent="-514350">
              <a:lnSpc>
                <a:spcPct val="100000"/>
              </a:lnSpc>
              <a:spcBef>
                <a:spcPts val="0"/>
              </a:spcBef>
              <a:buFont typeface="+mj-lt"/>
              <a:buAutoNum type="arabicPeriod" startAt="12"/>
            </a:pPr>
            <a:r>
              <a:rPr lang="en-GB" sz="2300" dirty="0"/>
              <a:t>Lea, J. (ed.) (2015) </a:t>
            </a:r>
            <a:r>
              <a:rPr lang="en-US" sz="2300" dirty="0">
                <a:solidFill>
                  <a:srgbClr val="FF0000"/>
                </a:solidFill>
              </a:rPr>
              <a:t>Enhancing Learning And Teaching In Higher Education: Engaging With The Dimensions Of Practice, </a:t>
            </a:r>
            <a:r>
              <a:rPr lang="en-US" sz="2300" dirty="0"/>
              <a:t>London, Open University Press.</a:t>
            </a:r>
          </a:p>
          <a:p>
            <a:pPr marL="514350" indent="-514350">
              <a:lnSpc>
                <a:spcPct val="100000"/>
              </a:lnSpc>
              <a:spcBef>
                <a:spcPts val="0"/>
              </a:spcBef>
              <a:buFont typeface="+mj-lt"/>
              <a:buAutoNum type="arabicPeriod" startAt="12"/>
            </a:pPr>
            <a:r>
              <a:rPr lang="en-US" sz="2300" dirty="0"/>
              <a:t>Sambell, K, Brown, S and Graham, L. (2017) </a:t>
            </a:r>
            <a:r>
              <a:rPr lang="en-US" sz="2300" i="1" dirty="0">
                <a:solidFill>
                  <a:srgbClr val="FF0000"/>
                </a:solidFill>
              </a:rPr>
              <a:t>Professionalism in Practice: Key directions in higher education: Learning, Teaching and  Assessment,</a:t>
            </a:r>
            <a:r>
              <a:rPr lang="en-US" sz="2300" i="1" dirty="0"/>
              <a:t> </a:t>
            </a:r>
            <a:r>
              <a:rPr lang="en-US" sz="2300" dirty="0"/>
              <a:t>Basingstoke: Palgrave-Macmillan.</a:t>
            </a:r>
          </a:p>
          <a:p>
            <a:pPr marL="0" indent="0">
              <a:lnSpc>
                <a:spcPct val="100000"/>
              </a:lnSpc>
              <a:spcBef>
                <a:spcPts val="0"/>
              </a:spcBef>
              <a:buNone/>
            </a:pPr>
            <a:r>
              <a:rPr lang="en-US" sz="2300" dirty="0"/>
              <a:t>	</a:t>
            </a:r>
          </a:p>
          <a:p>
            <a:pPr marL="514350" indent="-514350">
              <a:lnSpc>
                <a:spcPct val="100000"/>
              </a:lnSpc>
              <a:spcBef>
                <a:spcPts val="0"/>
              </a:spcBef>
              <a:buFont typeface="+mj-lt"/>
              <a:buAutoNum type="arabicPeriod" startAt="12"/>
            </a:pPr>
            <a:endParaRPr lang="en-US" sz="2300" dirty="0">
              <a:solidFill>
                <a:srgbClr val="FF0000"/>
              </a:solidFill>
            </a:endParaRPr>
          </a:p>
          <a:p>
            <a:pPr marL="514350" indent="-514350">
              <a:lnSpc>
                <a:spcPct val="100000"/>
              </a:lnSpc>
              <a:spcBef>
                <a:spcPts val="0"/>
              </a:spcBef>
              <a:buFont typeface="+mj-lt"/>
              <a:buAutoNum type="arabicPeriod" startAt="12"/>
            </a:pPr>
            <a:endParaRPr lang="en-GB" sz="2000" dirty="0"/>
          </a:p>
          <a:p>
            <a:pPr marL="514350" indent="-514350">
              <a:lnSpc>
                <a:spcPct val="100000"/>
              </a:lnSpc>
              <a:spcBef>
                <a:spcPts val="0"/>
              </a:spcBef>
              <a:buFont typeface="+mj-lt"/>
              <a:buAutoNum type="arabicPeriod" startAt="12"/>
            </a:pPr>
            <a:endParaRPr lang="en-GB" sz="2000" dirty="0"/>
          </a:p>
          <a:p>
            <a:pPr marL="514350" indent="-514350">
              <a:lnSpc>
                <a:spcPct val="100000"/>
              </a:lnSpc>
              <a:spcBef>
                <a:spcPts val="0"/>
              </a:spcBef>
              <a:buFont typeface="+mj-lt"/>
              <a:buAutoNum type="arabicPeriod" startAt="12"/>
            </a:pPr>
            <a:endParaRPr lang="en-US" sz="2000" dirty="0">
              <a:solidFill>
                <a:srgbClr val="002060"/>
              </a:solidFill>
            </a:endParaRPr>
          </a:p>
          <a:p>
            <a:pPr>
              <a:buFont typeface="+mj-lt"/>
              <a:buAutoNum type="arabicPeriod" startAt="12"/>
            </a:pPr>
            <a:endParaRPr lang="en-GB" sz="2000" dirty="0"/>
          </a:p>
        </p:txBody>
      </p:sp>
      <p:sp>
        <p:nvSpPr>
          <p:cNvPr id="4" name="Title 1"/>
          <p:cNvSpPr txBox="1">
            <a:spLocks/>
          </p:cNvSpPr>
          <p:nvPr/>
        </p:nvSpPr>
        <p:spPr bwMode="auto">
          <a:xfrm>
            <a:off x="250825" y="11"/>
            <a:ext cx="8713788" cy="824841"/>
          </a:xfrm>
          <a:prstGeom prst="rect">
            <a:avLst/>
          </a:prstGeom>
          <a:noFill/>
        </p:spPr>
        <p:txBody>
          <a:bodyPr wrap="square" rtlCol="0">
            <a:spAutoFit/>
          </a:bodyPr>
          <a:lstStyle/>
          <a:p>
            <a:pPr marL="0" marR="0" lvl="0" indent="0" algn="ctr" defTabSz="914400" rtl="0" eaLnBrk="0" fontAlgn="auto" latinLnBrk="0" hangingPunct="0">
              <a:lnSpc>
                <a:spcPct val="85000"/>
              </a:lnSpc>
              <a:spcBef>
                <a:spcPts val="0"/>
              </a:spcBef>
              <a:spcAft>
                <a:spcPts val="0"/>
              </a:spcAft>
              <a:buClrTx/>
              <a:buSzTx/>
              <a:buFontTx/>
              <a:buNone/>
              <a:tabLst/>
              <a:defRPr/>
            </a:pPr>
            <a:r>
              <a:rPr kumimoji="0" lang="en-GB" sz="2800" b="1" i="0" u="none" strike="noStrike" kern="0" cap="none" spc="0" normalizeH="0" baseline="0" noProof="0" dirty="0">
                <a:ln>
                  <a:noFill/>
                </a:ln>
                <a:solidFill>
                  <a:srgbClr val="008000"/>
                </a:solidFill>
                <a:effectLst/>
                <a:uLnTx/>
                <a:uFillTx/>
                <a:latin typeface="Calibri"/>
                <a:ea typeface="+mn-ea"/>
                <a:cs typeface="+mn-cs"/>
              </a:rPr>
              <a:t>17 sources about assessment, feedback and learning in higher education</a:t>
            </a:r>
            <a:endParaRPr kumimoji="0" lang="en-US" sz="2800" b="1" i="0" u="none" strike="noStrike" kern="0" cap="none" spc="0" normalizeH="0" baseline="0" noProof="0" dirty="0">
              <a:ln>
                <a:noFill/>
              </a:ln>
              <a:solidFill>
                <a:srgbClr val="008000"/>
              </a:solidFill>
              <a:effectLst/>
              <a:uLnTx/>
              <a:uFillTx/>
              <a:latin typeface="Calibri"/>
              <a:ea typeface="+mn-ea"/>
              <a:cs typeface="+mn-cs"/>
            </a:endParaRPr>
          </a:p>
        </p:txBody>
      </p:sp>
    </p:spTree>
    <p:extLst>
      <p:ext uri="{BB962C8B-B14F-4D97-AF65-F5344CB8AC3E}">
        <p14:creationId xmlns:p14="http://schemas.microsoft.com/office/powerpoint/2010/main" val="3768633372"/>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srcRect/>
          <a:stretch>
            <a:fillRect/>
          </a:stretch>
        </a:blipFill>
        <a:effectLst/>
      </p:bgPr>
    </p:bg>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357160" y="642919"/>
            <a:ext cx="8001056" cy="3416320"/>
          </a:xfrm>
          <a:prstGeom prst="rect">
            <a:avLst/>
          </a:prstGeom>
          <a:solidFill>
            <a:srgbClr val="0000CC">
              <a:alpha val="50588"/>
            </a:srgbClr>
          </a:solidFill>
          <a:ln w="57150">
            <a:solidFill>
              <a:schemeClr val="tx1"/>
            </a:solidFill>
            <a:miter lim="800000"/>
            <a:headEnd/>
            <a:tailEnd/>
          </a:ln>
          <a:effectLst>
            <a:innerShdw blurRad="63500" dist="50800" dir="18900000">
              <a:prstClr val="black">
                <a:alpha val="50000"/>
              </a:prstClr>
            </a:innerShdw>
          </a:effectLst>
        </p:spPr>
        <p:txBody>
          <a:bodyPr wrap="square">
            <a:spAutoFit/>
          </a:bodyPr>
          <a:lstStyle/>
          <a:p>
            <a:pPr>
              <a:spcBef>
                <a:spcPct val="50000"/>
              </a:spcBef>
            </a:pPr>
            <a:r>
              <a:rPr lang="en-GB" sz="3600" b="1" dirty="0">
                <a:solidFill>
                  <a:srgbClr val="FFFF00"/>
                </a:solidFill>
                <a:effectLst>
                  <a:outerShdw blurRad="38100" dist="38100" dir="2700000" algn="tl">
                    <a:srgbClr val="000000">
                      <a:alpha val="43137"/>
                    </a:srgbClr>
                  </a:outerShdw>
                </a:effectLst>
                <a:latin typeface="Arial Rounded MT Bold"/>
              </a:rPr>
              <a:t>This slide has two purposes….</a:t>
            </a:r>
          </a:p>
          <a:p>
            <a:pPr>
              <a:spcBef>
                <a:spcPct val="50000"/>
              </a:spcBef>
            </a:pPr>
            <a:r>
              <a:rPr lang="en-GB" sz="3600" b="1" dirty="0">
                <a:solidFill>
                  <a:srgbClr val="FFFF00"/>
                </a:solidFill>
                <a:effectLst>
                  <a:outerShdw blurRad="38100" dist="38100" dir="2700000" algn="tl">
                    <a:srgbClr val="000000">
                      <a:alpha val="43137"/>
                    </a:srgbClr>
                  </a:outerShdw>
                </a:effectLst>
                <a:latin typeface="Arial Rounded MT Bold"/>
              </a:rPr>
              <a:t>To focus the data projector, if necessary, and…</a:t>
            </a:r>
          </a:p>
          <a:p>
            <a:pPr>
              <a:spcBef>
                <a:spcPct val="50000"/>
              </a:spcBef>
            </a:pPr>
            <a:r>
              <a:rPr lang="en-GB" sz="3600" b="1" dirty="0">
                <a:solidFill>
                  <a:srgbClr val="FFFF00"/>
                </a:solidFill>
                <a:effectLst>
                  <a:outerShdw blurRad="38100" dist="38100" dir="2700000" algn="tl">
                    <a:srgbClr val="000000">
                      <a:alpha val="43137"/>
                    </a:srgbClr>
                  </a:outerShdw>
                </a:effectLst>
                <a:latin typeface="Arial Rounded MT Bold"/>
              </a:rPr>
              <a:t>...to persuade colleagues never to put this sort of detail onto a slide!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6146">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14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14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14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build="p" autoUpdateAnimBg="0"/>
      <p:bldP spid="6146" grpId="1" build="allAtOnce"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ext Box 7"/>
          <p:cNvSpPr txBox="1">
            <a:spLocks noChangeArrowheads="1"/>
          </p:cNvSpPr>
          <p:nvPr/>
        </p:nvSpPr>
        <p:spPr bwMode="auto">
          <a:xfrm>
            <a:off x="4860033" y="2"/>
            <a:ext cx="4283968" cy="8125301"/>
          </a:xfrm>
          <a:prstGeom prst="rect">
            <a:avLst/>
          </a:prstGeom>
          <a:noFill/>
          <a:ln w="9525">
            <a:noFill/>
            <a:miter lim="800000"/>
            <a:headEnd/>
            <a:tailEnd/>
          </a:ln>
        </p:spPr>
        <p:txBody>
          <a:bodyPr wrap="square">
            <a:spAutoFit/>
          </a:bodyPr>
          <a:lstStyle/>
          <a:p>
            <a:pPr algn="ctr">
              <a:spcBef>
                <a:spcPct val="50000"/>
              </a:spcBef>
            </a:pPr>
            <a:endParaRPr lang="en-GB" sz="2400" b="1" dirty="0">
              <a:solidFill>
                <a:srgbClr val="FFFFFF"/>
              </a:solidFill>
              <a:latin typeface="Calibri" pitchFamily="34" charset="0"/>
            </a:endParaRPr>
          </a:p>
          <a:p>
            <a:pPr algn="ctr">
              <a:spcBef>
                <a:spcPct val="50000"/>
              </a:spcBef>
            </a:pPr>
            <a:r>
              <a:rPr lang="en-GB" sz="2400" b="1" dirty="0">
                <a:solidFill>
                  <a:srgbClr val="FFFFFF"/>
                </a:solidFill>
                <a:latin typeface="Calibri" pitchFamily="34" charset="0"/>
              </a:rPr>
              <a:t>3rd edition</a:t>
            </a:r>
          </a:p>
          <a:p>
            <a:pPr algn="ctr">
              <a:spcBef>
                <a:spcPct val="50000"/>
              </a:spcBef>
            </a:pPr>
            <a:r>
              <a:rPr lang="en-GB" sz="2400" b="1" dirty="0">
                <a:solidFill>
                  <a:srgbClr val="FFFFFF"/>
                </a:solidFill>
                <a:latin typeface="Calibri" pitchFamily="34" charset="0"/>
              </a:rPr>
              <a:t>Phil Race</a:t>
            </a:r>
          </a:p>
          <a:p>
            <a:pPr algn="ctr">
              <a:spcBef>
                <a:spcPct val="50000"/>
              </a:spcBef>
            </a:pPr>
            <a:r>
              <a:rPr lang="en-GB" sz="2400" b="1" dirty="0">
                <a:solidFill>
                  <a:srgbClr val="FFFFFF"/>
                </a:solidFill>
                <a:latin typeface="Calibri" pitchFamily="34" charset="0"/>
              </a:rPr>
              <a:t>2014: Sage: London</a:t>
            </a:r>
          </a:p>
          <a:p>
            <a:pPr algn="ctr">
              <a:spcBef>
                <a:spcPct val="50000"/>
              </a:spcBef>
            </a:pPr>
            <a:endParaRPr lang="en-GB" sz="2400" b="1" dirty="0">
              <a:solidFill>
                <a:srgbClr val="FFFFFF"/>
              </a:solidFill>
              <a:latin typeface="Calibri" pitchFamily="34" charset="0"/>
            </a:endParaRPr>
          </a:p>
          <a:p>
            <a:pPr algn="ctr" eaLnBrk="0" hangingPunct="0"/>
            <a:r>
              <a:rPr lang="en-GB" sz="2400" b="1" dirty="0">
                <a:solidFill>
                  <a:srgbClr val="FFFF00"/>
                </a:solidFill>
                <a:latin typeface="Calibri" pitchFamily="34" charset="0"/>
              </a:rPr>
              <a:t>Three short videos</a:t>
            </a:r>
            <a:endParaRPr lang="en-GB" sz="2400" b="1" dirty="0">
              <a:solidFill>
                <a:srgbClr val="FFFFFF"/>
              </a:solidFill>
              <a:latin typeface="Calibri" pitchFamily="34" charset="0"/>
            </a:endParaRPr>
          </a:p>
          <a:p>
            <a:pPr algn="ctr" eaLnBrk="0" hangingPunct="0"/>
            <a:r>
              <a:rPr lang="en-GB" sz="2400" b="1" dirty="0">
                <a:solidFill>
                  <a:srgbClr val="FFFFFF"/>
                </a:solidFill>
                <a:latin typeface="Calibri" pitchFamily="34" charset="0"/>
              </a:rPr>
              <a:t> (1) About making learning happen in general: </a:t>
            </a:r>
            <a:r>
              <a:rPr lang="en-GB" sz="2400" b="1" u="sng" dirty="0">
                <a:solidFill>
                  <a:srgbClr val="FFFFFF"/>
                </a:solidFill>
                <a:latin typeface="Calibri" pitchFamily="34" charset="0"/>
                <a:hlinkClick r:id="rId3"/>
              </a:rPr>
              <a:t>http://tinyurl.com/l7yddya</a:t>
            </a:r>
            <a:r>
              <a:rPr lang="en-GB" sz="2400" b="1" dirty="0">
                <a:solidFill>
                  <a:srgbClr val="FFFFFF"/>
                </a:solidFill>
                <a:latin typeface="Calibri" pitchFamily="34" charset="0"/>
              </a:rPr>
              <a:t> </a:t>
            </a:r>
          </a:p>
          <a:p>
            <a:pPr algn="ctr" eaLnBrk="0" hangingPunct="0"/>
            <a:endParaRPr lang="en-GB" sz="2400" b="1" dirty="0">
              <a:solidFill>
                <a:srgbClr val="FFFFFF"/>
              </a:solidFill>
              <a:latin typeface="Calibri" pitchFamily="34" charset="0"/>
            </a:endParaRPr>
          </a:p>
          <a:p>
            <a:pPr algn="ctr" eaLnBrk="0" hangingPunct="0"/>
            <a:r>
              <a:rPr lang="en-GB" sz="2400" b="1" dirty="0">
                <a:solidFill>
                  <a:srgbClr val="FFFFFF"/>
                </a:solidFill>
                <a:latin typeface="Calibri" pitchFamily="34" charset="0"/>
              </a:rPr>
              <a:t>(2) Five top tips for lecturers: </a:t>
            </a:r>
            <a:r>
              <a:rPr lang="en-GB" sz="2400" b="1" u="sng" dirty="0">
                <a:solidFill>
                  <a:srgbClr val="FFFFFF"/>
                </a:solidFill>
                <a:latin typeface="Calibri" pitchFamily="34" charset="0"/>
                <a:hlinkClick r:id="rId4"/>
              </a:rPr>
              <a:t>http://tinyurl.com/nxhohe3</a:t>
            </a:r>
            <a:r>
              <a:rPr lang="en-GB" sz="2400" b="1" dirty="0">
                <a:solidFill>
                  <a:srgbClr val="FFFFFF"/>
                </a:solidFill>
                <a:latin typeface="Calibri" pitchFamily="34" charset="0"/>
              </a:rPr>
              <a:t> </a:t>
            </a:r>
          </a:p>
          <a:p>
            <a:pPr algn="ctr" eaLnBrk="0" hangingPunct="0"/>
            <a:endParaRPr lang="en-GB" sz="2400" b="1" dirty="0">
              <a:solidFill>
                <a:srgbClr val="FFFFFF"/>
              </a:solidFill>
              <a:latin typeface="Calibri" pitchFamily="34" charset="0"/>
            </a:endParaRPr>
          </a:p>
          <a:p>
            <a:pPr algn="ctr" eaLnBrk="0" hangingPunct="0"/>
            <a:r>
              <a:rPr lang="en-GB" sz="2400" b="1" dirty="0">
                <a:solidFill>
                  <a:srgbClr val="FFFFFF"/>
                </a:solidFill>
                <a:latin typeface="Calibri" pitchFamily="34" charset="0"/>
              </a:rPr>
              <a:t>(3) On being an author, and the changes in the 3</a:t>
            </a:r>
            <a:r>
              <a:rPr lang="en-GB" sz="2400" b="1" baseline="30000" dirty="0">
                <a:solidFill>
                  <a:srgbClr val="FFFFFF"/>
                </a:solidFill>
                <a:latin typeface="Calibri" pitchFamily="34" charset="0"/>
              </a:rPr>
              <a:t>rd</a:t>
            </a:r>
            <a:r>
              <a:rPr lang="en-GB" sz="2400" b="1" dirty="0">
                <a:solidFill>
                  <a:srgbClr val="FFFFFF"/>
                </a:solidFill>
                <a:latin typeface="Calibri" pitchFamily="34" charset="0"/>
              </a:rPr>
              <a:t> edition: </a:t>
            </a:r>
            <a:r>
              <a:rPr lang="en-GB" sz="2400" b="1" u="sng" dirty="0">
                <a:solidFill>
                  <a:srgbClr val="FFFFFF"/>
                </a:solidFill>
                <a:latin typeface="Calibri" pitchFamily="34" charset="0"/>
                <a:hlinkClick r:id="rId5"/>
              </a:rPr>
              <a:t>http://tinyurl.com/oqfkkdc</a:t>
            </a:r>
            <a:r>
              <a:rPr lang="en-GB" sz="2400" b="1" dirty="0">
                <a:solidFill>
                  <a:srgbClr val="FFFFFF"/>
                </a:solidFill>
                <a:latin typeface="Calibri" pitchFamily="34" charset="0"/>
              </a:rPr>
              <a:t> </a:t>
            </a:r>
          </a:p>
          <a:p>
            <a:pPr algn="ctr">
              <a:spcBef>
                <a:spcPct val="50000"/>
              </a:spcBef>
            </a:pPr>
            <a:endParaRPr lang="en-GB" sz="2000" b="1" dirty="0">
              <a:solidFill>
                <a:srgbClr val="FFFF00"/>
              </a:solidFill>
              <a:latin typeface="Calibri" pitchFamily="34" charset="0"/>
            </a:endParaRPr>
          </a:p>
          <a:p>
            <a:pPr algn="ctr">
              <a:spcBef>
                <a:spcPct val="50000"/>
              </a:spcBef>
            </a:pPr>
            <a:endParaRPr lang="en-GB" sz="2000" b="1" dirty="0">
              <a:solidFill>
                <a:srgbClr val="FFFF00"/>
              </a:solidFill>
              <a:latin typeface="Calibri" pitchFamily="34" charset="0"/>
            </a:endParaRPr>
          </a:p>
          <a:p>
            <a:pPr algn="ctr">
              <a:spcBef>
                <a:spcPct val="50000"/>
              </a:spcBef>
            </a:pPr>
            <a:endParaRPr lang="en-GB" sz="2000" b="1" dirty="0">
              <a:solidFill>
                <a:srgbClr val="FFFFFF"/>
              </a:solidFill>
              <a:latin typeface="Calibri"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5"/>
          <p:cNvSpPr txBox="1">
            <a:spLocks noChangeArrowheads="1"/>
          </p:cNvSpPr>
          <p:nvPr/>
        </p:nvSpPr>
        <p:spPr bwMode="auto">
          <a:xfrm>
            <a:off x="5334000" y="980734"/>
            <a:ext cx="3810000" cy="4524315"/>
          </a:xfrm>
          <a:prstGeom prst="rect">
            <a:avLst/>
          </a:prstGeom>
          <a:noFill/>
          <a:ln w="9525">
            <a:noFill/>
            <a:miter lim="800000"/>
            <a:headEnd/>
            <a:tailEnd/>
          </a:ln>
        </p:spPr>
        <p:txBody>
          <a:bodyPr wrap="square">
            <a:spAutoFit/>
          </a:bodyPr>
          <a:lstStyle/>
          <a:p>
            <a:pPr algn="ctr" eaLnBrk="0" hangingPunct="0">
              <a:spcBef>
                <a:spcPct val="50000"/>
              </a:spcBef>
            </a:pPr>
            <a:r>
              <a:rPr lang="en-GB" sz="3200" b="1" dirty="0">
                <a:solidFill>
                  <a:srgbClr val="FFFFFF"/>
                </a:solidFill>
              </a:rPr>
              <a:t>The Lecturer’s Toolkit</a:t>
            </a:r>
          </a:p>
          <a:p>
            <a:pPr algn="ctr" eaLnBrk="0" hangingPunct="0">
              <a:spcBef>
                <a:spcPct val="50000"/>
              </a:spcBef>
            </a:pPr>
            <a:r>
              <a:rPr lang="en-GB" sz="3200" b="1" dirty="0">
                <a:solidFill>
                  <a:srgbClr val="FFFFFF"/>
                </a:solidFill>
              </a:rPr>
              <a:t>4</a:t>
            </a:r>
            <a:r>
              <a:rPr lang="en-GB" sz="3200" b="1" baseline="30000" dirty="0">
                <a:solidFill>
                  <a:srgbClr val="FFFFFF"/>
                </a:solidFill>
              </a:rPr>
              <a:t>th</a:t>
            </a:r>
            <a:r>
              <a:rPr lang="en-GB" sz="3200" b="1" dirty="0">
                <a:solidFill>
                  <a:srgbClr val="FFFFFF"/>
                </a:solidFill>
              </a:rPr>
              <a:t> Edition</a:t>
            </a:r>
          </a:p>
          <a:p>
            <a:pPr algn="ctr" eaLnBrk="0" hangingPunct="0">
              <a:spcBef>
                <a:spcPct val="50000"/>
              </a:spcBef>
            </a:pPr>
            <a:r>
              <a:rPr lang="en-GB" sz="3200" b="1" dirty="0">
                <a:solidFill>
                  <a:srgbClr val="FFFF00"/>
                </a:solidFill>
              </a:rPr>
              <a:t>Phil Race</a:t>
            </a:r>
          </a:p>
          <a:p>
            <a:pPr algn="ctr" eaLnBrk="0" hangingPunct="0">
              <a:spcBef>
                <a:spcPct val="50000"/>
              </a:spcBef>
            </a:pPr>
            <a:r>
              <a:rPr lang="en-GB" sz="3200" b="1" dirty="0">
                <a:solidFill>
                  <a:srgbClr val="FFFF00"/>
                </a:solidFill>
              </a:rPr>
              <a:t>London: Routledge, </a:t>
            </a:r>
          </a:p>
          <a:p>
            <a:pPr algn="ctr" eaLnBrk="0" hangingPunct="0">
              <a:spcBef>
                <a:spcPct val="50000"/>
              </a:spcBef>
            </a:pPr>
            <a:r>
              <a:rPr lang="en-GB" sz="3200" b="1" dirty="0">
                <a:solidFill>
                  <a:srgbClr val="FFFF00"/>
                </a:solidFill>
              </a:rPr>
              <a:t>2015.</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Title 3"/>
          <p:cNvSpPr>
            <a:spLocks noGrp="1"/>
          </p:cNvSpPr>
          <p:nvPr>
            <p:ph type="ctrTitle"/>
          </p:nvPr>
        </p:nvSpPr>
        <p:spPr>
          <a:xfrm>
            <a:off x="179390" y="466725"/>
            <a:ext cx="7273009" cy="2133600"/>
          </a:xfrm>
        </p:spPr>
        <p:txBody>
          <a:bodyPr/>
          <a:lstStyle/>
          <a:p>
            <a:pPr algn="ctr"/>
            <a:r>
              <a:rPr lang="en-GB" sz="4400" dirty="0">
                <a:solidFill>
                  <a:srgbClr val="FFFFFF"/>
                </a:solidFill>
              </a:rPr>
              <a:t>Now is the decade of </a:t>
            </a:r>
            <a:br>
              <a:rPr lang="en-GB" sz="4400" dirty="0">
                <a:solidFill>
                  <a:srgbClr val="FFFFFF"/>
                </a:solidFill>
              </a:rPr>
            </a:br>
            <a:r>
              <a:rPr lang="en-GB" sz="4400" dirty="0">
                <a:solidFill>
                  <a:srgbClr val="FFFFFF"/>
                </a:solidFill>
              </a:rPr>
              <a:t>Colleges’ dis-content!</a:t>
            </a:r>
          </a:p>
        </p:txBody>
      </p:sp>
      <p:sp>
        <p:nvSpPr>
          <p:cNvPr id="5" name="Subtitle 4"/>
          <p:cNvSpPr>
            <a:spLocks noGrp="1"/>
          </p:cNvSpPr>
          <p:nvPr>
            <p:ph type="subTitle" idx="1"/>
          </p:nvPr>
        </p:nvSpPr>
        <p:spPr/>
        <p:txBody>
          <a:bodyPr/>
          <a:lstStyle/>
          <a:p>
            <a:r>
              <a:rPr lang="en-GB" sz="4000" b="1" dirty="0">
                <a:solidFill>
                  <a:schemeClr val="accent1">
                    <a:lumMod val="60000"/>
                    <a:lumOff val="40000"/>
                  </a:schemeClr>
                </a:solidFill>
              </a:rPr>
              <a:t>Never mind the content – feel the learning</a:t>
            </a:r>
          </a:p>
        </p:txBody>
      </p:sp>
    </p:spTree>
  </p:cSld>
  <p:clrMapOvr>
    <a:overrideClrMapping bg1="dk1" tx1="lt1" bg2="dk2" tx2="lt2" accent1="accent1" accent2="accent2" accent3="accent3" accent4="accent4" accent5="accent5" accent6="accent6" hlink="hlink" folHlink="folHlink"/>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250825" y="188925"/>
            <a:ext cx="8713788" cy="1511835"/>
          </a:xfrm>
        </p:spPr>
        <p:txBody>
          <a:bodyPr/>
          <a:lstStyle/>
          <a:p>
            <a:pPr algn="l">
              <a:lnSpc>
                <a:spcPct val="100000"/>
              </a:lnSpc>
            </a:pPr>
            <a:r>
              <a:rPr lang="en-GB" sz="2800" dirty="0"/>
              <a:t>Modern institutions are moving away from being the providers of content, (where everything was about ‘delivery’), towards foregrounding two major functions: </a:t>
            </a:r>
          </a:p>
        </p:txBody>
      </p:sp>
      <p:sp>
        <p:nvSpPr>
          <p:cNvPr id="19459" name="Rectangle 3"/>
          <p:cNvSpPr>
            <a:spLocks noGrp="1" noChangeArrowheads="1"/>
          </p:cNvSpPr>
          <p:nvPr>
            <p:ph type="body" idx="1"/>
          </p:nvPr>
        </p:nvSpPr>
        <p:spPr>
          <a:xfrm>
            <a:off x="358777" y="1988800"/>
            <a:ext cx="8605838" cy="3878600"/>
          </a:xfrm>
        </p:spPr>
        <p:txBody>
          <a:bodyPr/>
          <a:lstStyle/>
          <a:p>
            <a:pPr eaLnBrk="1" hangingPunct="1">
              <a:buFont typeface="+mj-lt"/>
              <a:buAutoNum type="arabicPeriod"/>
            </a:pPr>
            <a:r>
              <a:rPr lang="en-GB" sz="3000" dirty="0"/>
              <a:t>Recognising and accrediting students’ </a:t>
            </a:r>
            <a:r>
              <a:rPr lang="en-GB" sz="3000" dirty="0">
                <a:solidFill>
                  <a:srgbClr val="FF0000"/>
                </a:solidFill>
              </a:rPr>
              <a:t>achievement</a:t>
            </a:r>
            <a:r>
              <a:rPr lang="en-GB" sz="3000" dirty="0"/>
              <a:t>, wherever learning has taken place (i.e. getting the </a:t>
            </a:r>
            <a:r>
              <a:rPr lang="en-GB" sz="3000" dirty="0">
                <a:solidFill>
                  <a:schemeClr val="accent2">
                    <a:lumMod val="60000"/>
                    <a:lumOff val="40000"/>
                  </a:schemeClr>
                </a:solidFill>
              </a:rPr>
              <a:t>assessment</a:t>
            </a:r>
            <a:r>
              <a:rPr lang="en-GB" sz="3000" dirty="0"/>
              <a:t> right);</a:t>
            </a:r>
          </a:p>
          <a:p>
            <a:pPr eaLnBrk="1" hangingPunct="1">
              <a:buFont typeface="+mj-lt"/>
              <a:buAutoNum type="arabicPeriod"/>
            </a:pPr>
            <a:r>
              <a:rPr lang="en-GB" sz="3000" dirty="0"/>
              <a:t>Supporting student </a:t>
            </a:r>
            <a:r>
              <a:rPr lang="en-GB" sz="3000" dirty="0">
                <a:solidFill>
                  <a:srgbClr val="FF0000"/>
                </a:solidFill>
              </a:rPr>
              <a:t>learning</a:t>
            </a:r>
            <a:r>
              <a:rPr lang="en-GB" sz="3000" dirty="0"/>
              <a:t> and </a:t>
            </a:r>
            <a:r>
              <a:rPr lang="en-GB" sz="3000" dirty="0">
                <a:solidFill>
                  <a:srgbClr val="008000"/>
                </a:solidFill>
              </a:rPr>
              <a:t>engagement</a:t>
            </a:r>
            <a:r>
              <a:rPr lang="en-GB" sz="3000" dirty="0"/>
              <a:t> (not least by making </a:t>
            </a:r>
            <a:r>
              <a:rPr lang="en-GB" sz="3000" dirty="0">
                <a:solidFill>
                  <a:schemeClr val="accent2">
                    <a:lumMod val="60000"/>
                    <a:lumOff val="40000"/>
                  </a:schemeClr>
                </a:solidFill>
              </a:rPr>
              <a:t>feedback</a:t>
            </a:r>
            <a:r>
              <a:rPr lang="en-GB" sz="3000" dirty="0"/>
              <a:t> work well for students). </a:t>
            </a:r>
            <a:endParaRPr lang="en-GB" sz="3000" dirty="0">
              <a:solidFill>
                <a:srgbClr val="008000"/>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581" name="Rectangle 2"/>
          <p:cNvSpPr>
            <a:spLocks noGrp="1" noChangeArrowheads="1"/>
          </p:cNvSpPr>
          <p:nvPr>
            <p:ph type="title"/>
          </p:nvPr>
        </p:nvSpPr>
        <p:spPr>
          <a:xfrm>
            <a:off x="0" y="1"/>
            <a:ext cx="8964613" cy="908732"/>
          </a:xfrm>
          <a:noFill/>
          <a:ln w="12700">
            <a:noFill/>
            <a:miter lim="800000"/>
            <a:headEnd/>
            <a:tailEnd/>
          </a:ln>
          <a:effectLst/>
        </p:spPr>
        <p:txBody>
          <a:bodyPr vert="horz" lIns="92075" tIns="46038" rIns="92075" bIns="46038" rtlCol="0" anchor="ctr">
            <a:normAutofit/>
          </a:bodyPr>
          <a:lstStyle/>
          <a:p>
            <a:pPr eaLnBrk="0" hangingPunct="0">
              <a:lnSpc>
                <a:spcPct val="80000"/>
              </a:lnSpc>
            </a:pPr>
            <a:endParaRPr lang="en-GB" sz="3200" kern="1200" dirty="0">
              <a:solidFill>
                <a:srgbClr val="800080"/>
              </a:solidFill>
              <a:ea typeface="+mn-ea"/>
              <a:cs typeface="+mn-cs"/>
            </a:endParaRPr>
          </a:p>
        </p:txBody>
      </p:sp>
      <p:sp>
        <p:nvSpPr>
          <p:cNvPr id="24582" name="Rectangle 3"/>
          <p:cNvSpPr>
            <a:spLocks noGrp="1" noChangeArrowheads="1"/>
          </p:cNvSpPr>
          <p:nvPr>
            <p:ph idx="1"/>
          </p:nvPr>
        </p:nvSpPr>
        <p:spPr>
          <a:xfrm>
            <a:off x="358777" y="980729"/>
            <a:ext cx="8605838" cy="4886672"/>
          </a:xfrm>
        </p:spPr>
        <p:txBody>
          <a:bodyPr/>
          <a:lstStyle/>
          <a:p>
            <a:pPr eaLnBrk="1" hangingPunct="1">
              <a:lnSpc>
                <a:spcPct val="100000"/>
              </a:lnSpc>
            </a:pPr>
            <a:r>
              <a:rPr lang="en-GB" sz="2800" dirty="0"/>
              <a:t>When explaining </a:t>
            </a:r>
            <a:r>
              <a:rPr lang="en-GB" sz="2800" dirty="0">
                <a:solidFill>
                  <a:srgbClr val="FF0000"/>
                </a:solidFill>
              </a:rPr>
              <a:t>assessment criteria </a:t>
            </a:r>
            <a:r>
              <a:rPr lang="en-GB" sz="2800" dirty="0"/>
              <a:t>to students, and when linking these to </a:t>
            </a:r>
            <a:r>
              <a:rPr lang="en-GB" sz="2800" dirty="0">
                <a:solidFill>
                  <a:srgbClr val="FF0000"/>
                </a:solidFill>
              </a:rPr>
              <a:t>evidence of achievement </a:t>
            </a:r>
            <a:r>
              <a:rPr lang="en-GB" sz="2800" dirty="0"/>
              <a:t>of the </a:t>
            </a:r>
            <a:r>
              <a:rPr lang="en-GB" sz="2800" dirty="0">
                <a:solidFill>
                  <a:srgbClr val="FF0000"/>
                </a:solidFill>
              </a:rPr>
              <a:t>intended learning outcomes</a:t>
            </a:r>
            <a:r>
              <a:rPr lang="en-GB" sz="2800" dirty="0"/>
              <a:t>, we need to make the most of face-to-face whole group contexts and...</a:t>
            </a:r>
          </a:p>
          <a:p>
            <a:pPr marL="2876550" lvl="1" indent="-457200" eaLnBrk="1" hangingPunct="1">
              <a:lnSpc>
                <a:spcPct val="100000"/>
              </a:lnSpc>
            </a:pPr>
            <a:r>
              <a:rPr lang="en-GB" sz="2400" dirty="0">
                <a:solidFill>
                  <a:srgbClr val="008000"/>
                </a:solidFill>
              </a:rPr>
              <a:t>Tone of voice</a:t>
            </a:r>
          </a:p>
          <a:p>
            <a:pPr marL="2876550" lvl="1" indent="-457200" eaLnBrk="1" hangingPunct="1">
              <a:lnSpc>
                <a:spcPct val="100000"/>
              </a:lnSpc>
            </a:pPr>
            <a:r>
              <a:rPr lang="en-GB" sz="2400" dirty="0">
                <a:solidFill>
                  <a:srgbClr val="008000"/>
                </a:solidFill>
              </a:rPr>
              <a:t>Body language</a:t>
            </a:r>
          </a:p>
          <a:p>
            <a:pPr marL="2876550" lvl="1" indent="-457200" eaLnBrk="1" hangingPunct="1">
              <a:lnSpc>
                <a:spcPct val="100000"/>
              </a:lnSpc>
            </a:pPr>
            <a:r>
              <a:rPr lang="en-GB" sz="2400" dirty="0">
                <a:solidFill>
                  <a:srgbClr val="008000"/>
                </a:solidFill>
              </a:rPr>
              <a:t>Facial expression</a:t>
            </a:r>
          </a:p>
          <a:p>
            <a:pPr marL="2876550" lvl="1" indent="-457200" eaLnBrk="1" hangingPunct="1">
              <a:lnSpc>
                <a:spcPct val="100000"/>
              </a:lnSpc>
            </a:pPr>
            <a:r>
              <a:rPr lang="en-GB" sz="2400" dirty="0">
                <a:solidFill>
                  <a:srgbClr val="008000"/>
                </a:solidFill>
              </a:rPr>
              <a:t>Eye contact</a:t>
            </a:r>
          </a:p>
          <a:p>
            <a:pPr marL="2876550" lvl="1" indent="-457200" eaLnBrk="1" hangingPunct="1">
              <a:lnSpc>
                <a:spcPct val="100000"/>
              </a:lnSpc>
            </a:pPr>
            <a:r>
              <a:rPr lang="en-GB" sz="2400" dirty="0">
                <a:solidFill>
                  <a:srgbClr val="008000"/>
                </a:solidFill>
              </a:rPr>
              <a:t>The chance to repeat things</a:t>
            </a:r>
          </a:p>
          <a:p>
            <a:pPr marL="2876550" lvl="1" indent="-457200" eaLnBrk="1" hangingPunct="1">
              <a:lnSpc>
                <a:spcPct val="100000"/>
              </a:lnSpc>
            </a:pPr>
            <a:r>
              <a:rPr lang="en-GB" sz="2400" dirty="0">
                <a:solidFill>
                  <a:srgbClr val="008000"/>
                </a:solidFill>
              </a:rPr>
              <a:t>The chance to respond to puzzled looks</a:t>
            </a:r>
          </a:p>
          <a:p>
            <a:pPr eaLnBrk="1" hangingPunct="1">
              <a:lnSpc>
                <a:spcPct val="100000"/>
              </a:lnSpc>
            </a:pPr>
            <a:r>
              <a:rPr lang="en-GB" sz="2800" dirty="0"/>
              <a:t>Some things don’t work nearly so well just on paper         or on screens.</a:t>
            </a:r>
            <a:endParaRPr lang="en-US" sz="2800" dirty="0"/>
          </a:p>
        </p:txBody>
      </p:sp>
      <p:sp>
        <p:nvSpPr>
          <p:cNvPr id="4" name="TextBox 3"/>
          <p:cNvSpPr txBox="1"/>
          <p:nvPr/>
        </p:nvSpPr>
        <p:spPr>
          <a:xfrm>
            <a:off x="467430" y="908733"/>
            <a:ext cx="8352928" cy="1872177"/>
          </a:xfrm>
          <a:prstGeom prst="rect">
            <a:avLst/>
          </a:prstGeom>
          <a:solidFill>
            <a:srgbClr val="FFFF00"/>
          </a:solidFill>
        </p:spPr>
        <p:txBody>
          <a:bodyPr wrap="square" rtlCol="0">
            <a:noAutofit/>
          </a:bodyPr>
          <a:lstStyle/>
          <a:p>
            <a:pPr eaLnBrk="0" hangingPunct="0"/>
            <a:r>
              <a:rPr lang="en-GB" sz="2800" b="1" dirty="0">
                <a:solidFill>
                  <a:srgbClr val="000000"/>
                </a:solidFill>
              </a:rPr>
              <a:t>What will I be expected to show for this?</a:t>
            </a:r>
          </a:p>
          <a:p>
            <a:pPr eaLnBrk="0" hangingPunct="0"/>
            <a:r>
              <a:rPr lang="en-GB" sz="2800" b="1" dirty="0">
                <a:solidFill>
                  <a:srgbClr val="000000"/>
                </a:solidFill>
              </a:rPr>
              <a:t>What does a good one look like, and a bad one?</a:t>
            </a:r>
          </a:p>
          <a:p>
            <a:pPr eaLnBrk="0" hangingPunct="0"/>
            <a:r>
              <a:rPr lang="en-GB" sz="2800" b="1" dirty="0">
                <a:solidFill>
                  <a:srgbClr val="000000"/>
                </a:solidFill>
              </a:rPr>
              <a:t>Where does this fit into the big picture?</a:t>
            </a:r>
          </a:p>
        </p:txBody>
      </p:sp>
      <p:sp>
        <p:nvSpPr>
          <p:cNvPr id="5" name="TextBox 4"/>
          <p:cNvSpPr txBox="1"/>
          <p:nvPr/>
        </p:nvSpPr>
        <p:spPr>
          <a:xfrm>
            <a:off x="467430" y="2"/>
            <a:ext cx="8399094" cy="908731"/>
          </a:xfrm>
          <a:prstGeom prst="rect">
            <a:avLst/>
          </a:prstGeom>
          <a:solidFill>
            <a:schemeClr val="accent2"/>
          </a:solidFill>
        </p:spPr>
        <p:txBody>
          <a:bodyPr wrap="none" rtlCol="0">
            <a:noAutofit/>
          </a:bodyPr>
          <a:lstStyle/>
          <a:p>
            <a:r>
              <a:rPr lang="en-GB" b="1" dirty="0">
                <a:solidFill>
                  <a:srgbClr val="FFFFFF"/>
                </a:solidFill>
                <a:latin typeface="Calibri" panose="020F0502020204030204" pitchFamily="34" charset="0"/>
                <a:cs typeface="Calibri" panose="020F0502020204030204" pitchFamily="34" charset="0"/>
              </a:rPr>
              <a:t>Constructive Alignment: John Biggs</a:t>
            </a:r>
          </a:p>
        </p:txBody>
      </p:sp>
      <p:sp>
        <p:nvSpPr>
          <p:cNvPr id="7" name="TextBox 6"/>
          <p:cNvSpPr txBox="1"/>
          <p:nvPr/>
        </p:nvSpPr>
        <p:spPr>
          <a:xfrm>
            <a:off x="251401" y="2996946"/>
            <a:ext cx="2520350" cy="2246769"/>
          </a:xfrm>
          <a:prstGeom prst="rect">
            <a:avLst/>
          </a:prstGeom>
          <a:solidFill>
            <a:srgbClr val="CCFFCC"/>
          </a:solidFill>
          <a:ln>
            <a:solidFill>
              <a:srgbClr val="CC0000"/>
            </a:solidFill>
          </a:ln>
        </p:spPr>
        <p:txBody>
          <a:bodyPr wrap="square" rtlCol="0">
            <a:spAutoFit/>
          </a:bodyPr>
          <a:lstStyle/>
          <a:p>
            <a:pPr algn="ctr" fontAlgn="base">
              <a:spcBef>
                <a:spcPct val="0"/>
              </a:spcBef>
              <a:spcAft>
                <a:spcPct val="0"/>
              </a:spcAft>
            </a:pPr>
            <a:r>
              <a:rPr lang="en-GB" sz="2800" b="1" dirty="0">
                <a:solidFill>
                  <a:srgbClr val="C00000"/>
                </a:solidFill>
                <a:latin typeface="Comic Sans MS" pitchFamily="66" charset="0"/>
              </a:rPr>
              <a:t>Some of the </a:t>
            </a:r>
          </a:p>
          <a:p>
            <a:pPr algn="ctr" fontAlgn="base">
              <a:spcBef>
                <a:spcPct val="0"/>
              </a:spcBef>
              <a:spcAft>
                <a:spcPct val="0"/>
              </a:spcAft>
            </a:pPr>
            <a:r>
              <a:rPr lang="en-GB" sz="2800" b="1" dirty="0">
                <a:solidFill>
                  <a:srgbClr val="C00000"/>
                </a:solidFill>
                <a:latin typeface="Comic Sans MS" pitchFamily="66" charset="0"/>
              </a:rPr>
              <a:t>tools we can </a:t>
            </a:r>
          </a:p>
          <a:p>
            <a:pPr algn="ctr" fontAlgn="base">
              <a:spcBef>
                <a:spcPct val="0"/>
              </a:spcBef>
              <a:spcAft>
                <a:spcPct val="0"/>
              </a:spcAft>
            </a:pPr>
            <a:r>
              <a:rPr lang="en-GB" sz="2800" b="1" dirty="0">
                <a:solidFill>
                  <a:srgbClr val="C00000"/>
                </a:solidFill>
                <a:latin typeface="Comic Sans MS" pitchFamily="66" charset="0"/>
              </a:rPr>
              <a:t>use in </a:t>
            </a:r>
          </a:p>
          <a:p>
            <a:pPr algn="ctr" fontAlgn="base">
              <a:spcBef>
                <a:spcPct val="0"/>
              </a:spcBef>
              <a:spcAft>
                <a:spcPct val="0"/>
              </a:spcAft>
            </a:pPr>
            <a:r>
              <a:rPr lang="en-GB" sz="2800" b="1" dirty="0">
                <a:solidFill>
                  <a:srgbClr val="C00000"/>
                </a:solidFill>
                <a:latin typeface="Comic Sans MS" pitchFamily="66" charset="0"/>
              </a:rPr>
              <a:t>face-to-face </a:t>
            </a:r>
          </a:p>
          <a:p>
            <a:pPr algn="ctr" fontAlgn="base">
              <a:spcBef>
                <a:spcPct val="0"/>
              </a:spcBef>
              <a:spcAft>
                <a:spcPct val="0"/>
              </a:spcAft>
            </a:pPr>
            <a:r>
              <a:rPr lang="en-GB" sz="2800" b="1" dirty="0">
                <a:solidFill>
                  <a:srgbClr val="C00000"/>
                </a:solidFill>
                <a:latin typeface="Comic Sans MS" pitchFamily="66" charset="0"/>
              </a:rPr>
              <a:t>contexts</a:t>
            </a:r>
          </a:p>
        </p:txBody>
      </p:sp>
    </p:spTree>
    <p:extLst>
      <p:ext uri="{BB962C8B-B14F-4D97-AF65-F5344CB8AC3E}">
        <p14:creationId xmlns:p14="http://schemas.microsoft.com/office/powerpoint/2010/main" val="248860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58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58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58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58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458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458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4582">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4582">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grpId="0" nodeType="clickEffect">
                                  <p:stCondLst>
                                    <p:cond delay="0"/>
                                  </p:stCondLst>
                                  <p:childTnLst>
                                    <p:set>
                                      <p:cBhvr>
                                        <p:cTn id="42" dur="1" fill="hold">
                                          <p:stCondLst>
                                            <p:cond delay="0"/>
                                          </p:stCondLst>
                                        </p:cTn>
                                        <p:tgtEl>
                                          <p:spTgt spid="4">
                                            <p:bg/>
                                          </p:spTgt>
                                        </p:tgtEl>
                                        <p:attrNameLst>
                                          <p:attrName>style.visibility</p:attrName>
                                        </p:attrNameLst>
                                      </p:cBhvr>
                                      <p:to>
                                        <p:strVal val="visible"/>
                                      </p:to>
                                    </p:set>
                                    <p:animEffect transition="in" filter="dissolve">
                                      <p:cBhvr>
                                        <p:cTn id="43" dur="500"/>
                                        <p:tgtEl>
                                          <p:spTgt spid="4">
                                            <p:bg/>
                                          </p:spTgt>
                                        </p:tgtEl>
                                      </p:cBhvr>
                                    </p:animEffect>
                                  </p:childTnLst>
                                </p:cTn>
                              </p:par>
                            </p:childTnLst>
                          </p:cTn>
                        </p:par>
                      </p:childTnLst>
                    </p:cTn>
                  </p:par>
                  <p:par>
                    <p:cTn id="44" fill="hold">
                      <p:stCondLst>
                        <p:cond delay="indefinite"/>
                      </p:stCondLst>
                      <p:childTnLst>
                        <p:par>
                          <p:cTn id="45" fill="hold">
                            <p:stCondLst>
                              <p:cond delay="0"/>
                            </p:stCondLst>
                            <p:childTnLst>
                              <p:par>
                                <p:cTn id="46" presetID="9" presetClass="entr" presetSubtype="0" fill="hold" grpId="0" nodeType="clickEffect">
                                  <p:stCondLst>
                                    <p:cond delay="0"/>
                                  </p:stCondLst>
                                  <p:childTnLst>
                                    <p:set>
                                      <p:cBhvr>
                                        <p:cTn id="47" dur="1" fill="hold">
                                          <p:stCondLst>
                                            <p:cond delay="0"/>
                                          </p:stCondLst>
                                        </p:cTn>
                                        <p:tgtEl>
                                          <p:spTgt spid="4">
                                            <p:txEl>
                                              <p:pRg st="0" end="0"/>
                                            </p:txEl>
                                          </p:spTgt>
                                        </p:tgtEl>
                                        <p:attrNameLst>
                                          <p:attrName>style.visibility</p:attrName>
                                        </p:attrNameLst>
                                      </p:cBhvr>
                                      <p:to>
                                        <p:strVal val="visible"/>
                                      </p:to>
                                    </p:set>
                                    <p:animEffect transition="in" filter="dissolve">
                                      <p:cBhvr>
                                        <p:cTn id="48" dur="500"/>
                                        <p:tgtEl>
                                          <p:spTgt spid="4">
                                            <p:txEl>
                                              <p:pRg st="0" end="0"/>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9" presetClass="entr" presetSubtype="0" fill="hold" grpId="0" nodeType="clickEffect">
                                  <p:stCondLst>
                                    <p:cond delay="0"/>
                                  </p:stCondLst>
                                  <p:childTnLst>
                                    <p:set>
                                      <p:cBhvr>
                                        <p:cTn id="52" dur="1" fill="hold">
                                          <p:stCondLst>
                                            <p:cond delay="0"/>
                                          </p:stCondLst>
                                        </p:cTn>
                                        <p:tgtEl>
                                          <p:spTgt spid="4">
                                            <p:txEl>
                                              <p:pRg st="1" end="1"/>
                                            </p:txEl>
                                          </p:spTgt>
                                        </p:tgtEl>
                                        <p:attrNameLst>
                                          <p:attrName>style.visibility</p:attrName>
                                        </p:attrNameLst>
                                      </p:cBhvr>
                                      <p:to>
                                        <p:strVal val="visible"/>
                                      </p:to>
                                    </p:set>
                                    <p:animEffect transition="in" filter="dissolve">
                                      <p:cBhvr>
                                        <p:cTn id="53" dur="500"/>
                                        <p:tgtEl>
                                          <p:spTgt spid="4">
                                            <p:txEl>
                                              <p:pRg st="1" end="1"/>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9" presetClass="entr" presetSubtype="0" fill="hold" grpId="0" nodeType="clickEffect">
                                  <p:stCondLst>
                                    <p:cond delay="0"/>
                                  </p:stCondLst>
                                  <p:childTnLst>
                                    <p:set>
                                      <p:cBhvr>
                                        <p:cTn id="57" dur="1" fill="hold">
                                          <p:stCondLst>
                                            <p:cond delay="0"/>
                                          </p:stCondLst>
                                        </p:cTn>
                                        <p:tgtEl>
                                          <p:spTgt spid="4">
                                            <p:txEl>
                                              <p:pRg st="2" end="2"/>
                                            </p:txEl>
                                          </p:spTgt>
                                        </p:tgtEl>
                                        <p:attrNameLst>
                                          <p:attrName>style.visibility</p:attrName>
                                        </p:attrNameLst>
                                      </p:cBhvr>
                                      <p:to>
                                        <p:strVal val="visible"/>
                                      </p:to>
                                    </p:set>
                                    <p:animEffect transition="in" filter="dissolve">
                                      <p:cBhvr>
                                        <p:cTn id="58" dur="500"/>
                                        <p:tgtEl>
                                          <p:spTgt spid="4">
                                            <p:txEl>
                                              <p:pRg st="2" end="2"/>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2" grpId="0" build="p" bldLvl="2"/>
      <p:bldP spid="4" grpId="0" build="p" animBg="1" autoUpdateAnimBg="0"/>
      <p:bldP spid="5" grpId="0" animBg="1"/>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bg>
      <p:bgRef idx="1001">
        <a:schemeClr val="bg2"/>
      </p:bgRef>
    </p:bg>
    <p:spTree>
      <p:nvGrpSpPr>
        <p:cNvPr id="1" name=""/>
        <p:cNvGrpSpPr/>
        <p:nvPr/>
      </p:nvGrpSpPr>
      <p:grpSpPr>
        <a:xfrm>
          <a:off x="0" y="0"/>
          <a:ext cx="0" cy="0"/>
          <a:chOff x="0" y="0"/>
          <a:chExt cx="0" cy="0"/>
        </a:xfrm>
      </p:grpSpPr>
      <p:sp>
        <p:nvSpPr>
          <p:cNvPr id="44034" name="Rectangle 2"/>
          <p:cNvSpPr>
            <a:spLocks noGrp="1" noRot="1" noChangeArrowheads="1"/>
          </p:cNvSpPr>
          <p:nvPr>
            <p:ph type="ctrTitle"/>
          </p:nvPr>
        </p:nvSpPr>
        <p:spPr>
          <a:xfrm>
            <a:off x="842963" y="539750"/>
            <a:ext cx="6515119" cy="2389184"/>
          </a:xfrm>
          <a:noFill/>
        </p:spPr>
        <p:txBody>
          <a:bodyPr lIns="92075" tIns="46038" rIns="92075" bIns="46038"/>
          <a:lstStyle/>
          <a:p>
            <a:pPr algn="ctr" eaLnBrk="1" hangingPunct="1"/>
            <a:br>
              <a:rPr lang="en-GB" dirty="0">
                <a:latin typeface="Tahoma" pitchFamily="34" charset="0"/>
              </a:rPr>
            </a:br>
            <a:r>
              <a:rPr lang="en-GB" b="1" dirty="0">
                <a:solidFill>
                  <a:srgbClr val="FFFF00"/>
                </a:solidFill>
                <a:latin typeface="Tahoma" pitchFamily="34" charset="0"/>
              </a:rPr>
              <a:t>How students </a:t>
            </a:r>
            <a:r>
              <a:rPr lang="en-GB" b="1" i="1" dirty="0">
                <a:solidFill>
                  <a:srgbClr val="FFFF00"/>
                </a:solidFill>
                <a:latin typeface="Tahoma" pitchFamily="34" charset="0"/>
              </a:rPr>
              <a:t>really</a:t>
            </a:r>
            <a:r>
              <a:rPr lang="en-GB" b="1" dirty="0">
                <a:solidFill>
                  <a:srgbClr val="FFFF00"/>
                </a:solidFill>
                <a:latin typeface="Tahoma" pitchFamily="34" charset="0"/>
              </a:rPr>
              <a:t> learn</a:t>
            </a:r>
            <a:br>
              <a:rPr lang="en-GB" b="1" dirty="0">
                <a:latin typeface="Tahoma" pitchFamily="34" charset="0"/>
              </a:rPr>
            </a:br>
            <a:endParaRPr lang="en-GB" sz="4400" b="1" dirty="0">
              <a:latin typeface="Tahoma" pitchFamily="34" charset="0"/>
            </a:endParaRPr>
          </a:p>
        </p:txBody>
      </p:sp>
      <p:sp>
        <p:nvSpPr>
          <p:cNvPr id="34819" name="Rectangle 3"/>
          <p:cNvSpPr>
            <a:spLocks noGrp="1" noRot="1" noChangeArrowheads="1"/>
          </p:cNvSpPr>
          <p:nvPr>
            <p:ph type="subTitle" idx="1"/>
          </p:nvPr>
        </p:nvSpPr>
        <p:spPr>
          <a:xfrm>
            <a:off x="730250" y="3048000"/>
            <a:ext cx="6413518" cy="3810000"/>
          </a:xfrm>
          <a:noFill/>
        </p:spPr>
        <p:txBody>
          <a:bodyPr lIns="92075" tIns="46038" rIns="92075" bIns="46038" anchor="ctr"/>
          <a:lstStyle/>
          <a:p>
            <a:pPr algn="ctr"/>
            <a:r>
              <a:rPr lang="en-GB" sz="3600" b="1" dirty="0"/>
              <a:t>Seven factors underpinning successful learning based on asking 200,000 people about their learning in the last 30 years – ditching learning theories which don’t work!</a:t>
            </a:r>
          </a:p>
        </p:txBody>
      </p:sp>
      <p:sp>
        <p:nvSpPr>
          <p:cNvPr id="44036" name="AutoShape 4">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eaLnBrk="0" hangingPunct="0"/>
            <a:endParaRPr lang="en-US" dirty="0">
              <a:solidFill>
                <a:srgbClr val="000000"/>
              </a:solidFill>
            </a:endParaRPr>
          </a:p>
        </p:txBody>
      </p:sp>
    </p:spTree>
  </p:cSld>
  <p:clrMapOvr>
    <a:overrideClrMapping bg1="dk1" tx1="lt1" bg2="dk2" tx2="lt2" accent1="accent1" accent2="accent2" accent3="accent3" accent4="accent4" accent5="accent5" accent6="accent6" hlink="hlink" folHlink="folHlink"/>
  </p:clrMapOvr>
  <p:transition/>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Oval 4"/>
          <p:cNvSpPr>
            <a:spLocks noChangeArrowheads="1"/>
          </p:cNvSpPr>
          <p:nvPr/>
        </p:nvSpPr>
        <p:spPr bwMode="auto">
          <a:xfrm>
            <a:off x="228600" y="-228600"/>
            <a:ext cx="8305800" cy="7924800"/>
          </a:xfrm>
          <a:prstGeom prst="ellipse">
            <a:avLst/>
          </a:prstGeom>
          <a:solidFill>
            <a:srgbClr val="33CC33"/>
          </a:solidFill>
          <a:ln w="12700">
            <a:solidFill>
              <a:schemeClr val="tx1"/>
            </a:solidFill>
            <a:round/>
            <a:headEnd type="none" w="sm" len="sm"/>
            <a:tailEnd type="none" w="sm" len="sm"/>
          </a:ln>
        </p:spPr>
        <p:txBody>
          <a:bodyPr wrap="none" anchor="ctr"/>
          <a:lstStyle/>
          <a:p>
            <a:pPr eaLnBrk="0" hangingPunct="0"/>
            <a:endParaRPr lang="en-US" dirty="0">
              <a:solidFill>
                <a:srgbClr val="000000"/>
              </a:solidFill>
            </a:endParaRPr>
          </a:p>
        </p:txBody>
      </p:sp>
      <p:sp>
        <p:nvSpPr>
          <p:cNvPr id="10" name="Oval 5"/>
          <p:cNvSpPr>
            <a:spLocks noChangeArrowheads="1"/>
          </p:cNvSpPr>
          <p:nvPr/>
        </p:nvSpPr>
        <p:spPr bwMode="auto">
          <a:xfrm>
            <a:off x="762000" y="228600"/>
            <a:ext cx="7162800" cy="6934200"/>
          </a:xfrm>
          <a:prstGeom prst="ellipse">
            <a:avLst/>
          </a:prstGeom>
          <a:solidFill>
            <a:schemeClr val="accent2"/>
          </a:solidFill>
          <a:ln w="12700">
            <a:solidFill>
              <a:schemeClr val="tx1"/>
            </a:solidFill>
            <a:round/>
            <a:headEnd type="none" w="sm" len="sm"/>
            <a:tailEnd type="none" w="sm" len="sm"/>
          </a:ln>
        </p:spPr>
        <p:txBody>
          <a:bodyPr wrap="none" anchor="ctr"/>
          <a:lstStyle/>
          <a:p>
            <a:pPr algn="ctr" eaLnBrk="0" hangingPunct="0"/>
            <a:endParaRPr lang="en-US" sz="2000" b="1" dirty="0">
              <a:solidFill>
                <a:srgbClr val="000000"/>
              </a:solidFill>
            </a:endParaRPr>
          </a:p>
        </p:txBody>
      </p:sp>
      <p:sp>
        <p:nvSpPr>
          <p:cNvPr id="2058" name="Oval 10">
            <a:hlinkClick r:id="" action="ppaction://hlinkshowjump?jump=previousslide"/>
          </p:cNvPr>
          <p:cNvSpPr>
            <a:spLocks noChangeArrowheads="1"/>
          </p:cNvSpPr>
          <p:nvPr/>
        </p:nvSpPr>
        <p:spPr bwMode="auto">
          <a:xfrm>
            <a:off x="1295400" y="762000"/>
            <a:ext cx="6096000" cy="594360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eaLnBrk="0" hangingPunct="0"/>
            <a:endParaRPr lang="en-US" dirty="0">
              <a:solidFill>
                <a:srgbClr val="000000"/>
              </a:solidFill>
            </a:endParaRPr>
          </a:p>
        </p:txBody>
      </p:sp>
      <p:sp>
        <p:nvSpPr>
          <p:cNvPr id="33795" name="Oval 11"/>
          <p:cNvSpPr>
            <a:spLocks noChangeArrowheads="1"/>
          </p:cNvSpPr>
          <p:nvPr/>
        </p:nvSpPr>
        <p:spPr bwMode="auto">
          <a:xfrm>
            <a:off x="2006600" y="1549400"/>
            <a:ext cx="4749800" cy="4445000"/>
          </a:xfrm>
          <a:prstGeom prst="ellipse">
            <a:avLst/>
          </a:prstGeom>
          <a:solidFill>
            <a:srgbClr val="FF99FF"/>
          </a:solidFill>
          <a:ln w="50800">
            <a:solidFill>
              <a:schemeClr val="tx1"/>
            </a:solidFill>
            <a:round/>
            <a:headEnd/>
            <a:tailEnd/>
          </a:ln>
        </p:spPr>
        <p:txBody>
          <a:bodyPr wrap="none" anchor="ctr"/>
          <a:lstStyle/>
          <a:p>
            <a:pPr eaLnBrk="0" hangingPunct="0"/>
            <a:endParaRPr lang="en-US" dirty="0">
              <a:solidFill>
                <a:srgbClr val="000000"/>
              </a:solidFill>
            </a:endParaRPr>
          </a:p>
        </p:txBody>
      </p:sp>
      <p:sp>
        <p:nvSpPr>
          <p:cNvPr id="33796" name="Rectangle 4"/>
          <p:cNvSpPr>
            <a:spLocks noGrp="1" noRot="1" noChangeArrowheads="1"/>
          </p:cNvSpPr>
          <p:nvPr>
            <p:ph type="title"/>
          </p:nvPr>
        </p:nvSpPr>
        <p:spPr>
          <a:xfrm>
            <a:off x="0" y="0"/>
            <a:ext cx="9144000" cy="1214422"/>
          </a:xfrm>
          <a:solidFill>
            <a:srgbClr val="FFFFFF">
              <a:alpha val="69804"/>
            </a:srgbClr>
          </a:solidFill>
        </p:spPr>
        <p:txBody>
          <a:bodyPr/>
          <a:lstStyle/>
          <a:p>
            <a:pPr eaLnBrk="1" hangingPunct="1"/>
            <a:br>
              <a:rPr lang="en-GB" sz="3200" dirty="0">
                <a:solidFill>
                  <a:srgbClr val="CC00CC"/>
                </a:solidFill>
              </a:rPr>
            </a:br>
            <a:r>
              <a:rPr lang="en-GB" b="1" dirty="0">
                <a:solidFill>
                  <a:srgbClr val="000066"/>
                </a:solidFill>
              </a:rPr>
              <a:t>How Students </a:t>
            </a:r>
            <a:r>
              <a:rPr lang="en-GB" b="1" i="1" dirty="0">
                <a:solidFill>
                  <a:srgbClr val="000066"/>
                </a:solidFill>
              </a:rPr>
              <a:t>Really </a:t>
            </a:r>
            <a:r>
              <a:rPr lang="en-GB" b="1" dirty="0">
                <a:solidFill>
                  <a:srgbClr val="000066"/>
                </a:solidFill>
              </a:rPr>
              <a:t>Learn</a:t>
            </a:r>
            <a:br>
              <a:rPr lang="en-GB" b="1" dirty="0">
                <a:solidFill>
                  <a:srgbClr val="CC00CC"/>
                </a:solidFill>
              </a:rPr>
            </a:br>
            <a:r>
              <a:rPr lang="en-GB" sz="3600" b="1" dirty="0">
                <a:solidFill>
                  <a:srgbClr val="CC00CC"/>
                </a:solidFill>
              </a:rPr>
              <a:t>‘Ripples’ model of learning</a:t>
            </a:r>
            <a:endParaRPr lang="en-GB" sz="3200" dirty="0">
              <a:solidFill>
                <a:srgbClr val="CC00CC"/>
              </a:solidFill>
            </a:endParaRPr>
          </a:p>
        </p:txBody>
      </p:sp>
      <p:sp>
        <p:nvSpPr>
          <p:cNvPr id="33797" name="Oval 12"/>
          <p:cNvSpPr>
            <a:spLocks noChangeArrowheads="1"/>
          </p:cNvSpPr>
          <p:nvPr/>
        </p:nvSpPr>
        <p:spPr bwMode="auto">
          <a:xfrm>
            <a:off x="2692400" y="2082800"/>
            <a:ext cx="3378200" cy="3302000"/>
          </a:xfrm>
          <a:prstGeom prst="ellipse">
            <a:avLst/>
          </a:prstGeom>
          <a:solidFill>
            <a:srgbClr val="FF3300"/>
          </a:solidFill>
          <a:ln w="50800">
            <a:solidFill>
              <a:schemeClr val="tx1"/>
            </a:solidFill>
            <a:round/>
            <a:headEnd/>
            <a:tailEnd/>
          </a:ln>
        </p:spPr>
        <p:txBody>
          <a:bodyPr wrap="none" anchor="ctr"/>
          <a:lstStyle/>
          <a:p>
            <a:pPr eaLnBrk="0" hangingPunct="0"/>
            <a:endParaRPr lang="en-US" dirty="0">
              <a:solidFill>
                <a:srgbClr val="000000"/>
              </a:solidFill>
            </a:endParaRPr>
          </a:p>
        </p:txBody>
      </p:sp>
      <p:sp>
        <p:nvSpPr>
          <p:cNvPr id="33798" name="Oval 13"/>
          <p:cNvSpPr>
            <a:spLocks noChangeArrowheads="1"/>
          </p:cNvSpPr>
          <p:nvPr/>
        </p:nvSpPr>
        <p:spPr bwMode="auto">
          <a:xfrm>
            <a:off x="3378200" y="2844800"/>
            <a:ext cx="1930400" cy="1778000"/>
          </a:xfrm>
          <a:prstGeom prst="ellipse">
            <a:avLst/>
          </a:prstGeom>
          <a:solidFill>
            <a:srgbClr val="FFFF66"/>
          </a:solidFill>
          <a:ln w="50800">
            <a:solidFill>
              <a:schemeClr val="tx1"/>
            </a:solidFill>
            <a:round/>
            <a:headEnd/>
            <a:tailEnd/>
          </a:ln>
        </p:spPr>
        <p:txBody>
          <a:bodyPr wrap="none" lIns="92075" tIns="46038" rIns="92075" bIns="46038" anchor="ctr"/>
          <a:lstStyle/>
          <a:p>
            <a:pPr algn="ctr" eaLnBrk="0" hangingPunct="0"/>
            <a:endParaRPr lang="en-US" sz="2800" b="1" dirty="0">
              <a:solidFill>
                <a:srgbClr val="000000"/>
              </a:solidFill>
            </a:endParaRPr>
          </a:p>
        </p:txBody>
      </p:sp>
      <p:sp>
        <p:nvSpPr>
          <p:cNvPr id="33799" name="AutoShape 16">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eaLnBrk="0" hangingPunct="0"/>
            <a:endParaRPr lang="en-US" dirty="0">
              <a:solidFill>
                <a:srgbClr val="000000"/>
              </a:solidFill>
            </a:endParaRPr>
          </a:p>
        </p:txBody>
      </p:sp>
      <p:sp>
        <p:nvSpPr>
          <p:cNvPr id="33800" name="Rectangle 8"/>
          <p:cNvSpPr>
            <a:spLocks noChangeArrowheads="1"/>
          </p:cNvSpPr>
          <p:nvPr/>
        </p:nvSpPr>
        <p:spPr bwMode="auto">
          <a:xfrm>
            <a:off x="1403350" y="2852738"/>
            <a:ext cx="5832946" cy="1625600"/>
          </a:xfrm>
          <a:prstGeom prst="rect">
            <a:avLst/>
          </a:prstGeom>
          <a:solidFill>
            <a:srgbClr val="66CCFF">
              <a:alpha val="45098"/>
            </a:srgbClr>
          </a:solidFill>
          <a:ln w="12700">
            <a:noFill/>
            <a:miter lim="800000"/>
            <a:headEnd/>
            <a:tailEnd/>
          </a:ln>
        </p:spPr>
        <p:txBody>
          <a:bodyPr lIns="92075" tIns="46038" rIns="92075" bIns="46038" anchor="ctr"/>
          <a:lstStyle/>
          <a:p>
            <a:pPr marL="723900" indent="-723900" algn="ctr" eaLnBrk="0" hangingPunct="0">
              <a:spcBef>
                <a:spcPct val="20000"/>
              </a:spcBef>
              <a:buClr>
                <a:srgbClr val="009999"/>
              </a:buClr>
              <a:buFont typeface="Wingdings" pitchFamily="2" charset="2"/>
              <a:buNone/>
            </a:pPr>
            <a:r>
              <a:rPr lang="en-GB" sz="2800" b="1" dirty="0">
                <a:solidFill>
                  <a:srgbClr val="000000"/>
                </a:solidFill>
                <a:latin typeface="Calibri" pitchFamily="34" charset="0"/>
              </a:rPr>
              <a:t>Phil Race</a:t>
            </a:r>
          </a:p>
        </p:txBody>
      </p:sp>
      <p:cxnSp>
        <p:nvCxnSpPr>
          <p:cNvPr id="12" name="Elbow Connector 11"/>
          <p:cNvCxnSpPr/>
          <p:nvPr/>
        </p:nvCxnSpPr>
        <p:spPr bwMode="auto">
          <a:xfrm>
            <a:off x="500034" y="5572140"/>
            <a:ext cx="914400" cy="914400"/>
          </a:xfrm>
          <a:prstGeom prst="bentConnector3">
            <a:avLst/>
          </a:prstGeom>
          <a:solidFill>
            <a:srgbClr val="660066"/>
          </a:solidFill>
          <a:ln w="9525" cap="flat" cmpd="sng" algn="ctr">
            <a:noFill/>
            <a:prstDash val="solid"/>
            <a:round/>
            <a:headEnd type="none" w="med" len="med"/>
            <a:tailEnd type="none" w="med" len="med"/>
          </a:ln>
          <a:effectLst/>
        </p:spPr>
      </p:cxn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Rectangle 2"/>
          <p:cNvSpPr>
            <a:spLocks noGrp="1" noRot="1" noChangeArrowheads="1"/>
          </p:cNvSpPr>
          <p:nvPr>
            <p:ph type="ctrTitle"/>
          </p:nvPr>
        </p:nvSpPr>
        <p:spPr>
          <a:xfrm>
            <a:off x="842963" y="539750"/>
            <a:ext cx="6515119" cy="2389184"/>
          </a:xfrm>
          <a:noFill/>
          <a:ln w="9525" algn="ctr">
            <a:noFill/>
            <a:miter lim="800000"/>
            <a:headEnd/>
            <a:tailEnd/>
          </a:ln>
        </p:spPr>
        <p:txBody>
          <a:bodyPr vert="horz" wrap="square" lIns="91440" tIns="45720" rIns="91440" bIns="45720" numCol="1" anchor="ctr" anchorCtr="0" compatLnSpc="1">
            <a:prstTxWarp prst="textNoShape">
              <a:avLst/>
            </a:prstTxWarp>
          </a:bodyPr>
          <a:lstStyle/>
          <a:p>
            <a:pPr algn="ctr"/>
            <a:r>
              <a:rPr lang="en-GB" sz="5400" dirty="0">
                <a:solidFill>
                  <a:srgbClr val="008000"/>
                </a:solidFill>
                <a:latin typeface="Calibri" pitchFamily="34" charset="0"/>
              </a:rPr>
              <a:t>Seven factors underpinning successful learning</a:t>
            </a:r>
          </a:p>
        </p:txBody>
      </p:sp>
      <p:sp>
        <p:nvSpPr>
          <p:cNvPr id="34819" name="Rectangle 3"/>
          <p:cNvSpPr>
            <a:spLocks noGrp="1" noRot="1" noChangeArrowheads="1"/>
          </p:cNvSpPr>
          <p:nvPr>
            <p:ph type="subTitle" idx="1"/>
          </p:nvPr>
        </p:nvSpPr>
        <p:spPr>
          <a:xfrm>
            <a:off x="730250" y="3048000"/>
            <a:ext cx="6413518" cy="2508250"/>
          </a:xfrm>
          <a:noFill/>
        </p:spPr>
        <p:txBody>
          <a:bodyPr lIns="92075" tIns="46038" rIns="92075" bIns="46038" anchor="ctr"/>
          <a:lstStyle/>
          <a:p>
            <a:pPr algn="ctr" eaLnBrk="1" hangingPunct="1">
              <a:lnSpc>
                <a:spcPct val="75000"/>
              </a:lnSpc>
            </a:pPr>
            <a:r>
              <a:rPr lang="en-GB" sz="3600" b="1" dirty="0"/>
              <a:t>I’m going to ask you six questions about how </a:t>
            </a:r>
            <a:r>
              <a:rPr lang="en-GB" sz="3600" b="1" i="1" dirty="0">
                <a:solidFill>
                  <a:srgbClr val="FF0000"/>
                </a:solidFill>
              </a:rPr>
              <a:t>you</a:t>
            </a:r>
            <a:r>
              <a:rPr lang="en-GB" sz="3600" b="1" dirty="0"/>
              <a:t> learn…</a:t>
            </a:r>
          </a:p>
        </p:txBody>
      </p:sp>
      <p:sp>
        <p:nvSpPr>
          <p:cNvPr id="44036" name="AutoShape 4">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endParaRPr lang="en-US" dirty="0">
              <a:solidFill>
                <a:srgbClr val="0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81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dirty="0">
                <a:solidFill>
                  <a:srgbClr val="008000"/>
                </a:solidFill>
                <a:latin typeface="Calibri" panose="020F0502020204030204" pitchFamily="34" charset="0"/>
                <a:cs typeface="Calibri" panose="020F0502020204030204" pitchFamily="34" charset="0"/>
              </a:rPr>
              <a:t>How you learn: the first four questions:</a:t>
            </a:r>
          </a:p>
        </p:txBody>
      </p:sp>
      <p:sp>
        <p:nvSpPr>
          <p:cNvPr id="184323" name="Rectangle 3"/>
          <p:cNvSpPr>
            <a:spLocks noGrp="1" noRot="1" noChangeArrowheads="1"/>
          </p:cNvSpPr>
          <p:nvPr>
            <p:ph idx="1"/>
          </p:nvPr>
        </p:nvSpPr>
        <p:spPr/>
        <p:txBody>
          <a:bodyPr/>
          <a:lstStyle/>
          <a:p>
            <a:pPr eaLnBrk="1" hangingPunct="1">
              <a:buFont typeface="Wingdings" pitchFamily="2" charset="2"/>
              <a:buNone/>
            </a:pPr>
            <a:r>
              <a:rPr lang="en-GB" dirty="0"/>
              <a:t>Please make a little grid with four boxes, with numbers 1-4 in the corners.</a:t>
            </a:r>
          </a:p>
        </p:txBody>
      </p:sp>
      <p:sp>
        <p:nvSpPr>
          <p:cNvPr id="184324" name="Rectangle 4"/>
          <p:cNvSpPr>
            <a:spLocks noChangeArrowheads="1"/>
          </p:cNvSpPr>
          <p:nvPr/>
        </p:nvSpPr>
        <p:spPr bwMode="auto">
          <a:xfrm>
            <a:off x="4067175" y="3284538"/>
            <a:ext cx="3889375" cy="2519362"/>
          </a:xfrm>
          <a:prstGeom prst="rect">
            <a:avLst/>
          </a:prstGeom>
          <a:solidFill>
            <a:srgbClr val="FFFF00"/>
          </a:solidFill>
          <a:ln w="9525" algn="ctr">
            <a:solidFill>
              <a:schemeClr val="tx1"/>
            </a:solidFill>
            <a:miter lim="800000"/>
            <a:headEnd/>
            <a:tailEnd/>
          </a:ln>
          <a:effectLst>
            <a:outerShdw blurRad="50800" dist="38100" dir="2700000" algn="tl" rotWithShape="0">
              <a:prstClr val="black">
                <a:alpha val="40000"/>
              </a:prstClr>
            </a:outerShdw>
          </a:effectLst>
        </p:spPr>
        <p:txBody>
          <a:bodyPr wrap="none" lIns="90000" tIns="46800" rIns="90000" bIns="46800" anchor="ctr"/>
          <a:lstStyle/>
          <a:p>
            <a:pPr algn="ctr"/>
            <a:endParaRPr lang="en-US" dirty="0">
              <a:ln w="38100">
                <a:solidFill>
                  <a:srgbClr val="660066"/>
                </a:solidFill>
              </a:ln>
              <a:solidFill>
                <a:srgbClr val="000000"/>
              </a:solidFill>
              <a:latin typeface="Calibri" pitchFamily="34" charset="0"/>
            </a:endParaRPr>
          </a:p>
        </p:txBody>
      </p:sp>
      <p:sp>
        <p:nvSpPr>
          <p:cNvPr id="184329" name="Line 9"/>
          <p:cNvSpPr>
            <a:spLocks noChangeShapeType="1"/>
          </p:cNvSpPr>
          <p:nvPr/>
        </p:nvSpPr>
        <p:spPr bwMode="auto">
          <a:xfrm>
            <a:off x="5940425" y="3284538"/>
            <a:ext cx="0" cy="2519362"/>
          </a:xfrm>
          <a:prstGeom prst="line">
            <a:avLst/>
          </a:prstGeom>
          <a:noFill/>
          <a:ln w="57150">
            <a:solidFill>
              <a:schemeClr val="bg2"/>
            </a:solidFill>
            <a:round/>
            <a:headEnd/>
            <a:tailEnd/>
          </a:ln>
        </p:spPr>
        <p:txBody>
          <a:bodyPr lIns="90000" tIns="46800" rIns="90000" bIns="46800" anchor="ctr">
            <a:spAutoFit/>
          </a:bodyPr>
          <a:lstStyle/>
          <a:p>
            <a:endParaRPr lang="en-GB" dirty="0">
              <a:solidFill>
                <a:srgbClr val="000000"/>
              </a:solidFill>
            </a:endParaRPr>
          </a:p>
        </p:txBody>
      </p:sp>
      <p:sp>
        <p:nvSpPr>
          <p:cNvPr id="184330" name="Line 10"/>
          <p:cNvSpPr>
            <a:spLocks noChangeShapeType="1"/>
          </p:cNvSpPr>
          <p:nvPr/>
        </p:nvSpPr>
        <p:spPr bwMode="auto">
          <a:xfrm>
            <a:off x="4067175" y="4579938"/>
            <a:ext cx="3960813" cy="0"/>
          </a:xfrm>
          <a:prstGeom prst="line">
            <a:avLst/>
          </a:prstGeom>
          <a:noFill/>
          <a:ln w="57150">
            <a:solidFill>
              <a:schemeClr val="bg2"/>
            </a:solidFill>
            <a:round/>
            <a:headEnd/>
            <a:tailEnd/>
          </a:ln>
        </p:spPr>
        <p:txBody>
          <a:bodyPr lIns="90000" tIns="46800" rIns="90000" bIns="46800" anchor="ctr">
            <a:spAutoFit/>
          </a:bodyPr>
          <a:lstStyle/>
          <a:p>
            <a:endParaRPr lang="en-GB" dirty="0">
              <a:solidFill>
                <a:srgbClr val="000000"/>
              </a:solidFill>
            </a:endParaRPr>
          </a:p>
        </p:txBody>
      </p:sp>
      <p:sp>
        <p:nvSpPr>
          <p:cNvPr id="184331" name="Text Box 11"/>
          <p:cNvSpPr txBox="1">
            <a:spLocks noChangeArrowheads="1"/>
          </p:cNvSpPr>
          <p:nvPr/>
        </p:nvSpPr>
        <p:spPr bwMode="auto">
          <a:xfrm>
            <a:off x="4067175" y="3211513"/>
            <a:ext cx="576263" cy="710067"/>
          </a:xfrm>
          <a:prstGeom prst="rect">
            <a:avLst/>
          </a:prstGeom>
          <a:noFill/>
          <a:ln w="9525" algn="ctr">
            <a:noFill/>
            <a:miter lim="800000"/>
            <a:headEnd/>
            <a:tailEnd/>
          </a:ln>
        </p:spPr>
        <p:txBody>
          <a:bodyPr lIns="90000" tIns="46800" rIns="90000" bIns="46800">
            <a:spAutoFit/>
          </a:bodyPr>
          <a:lstStyle/>
          <a:p>
            <a:r>
              <a:rPr lang="en-GB" dirty="0">
                <a:solidFill>
                  <a:srgbClr val="000000"/>
                </a:solidFill>
                <a:latin typeface="Calibri" pitchFamily="34" charset="0"/>
              </a:rPr>
              <a:t>1</a:t>
            </a:r>
          </a:p>
        </p:txBody>
      </p:sp>
      <p:sp>
        <p:nvSpPr>
          <p:cNvPr id="184332" name="Text Box 12"/>
          <p:cNvSpPr txBox="1">
            <a:spLocks noChangeArrowheads="1"/>
          </p:cNvSpPr>
          <p:nvPr/>
        </p:nvSpPr>
        <p:spPr bwMode="auto">
          <a:xfrm>
            <a:off x="6011863" y="3284538"/>
            <a:ext cx="441444" cy="710067"/>
          </a:xfrm>
          <a:prstGeom prst="rect">
            <a:avLst/>
          </a:prstGeom>
          <a:noFill/>
          <a:ln w="9525" algn="ctr">
            <a:noFill/>
            <a:miter lim="800000"/>
            <a:headEnd/>
            <a:tailEnd/>
          </a:ln>
        </p:spPr>
        <p:txBody>
          <a:bodyPr wrap="none" lIns="90000" tIns="46800" rIns="90000" bIns="46800">
            <a:spAutoFit/>
          </a:bodyPr>
          <a:lstStyle/>
          <a:p>
            <a:r>
              <a:rPr lang="en-GB" dirty="0">
                <a:solidFill>
                  <a:srgbClr val="000000"/>
                </a:solidFill>
                <a:latin typeface="Calibri" pitchFamily="34" charset="0"/>
              </a:rPr>
              <a:t>2</a:t>
            </a:r>
          </a:p>
        </p:txBody>
      </p:sp>
      <p:sp>
        <p:nvSpPr>
          <p:cNvPr id="184333" name="Text Box 13"/>
          <p:cNvSpPr txBox="1">
            <a:spLocks noChangeArrowheads="1"/>
          </p:cNvSpPr>
          <p:nvPr/>
        </p:nvSpPr>
        <p:spPr bwMode="auto">
          <a:xfrm flipH="1">
            <a:off x="4067175" y="4548188"/>
            <a:ext cx="919163" cy="710067"/>
          </a:xfrm>
          <a:prstGeom prst="rect">
            <a:avLst/>
          </a:prstGeom>
          <a:noFill/>
          <a:ln w="9525" algn="ctr">
            <a:noFill/>
            <a:miter lim="800000"/>
            <a:headEnd/>
            <a:tailEnd/>
          </a:ln>
        </p:spPr>
        <p:txBody>
          <a:bodyPr lIns="90000" tIns="46800" rIns="90000" bIns="46800">
            <a:spAutoFit/>
          </a:bodyPr>
          <a:lstStyle/>
          <a:p>
            <a:r>
              <a:rPr lang="en-GB" dirty="0">
                <a:solidFill>
                  <a:srgbClr val="000000"/>
                </a:solidFill>
                <a:latin typeface="Calibri" pitchFamily="34" charset="0"/>
              </a:rPr>
              <a:t>3</a:t>
            </a:r>
          </a:p>
        </p:txBody>
      </p:sp>
      <p:sp>
        <p:nvSpPr>
          <p:cNvPr id="184334" name="Text Box 14"/>
          <p:cNvSpPr txBox="1">
            <a:spLocks noChangeArrowheads="1"/>
          </p:cNvSpPr>
          <p:nvPr/>
        </p:nvSpPr>
        <p:spPr bwMode="auto">
          <a:xfrm>
            <a:off x="6011863" y="4579938"/>
            <a:ext cx="441444" cy="710067"/>
          </a:xfrm>
          <a:prstGeom prst="rect">
            <a:avLst/>
          </a:prstGeom>
          <a:noFill/>
          <a:ln w="9525" algn="ctr">
            <a:noFill/>
            <a:miter lim="800000"/>
            <a:headEnd/>
            <a:tailEnd/>
          </a:ln>
        </p:spPr>
        <p:txBody>
          <a:bodyPr wrap="none" lIns="90000" tIns="46800" rIns="90000" bIns="46800">
            <a:spAutoFit/>
          </a:bodyPr>
          <a:lstStyle/>
          <a:p>
            <a:r>
              <a:rPr lang="en-GB" dirty="0">
                <a:solidFill>
                  <a:srgbClr val="000000"/>
                </a:solidFill>
                <a:latin typeface="Calibri" pitchFamily="34" charset="0"/>
              </a:rPr>
              <a:t>4</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43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432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432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433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433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433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433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843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23" grpId="0" build="p"/>
      <p:bldP spid="184324" grpId="0" animBg="1"/>
      <p:bldP spid="184329" grpId="0" animBg="1"/>
      <p:bldP spid="184330" grpId="0" animBg="1"/>
      <p:bldP spid="184331" grpId="0"/>
      <p:bldP spid="184332" grpId="0"/>
      <p:bldP spid="184333" grpId="0"/>
      <p:bldP spid="184334" grpId="0"/>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6" name="Rectangle 3"/>
          <p:cNvSpPr>
            <a:spLocks noChangeArrowheads="1"/>
          </p:cNvSpPr>
          <p:nvPr/>
        </p:nvSpPr>
        <p:spPr bwMode="auto">
          <a:xfrm>
            <a:off x="0" y="1196753"/>
            <a:ext cx="9144000" cy="5661248"/>
          </a:xfrm>
          <a:prstGeom prst="rect">
            <a:avLst/>
          </a:prstGeom>
          <a:solidFill>
            <a:srgbClr val="FFFF66"/>
          </a:solidFill>
          <a:ln w="12700">
            <a:solidFill>
              <a:schemeClr val="tx1"/>
            </a:solidFill>
            <a:miter lim="800000"/>
            <a:headEnd/>
            <a:tailEnd/>
          </a:ln>
        </p:spPr>
        <p:txBody>
          <a:bodyPr wrap="none" anchor="ctr"/>
          <a:lstStyle/>
          <a:p>
            <a:pPr algn="ctr" eaLnBrk="0" hangingPunct="0"/>
            <a:endParaRPr lang="en-US">
              <a:solidFill>
                <a:srgbClr val="000000"/>
              </a:solidFill>
            </a:endParaRPr>
          </a:p>
        </p:txBody>
      </p:sp>
      <p:sp>
        <p:nvSpPr>
          <p:cNvPr id="47107" name="Line 4"/>
          <p:cNvSpPr>
            <a:spLocks noChangeShapeType="1"/>
          </p:cNvSpPr>
          <p:nvPr/>
        </p:nvSpPr>
        <p:spPr bwMode="auto">
          <a:xfrm flipH="1">
            <a:off x="4572000" y="1268761"/>
            <a:ext cx="0" cy="5589240"/>
          </a:xfrm>
          <a:prstGeom prst="line">
            <a:avLst/>
          </a:prstGeom>
          <a:noFill/>
          <a:ln w="12700">
            <a:solidFill>
              <a:schemeClr val="tx1"/>
            </a:solidFill>
            <a:round/>
            <a:headEnd type="none" w="sm" len="sm"/>
            <a:tailEnd type="none" w="sm" len="sm"/>
          </a:ln>
        </p:spPr>
        <p:txBody>
          <a:bodyPr wrap="none" anchor="ctr"/>
          <a:lstStyle/>
          <a:p>
            <a:pPr eaLnBrk="0" hangingPunct="0"/>
            <a:endParaRPr lang="en-GB">
              <a:solidFill>
                <a:srgbClr val="000000"/>
              </a:solidFill>
            </a:endParaRPr>
          </a:p>
        </p:txBody>
      </p:sp>
      <p:sp>
        <p:nvSpPr>
          <p:cNvPr id="47108" name="Line 5"/>
          <p:cNvSpPr>
            <a:spLocks noChangeShapeType="1"/>
          </p:cNvSpPr>
          <p:nvPr/>
        </p:nvSpPr>
        <p:spPr bwMode="auto">
          <a:xfrm>
            <a:off x="0" y="4114800"/>
            <a:ext cx="9144000" cy="0"/>
          </a:xfrm>
          <a:prstGeom prst="line">
            <a:avLst/>
          </a:prstGeom>
          <a:noFill/>
          <a:ln w="12700">
            <a:solidFill>
              <a:schemeClr val="tx1"/>
            </a:solidFill>
            <a:round/>
            <a:headEnd type="none" w="sm" len="sm"/>
            <a:tailEnd type="none" w="sm" len="sm"/>
          </a:ln>
        </p:spPr>
        <p:txBody>
          <a:bodyPr wrap="none" anchor="ctr"/>
          <a:lstStyle/>
          <a:p>
            <a:pPr eaLnBrk="0" hangingPunct="0"/>
            <a:endParaRPr lang="en-GB">
              <a:solidFill>
                <a:srgbClr val="000000"/>
              </a:solidFill>
            </a:endParaRPr>
          </a:p>
        </p:txBody>
      </p:sp>
      <p:sp>
        <p:nvSpPr>
          <p:cNvPr id="47109" name="Rectangle 6"/>
          <p:cNvSpPr>
            <a:spLocks noChangeArrowheads="1"/>
          </p:cNvSpPr>
          <p:nvPr/>
        </p:nvSpPr>
        <p:spPr bwMode="auto">
          <a:xfrm>
            <a:off x="4643438" y="1484313"/>
            <a:ext cx="463550" cy="641350"/>
          </a:xfrm>
          <a:prstGeom prst="rect">
            <a:avLst/>
          </a:prstGeom>
          <a:noFill/>
          <a:ln w="9525">
            <a:noFill/>
            <a:miter lim="800000"/>
            <a:headEnd/>
            <a:tailEnd/>
          </a:ln>
        </p:spPr>
        <p:txBody>
          <a:bodyPr wrap="none" lIns="92075" tIns="46038" rIns="92075" bIns="46038">
            <a:spAutoFit/>
          </a:bodyPr>
          <a:lstStyle/>
          <a:p>
            <a:pPr algn="ctr" eaLnBrk="0" hangingPunct="0"/>
            <a:r>
              <a:rPr lang="en-US" sz="3600" b="1">
                <a:solidFill>
                  <a:srgbClr val="000000"/>
                </a:solidFill>
              </a:rPr>
              <a:t>2</a:t>
            </a:r>
          </a:p>
        </p:txBody>
      </p:sp>
      <p:sp>
        <p:nvSpPr>
          <p:cNvPr id="47110" name="Rectangle 7"/>
          <p:cNvSpPr>
            <a:spLocks noChangeArrowheads="1"/>
          </p:cNvSpPr>
          <p:nvPr/>
        </p:nvSpPr>
        <p:spPr bwMode="auto">
          <a:xfrm>
            <a:off x="179388" y="1557338"/>
            <a:ext cx="463550" cy="641350"/>
          </a:xfrm>
          <a:prstGeom prst="rect">
            <a:avLst/>
          </a:prstGeom>
          <a:noFill/>
          <a:ln w="9525">
            <a:noFill/>
            <a:miter lim="800000"/>
            <a:headEnd/>
            <a:tailEnd/>
          </a:ln>
        </p:spPr>
        <p:txBody>
          <a:bodyPr wrap="none" lIns="92075" tIns="46038" rIns="92075" bIns="46038">
            <a:spAutoFit/>
          </a:bodyPr>
          <a:lstStyle/>
          <a:p>
            <a:pPr algn="ctr" eaLnBrk="0" hangingPunct="0"/>
            <a:r>
              <a:rPr lang="en-US" sz="3600" b="1">
                <a:solidFill>
                  <a:srgbClr val="000000"/>
                </a:solidFill>
              </a:rPr>
              <a:t>1</a:t>
            </a:r>
          </a:p>
        </p:txBody>
      </p:sp>
      <p:sp>
        <p:nvSpPr>
          <p:cNvPr id="47111" name="Rectangle 8"/>
          <p:cNvSpPr>
            <a:spLocks noChangeArrowheads="1"/>
          </p:cNvSpPr>
          <p:nvPr/>
        </p:nvSpPr>
        <p:spPr bwMode="auto">
          <a:xfrm>
            <a:off x="0" y="4149725"/>
            <a:ext cx="463550" cy="641350"/>
          </a:xfrm>
          <a:prstGeom prst="rect">
            <a:avLst/>
          </a:prstGeom>
          <a:noFill/>
          <a:ln w="9525">
            <a:noFill/>
            <a:miter lim="800000"/>
            <a:headEnd/>
            <a:tailEnd/>
          </a:ln>
        </p:spPr>
        <p:txBody>
          <a:bodyPr wrap="none" lIns="92075" tIns="46038" rIns="92075" bIns="46038">
            <a:spAutoFit/>
          </a:bodyPr>
          <a:lstStyle/>
          <a:p>
            <a:pPr algn="ctr" eaLnBrk="0" hangingPunct="0"/>
            <a:r>
              <a:rPr lang="en-US" sz="3600" b="1">
                <a:solidFill>
                  <a:srgbClr val="000000"/>
                </a:solidFill>
              </a:rPr>
              <a:t>3</a:t>
            </a:r>
          </a:p>
        </p:txBody>
      </p:sp>
      <p:sp>
        <p:nvSpPr>
          <p:cNvPr id="36874" name="Text Box 10"/>
          <p:cNvSpPr txBox="1">
            <a:spLocks noChangeArrowheads="1"/>
          </p:cNvSpPr>
          <p:nvPr/>
        </p:nvSpPr>
        <p:spPr bwMode="auto">
          <a:xfrm>
            <a:off x="0" y="0"/>
            <a:ext cx="9144000" cy="1421928"/>
          </a:xfrm>
          <a:prstGeom prst="rect">
            <a:avLst/>
          </a:prstGeom>
          <a:solidFill>
            <a:srgbClr val="660066"/>
          </a:solidFill>
          <a:ln w="12700">
            <a:noFill/>
            <a:miter lim="800000"/>
            <a:headEnd/>
            <a:tailEnd/>
          </a:ln>
          <a:effectLst/>
        </p:spPr>
        <p:txBody>
          <a:bodyPr>
            <a:spAutoFit/>
          </a:bodyPr>
          <a:lstStyle/>
          <a:p>
            <a:pPr algn="ctr" eaLnBrk="0" hangingPunct="0">
              <a:lnSpc>
                <a:spcPct val="90000"/>
              </a:lnSpc>
              <a:defRPr/>
            </a:pPr>
            <a:r>
              <a:rPr lang="en-GB" sz="3200" b="1">
                <a:solidFill>
                  <a:srgbClr val="66FF33"/>
                </a:solidFill>
                <a:latin typeface="Calibri" pitchFamily="34" charset="0"/>
              </a:rPr>
              <a:t>Prepare to jot down your answers to the </a:t>
            </a:r>
          </a:p>
          <a:p>
            <a:pPr algn="ctr" eaLnBrk="0" hangingPunct="0">
              <a:lnSpc>
                <a:spcPct val="90000"/>
              </a:lnSpc>
              <a:defRPr/>
            </a:pPr>
            <a:r>
              <a:rPr lang="en-GB" sz="3200" b="1" i="1">
                <a:solidFill>
                  <a:srgbClr val="FFFF00"/>
                </a:solidFill>
                <a:effectLst>
                  <a:outerShdw blurRad="38100" dist="38100" dir="2700000" algn="tl">
                    <a:srgbClr val="000000"/>
                  </a:outerShdw>
                </a:effectLst>
                <a:latin typeface="Calibri" pitchFamily="34" charset="0"/>
              </a:rPr>
              <a:t>second</a:t>
            </a:r>
            <a:r>
              <a:rPr lang="en-GB" sz="3200" b="1">
                <a:solidFill>
                  <a:srgbClr val="66FF33"/>
                </a:solidFill>
                <a:latin typeface="Calibri" pitchFamily="34" charset="0"/>
              </a:rPr>
              <a:t> parts of each of four questions</a:t>
            </a:r>
          </a:p>
          <a:p>
            <a:pPr algn="ctr" eaLnBrk="0" hangingPunct="0">
              <a:lnSpc>
                <a:spcPct val="90000"/>
              </a:lnSpc>
              <a:defRPr/>
            </a:pPr>
            <a:r>
              <a:rPr lang="en-GB" sz="3200" b="1">
                <a:solidFill>
                  <a:srgbClr val="66FF33"/>
                </a:solidFill>
                <a:latin typeface="Calibri" pitchFamily="34" charset="0"/>
              </a:rPr>
              <a:t> – no more than six words or so.</a:t>
            </a:r>
          </a:p>
        </p:txBody>
      </p:sp>
      <p:sp>
        <p:nvSpPr>
          <p:cNvPr id="47113" name="AutoShape 11">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eaLnBrk="0" hangingPunct="0"/>
            <a:endParaRPr lang="en-US">
              <a:solidFill>
                <a:srgbClr val="000000"/>
              </a:solidFill>
            </a:endParaRPr>
          </a:p>
        </p:txBody>
      </p:sp>
      <p:sp>
        <p:nvSpPr>
          <p:cNvPr id="47114" name="Rectangle 9"/>
          <p:cNvSpPr>
            <a:spLocks noChangeArrowheads="1"/>
          </p:cNvSpPr>
          <p:nvPr/>
        </p:nvSpPr>
        <p:spPr bwMode="auto">
          <a:xfrm>
            <a:off x="4572000" y="4149725"/>
            <a:ext cx="463550" cy="641350"/>
          </a:xfrm>
          <a:prstGeom prst="rect">
            <a:avLst/>
          </a:prstGeom>
          <a:noFill/>
          <a:ln w="9525">
            <a:noFill/>
            <a:miter lim="800000"/>
            <a:headEnd/>
            <a:tailEnd/>
          </a:ln>
        </p:spPr>
        <p:txBody>
          <a:bodyPr wrap="none" lIns="92075" tIns="46038" rIns="92075" bIns="46038">
            <a:spAutoFit/>
          </a:bodyPr>
          <a:lstStyle/>
          <a:p>
            <a:pPr algn="ctr" eaLnBrk="0" hangingPunct="0"/>
            <a:r>
              <a:rPr lang="en-US" sz="3600" b="1">
                <a:solidFill>
                  <a:srgbClr val="000000"/>
                </a:solidFill>
              </a:rPr>
              <a:t>4</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68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4" grpId="0" animBg="1" autoUpdateAnimBg="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rgbClr val="8C3D91"/>
            </a:gs>
            <a:gs pos="6000">
              <a:srgbClr val="7005D4"/>
            </a:gs>
            <a:gs pos="14999">
              <a:srgbClr val="181CC7"/>
            </a:gs>
            <a:gs pos="30000">
              <a:srgbClr val="0A128C"/>
            </a:gs>
            <a:gs pos="50000">
              <a:srgbClr val="000000"/>
            </a:gs>
            <a:gs pos="70000">
              <a:srgbClr val="0A128C"/>
            </a:gs>
            <a:gs pos="85001">
              <a:srgbClr val="181CC7"/>
            </a:gs>
            <a:gs pos="94000">
              <a:srgbClr val="7005D4"/>
            </a:gs>
            <a:gs pos="100000">
              <a:srgbClr val="8C3D91"/>
            </a:gs>
          </a:gsLst>
          <a:lin ang="18900000" scaled="1"/>
        </a:gradFill>
        <a:effectLst/>
      </p:bgPr>
    </p:bg>
    <p:spTree>
      <p:nvGrpSpPr>
        <p:cNvPr id="1" name=""/>
        <p:cNvGrpSpPr/>
        <p:nvPr/>
      </p:nvGrpSpPr>
      <p:grpSpPr>
        <a:xfrm>
          <a:off x="0" y="0"/>
          <a:ext cx="0" cy="0"/>
          <a:chOff x="0" y="0"/>
          <a:chExt cx="0" cy="0"/>
        </a:xfrm>
      </p:grpSpPr>
      <p:sp>
        <p:nvSpPr>
          <p:cNvPr id="6146" name="Rectangle 2"/>
          <p:cNvSpPr>
            <a:spLocks noChangeArrowheads="1"/>
          </p:cNvSpPr>
          <p:nvPr/>
        </p:nvSpPr>
        <p:spPr bwMode="auto">
          <a:xfrm>
            <a:off x="685800" y="6248400"/>
            <a:ext cx="1905000" cy="457200"/>
          </a:xfrm>
          <a:prstGeom prst="rect">
            <a:avLst/>
          </a:prstGeom>
          <a:noFill/>
          <a:ln w="9525">
            <a:noFill/>
            <a:miter lim="800000"/>
            <a:headEnd/>
            <a:tailEnd/>
          </a:ln>
        </p:spPr>
        <p:txBody>
          <a:bodyPr wrap="none" anchor="ctr"/>
          <a:lstStyle/>
          <a:p>
            <a:pPr algn="ctr" eaLnBrk="0" hangingPunct="0"/>
            <a:endParaRPr lang="en-US" sz="2400" dirty="0">
              <a:solidFill>
                <a:srgbClr val="000000"/>
              </a:solidFill>
              <a:latin typeface="Tahoma" pitchFamily="34" charset="0"/>
            </a:endParaRPr>
          </a:p>
        </p:txBody>
      </p:sp>
      <p:sp>
        <p:nvSpPr>
          <p:cNvPr id="6147" name="Rectangle 3"/>
          <p:cNvSpPr>
            <a:spLocks noChangeArrowheads="1"/>
          </p:cNvSpPr>
          <p:nvPr/>
        </p:nvSpPr>
        <p:spPr bwMode="auto">
          <a:xfrm>
            <a:off x="3124200" y="6248400"/>
            <a:ext cx="2895600" cy="457200"/>
          </a:xfrm>
          <a:prstGeom prst="rect">
            <a:avLst/>
          </a:prstGeom>
          <a:noFill/>
          <a:ln w="9525">
            <a:noFill/>
            <a:miter lim="800000"/>
            <a:headEnd/>
            <a:tailEnd/>
          </a:ln>
        </p:spPr>
        <p:txBody>
          <a:bodyPr wrap="none" anchor="ctr"/>
          <a:lstStyle/>
          <a:p>
            <a:pPr algn="ctr" eaLnBrk="0" hangingPunct="0"/>
            <a:endParaRPr lang="en-US" sz="2400" dirty="0">
              <a:solidFill>
                <a:srgbClr val="000000"/>
              </a:solidFill>
              <a:latin typeface="Tahoma" pitchFamily="34" charset="0"/>
            </a:endParaRPr>
          </a:p>
        </p:txBody>
      </p:sp>
      <p:sp>
        <p:nvSpPr>
          <p:cNvPr id="5124" name="Rectangle 5"/>
          <p:cNvSpPr>
            <a:spLocks noGrp="1" noChangeArrowheads="1"/>
          </p:cNvSpPr>
          <p:nvPr>
            <p:ph type="title"/>
          </p:nvPr>
        </p:nvSpPr>
        <p:spPr>
          <a:xfrm>
            <a:off x="838201" y="0"/>
            <a:ext cx="7759700" cy="1092200"/>
          </a:xfrm>
          <a:noFill/>
          <a:ln>
            <a:noFill/>
          </a:ln>
        </p:spPr>
        <p:txBody>
          <a:bodyPr/>
          <a:lstStyle/>
          <a:p>
            <a:pPr>
              <a:defRPr/>
            </a:pPr>
            <a:r>
              <a:rPr lang="en-GB" sz="5400" b="0" dirty="0">
                <a:solidFill>
                  <a:srgbClr val="FFFF00"/>
                </a:solidFill>
                <a:latin typeface="Trebuchet MS" pitchFamily="34" charset="0"/>
              </a:rPr>
              <a:t> About Phil…</a:t>
            </a:r>
          </a:p>
        </p:txBody>
      </p:sp>
      <p:sp>
        <p:nvSpPr>
          <p:cNvPr id="6149" name="Rectangle 6"/>
          <p:cNvSpPr>
            <a:spLocks noGrp="1" noChangeArrowheads="1"/>
          </p:cNvSpPr>
          <p:nvPr>
            <p:ph type="body" sz="half" idx="1"/>
          </p:nvPr>
        </p:nvSpPr>
        <p:spPr>
          <a:xfrm>
            <a:off x="179388" y="914400"/>
            <a:ext cx="4462462" cy="5943600"/>
          </a:xfrm>
          <a:noFill/>
          <a:ln>
            <a:noFill/>
          </a:ln>
        </p:spPr>
        <p:txBody>
          <a:bodyPr/>
          <a:lstStyle/>
          <a:p>
            <a:pPr>
              <a:lnSpc>
                <a:spcPct val="100000"/>
              </a:lnSpc>
              <a:spcBef>
                <a:spcPct val="30000"/>
              </a:spcBef>
              <a:buSzTx/>
              <a:buFont typeface="Wingdings" pitchFamily="2" charset="2"/>
              <a:buChar char="v"/>
            </a:pPr>
            <a:r>
              <a:rPr lang="en-GB" sz="2400" dirty="0">
                <a:solidFill>
                  <a:schemeClr val="bg1"/>
                </a:solidFill>
                <a:latin typeface="Calibri" pitchFamily="34" charset="0"/>
              </a:rPr>
              <a:t>First a musician</a:t>
            </a:r>
          </a:p>
          <a:p>
            <a:pPr>
              <a:lnSpc>
                <a:spcPct val="100000"/>
              </a:lnSpc>
              <a:spcBef>
                <a:spcPct val="30000"/>
              </a:spcBef>
              <a:buSzTx/>
              <a:buFont typeface="Wingdings" pitchFamily="2" charset="2"/>
              <a:buChar char="v"/>
            </a:pPr>
            <a:r>
              <a:rPr lang="en-GB" sz="2400" dirty="0">
                <a:solidFill>
                  <a:schemeClr val="bg1"/>
                </a:solidFill>
                <a:latin typeface="Calibri" pitchFamily="34" charset="0"/>
              </a:rPr>
              <a:t>Then a writer</a:t>
            </a:r>
          </a:p>
          <a:p>
            <a:pPr>
              <a:lnSpc>
                <a:spcPct val="100000"/>
              </a:lnSpc>
              <a:spcBef>
                <a:spcPct val="30000"/>
              </a:spcBef>
              <a:buSzTx/>
              <a:buFont typeface="Wingdings" pitchFamily="2" charset="2"/>
              <a:buChar char="v"/>
            </a:pPr>
            <a:r>
              <a:rPr lang="en-GB" sz="2400" dirty="0">
                <a:solidFill>
                  <a:schemeClr val="bg1"/>
                </a:solidFill>
                <a:latin typeface="Calibri" pitchFamily="34" charset="0"/>
              </a:rPr>
              <a:t>Then a scientist</a:t>
            </a:r>
          </a:p>
          <a:p>
            <a:pPr>
              <a:lnSpc>
                <a:spcPct val="100000"/>
              </a:lnSpc>
              <a:spcBef>
                <a:spcPct val="30000"/>
              </a:spcBef>
              <a:buSzTx/>
              <a:buFont typeface="Wingdings" pitchFamily="2" charset="2"/>
              <a:buChar char="v"/>
            </a:pPr>
            <a:r>
              <a:rPr lang="en-GB" sz="2400" dirty="0">
                <a:solidFill>
                  <a:schemeClr val="bg1"/>
                </a:solidFill>
                <a:latin typeface="Calibri" pitchFamily="34" charset="0"/>
              </a:rPr>
              <a:t>Then a researcher</a:t>
            </a:r>
          </a:p>
          <a:p>
            <a:pPr>
              <a:lnSpc>
                <a:spcPct val="100000"/>
              </a:lnSpc>
              <a:spcBef>
                <a:spcPct val="30000"/>
              </a:spcBef>
              <a:buSzTx/>
              <a:buFont typeface="Wingdings" pitchFamily="2" charset="2"/>
              <a:buChar char="v"/>
            </a:pPr>
            <a:r>
              <a:rPr lang="en-GB" sz="2400" dirty="0">
                <a:solidFill>
                  <a:srgbClr val="FFFF00"/>
                </a:solidFill>
                <a:latin typeface="Calibri" pitchFamily="34" charset="0"/>
              </a:rPr>
              <a:t>Then a lecturer and warden at what is now USW</a:t>
            </a:r>
          </a:p>
          <a:p>
            <a:pPr>
              <a:lnSpc>
                <a:spcPct val="100000"/>
              </a:lnSpc>
              <a:spcBef>
                <a:spcPct val="30000"/>
              </a:spcBef>
              <a:buSzTx/>
              <a:buFont typeface="Wingdings" pitchFamily="2" charset="2"/>
              <a:buChar char="v"/>
            </a:pPr>
            <a:r>
              <a:rPr lang="en-GB" sz="2400" dirty="0">
                <a:solidFill>
                  <a:srgbClr val="FFFF00"/>
                </a:solidFill>
                <a:latin typeface="Calibri" pitchFamily="34" charset="0"/>
              </a:rPr>
              <a:t>Got interested in how students learn</a:t>
            </a:r>
          </a:p>
          <a:p>
            <a:pPr>
              <a:lnSpc>
                <a:spcPct val="100000"/>
              </a:lnSpc>
              <a:spcBef>
                <a:spcPct val="30000"/>
              </a:spcBef>
              <a:buSzTx/>
              <a:buFont typeface="Wingdings" pitchFamily="2" charset="2"/>
              <a:buChar char="v"/>
            </a:pPr>
            <a:r>
              <a:rPr lang="en-GB" sz="2400" dirty="0">
                <a:solidFill>
                  <a:srgbClr val="FFFF00"/>
                </a:solidFill>
                <a:latin typeface="Calibri" pitchFamily="34" charset="0"/>
              </a:rPr>
              <a:t>And the effects assessment and feedback have on them</a:t>
            </a:r>
          </a:p>
          <a:p>
            <a:pPr>
              <a:lnSpc>
                <a:spcPct val="100000"/>
              </a:lnSpc>
              <a:spcBef>
                <a:spcPct val="30000"/>
              </a:spcBef>
              <a:buSzTx/>
              <a:buFont typeface="Wingdings" pitchFamily="2" charset="2"/>
              <a:buChar char="v"/>
            </a:pPr>
            <a:r>
              <a:rPr lang="en-GB" sz="2400" dirty="0">
                <a:solidFill>
                  <a:srgbClr val="FFFF00"/>
                </a:solidFill>
                <a:latin typeface="Calibri" pitchFamily="34" charset="0"/>
              </a:rPr>
              <a:t>And how we teach them</a:t>
            </a:r>
          </a:p>
          <a:p>
            <a:pPr>
              <a:lnSpc>
                <a:spcPct val="100000"/>
              </a:lnSpc>
              <a:spcBef>
                <a:spcPct val="30000"/>
              </a:spcBef>
              <a:buSzTx/>
              <a:buFont typeface="Wingdings" pitchFamily="2" charset="2"/>
              <a:buChar char="v"/>
            </a:pPr>
            <a:r>
              <a:rPr lang="en-GB" sz="2400" dirty="0">
                <a:solidFill>
                  <a:srgbClr val="FFFF00"/>
                </a:solidFill>
                <a:latin typeface="Calibri" pitchFamily="34" charset="0"/>
              </a:rPr>
              <a:t>Gradually became an educational developer</a:t>
            </a:r>
          </a:p>
          <a:p>
            <a:pPr>
              <a:lnSpc>
                <a:spcPct val="100000"/>
              </a:lnSpc>
              <a:spcBef>
                <a:spcPct val="30000"/>
              </a:spcBef>
              <a:buSzTx/>
              <a:buFont typeface="Wingdings" pitchFamily="2" charset="2"/>
              <a:buChar char="v"/>
            </a:pPr>
            <a:endParaRPr lang="en-GB" sz="2400" dirty="0">
              <a:solidFill>
                <a:srgbClr val="FFFF00"/>
              </a:solidFill>
              <a:latin typeface="Calibri" pitchFamily="34" charset="0"/>
            </a:endParaRPr>
          </a:p>
        </p:txBody>
      </p:sp>
      <p:sp>
        <p:nvSpPr>
          <p:cNvPr id="6150" name="Rectangle 7"/>
          <p:cNvSpPr>
            <a:spLocks noGrp="1" noChangeArrowheads="1"/>
          </p:cNvSpPr>
          <p:nvPr>
            <p:ph type="body" sz="half" idx="2"/>
          </p:nvPr>
        </p:nvSpPr>
        <p:spPr>
          <a:xfrm>
            <a:off x="4427538" y="990600"/>
            <a:ext cx="4716462" cy="5867400"/>
          </a:xfrm>
          <a:noFill/>
          <a:ln>
            <a:noFill/>
          </a:ln>
        </p:spPr>
        <p:txBody>
          <a:bodyPr/>
          <a:lstStyle/>
          <a:p>
            <a:pPr>
              <a:lnSpc>
                <a:spcPct val="100000"/>
              </a:lnSpc>
              <a:spcBef>
                <a:spcPct val="30000"/>
              </a:spcBef>
              <a:buSzTx/>
              <a:buFont typeface="Wingdings" pitchFamily="2" charset="2"/>
              <a:buChar char="v"/>
            </a:pPr>
            <a:r>
              <a:rPr lang="en-GB" sz="2400" dirty="0">
                <a:solidFill>
                  <a:schemeClr val="bg1"/>
                </a:solidFill>
                <a:latin typeface="Calibri" pitchFamily="34" charset="0"/>
              </a:rPr>
              <a:t>And now ‘retired’!?</a:t>
            </a:r>
          </a:p>
          <a:p>
            <a:pPr>
              <a:lnSpc>
                <a:spcPct val="100000"/>
              </a:lnSpc>
              <a:spcBef>
                <a:spcPct val="30000"/>
              </a:spcBef>
              <a:buSzTx/>
              <a:buFont typeface="Wingdings" pitchFamily="2" charset="2"/>
              <a:buChar char="v"/>
            </a:pPr>
            <a:endParaRPr lang="en-GB" sz="2400" dirty="0">
              <a:solidFill>
                <a:srgbClr val="66FF33"/>
              </a:solidFill>
              <a:latin typeface="Calibri" pitchFamily="34" charset="0"/>
            </a:endParaRPr>
          </a:p>
          <a:p>
            <a:pPr>
              <a:lnSpc>
                <a:spcPct val="100000"/>
              </a:lnSpc>
              <a:spcBef>
                <a:spcPct val="30000"/>
              </a:spcBef>
              <a:buSzTx/>
              <a:buFont typeface="Wingdings" pitchFamily="2" charset="2"/>
              <a:buNone/>
            </a:pPr>
            <a:r>
              <a:rPr lang="en-GB" sz="2400" dirty="0">
                <a:solidFill>
                  <a:srgbClr val="FFCCFF"/>
                </a:solidFill>
                <a:latin typeface="Calibri" pitchFamily="34" charset="0"/>
              </a:rPr>
              <a:t>Currently…</a:t>
            </a:r>
          </a:p>
          <a:p>
            <a:pPr>
              <a:lnSpc>
                <a:spcPct val="100000"/>
              </a:lnSpc>
              <a:spcBef>
                <a:spcPct val="30000"/>
              </a:spcBef>
              <a:buSzTx/>
              <a:buFont typeface="Wingdings" pitchFamily="2" charset="2"/>
              <a:buChar char="v"/>
            </a:pPr>
            <a:r>
              <a:rPr lang="en-GB" sz="2400" dirty="0">
                <a:solidFill>
                  <a:srgbClr val="FFCCFF"/>
                </a:solidFill>
                <a:latin typeface="Calibri" pitchFamily="34" charset="0"/>
              </a:rPr>
              <a:t>Visiting Prof: Plymouth &amp; Edge Hill</a:t>
            </a:r>
          </a:p>
          <a:p>
            <a:pPr>
              <a:lnSpc>
                <a:spcPct val="100000"/>
              </a:lnSpc>
              <a:spcBef>
                <a:spcPct val="30000"/>
              </a:spcBef>
              <a:buSzTx/>
              <a:buFont typeface="Wingdings" pitchFamily="2" charset="2"/>
              <a:buChar char="v"/>
            </a:pPr>
            <a:r>
              <a:rPr lang="en-GB" sz="2400" dirty="0">
                <a:solidFill>
                  <a:srgbClr val="FFCCFF"/>
                </a:solidFill>
                <a:latin typeface="Calibri" pitchFamily="34" charset="0"/>
              </a:rPr>
              <a:t>Emeritus Prof: Leeds Beckett</a:t>
            </a:r>
          </a:p>
          <a:p>
            <a:pPr>
              <a:lnSpc>
                <a:spcPct val="100000"/>
              </a:lnSpc>
              <a:spcBef>
                <a:spcPct val="30000"/>
              </a:spcBef>
              <a:buSzTx/>
              <a:buFont typeface="Wingdings" pitchFamily="2" charset="2"/>
              <a:buChar char="v"/>
            </a:pPr>
            <a:r>
              <a:rPr lang="en-GB" sz="2400" dirty="0">
                <a:solidFill>
                  <a:srgbClr val="FFCCFF"/>
                </a:solidFill>
                <a:latin typeface="Calibri" pitchFamily="34" charset="0"/>
              </a:rPr>
              <a:t>Based at Newcastle, UK</a:t>
            </a:r>
          </a:p>
          <a:p>
            <a:pPr>
              <a:lnSpc>
                <a:spcPct val="100000"/>
              </a:lnSpc>
              <a:spcBef>
                <a:spcPct val="30000"/>
              </a:spcBef>
              <a:buSzTx/>
              <a:buNone/>
            </a:pPr>
            <a:r>
              <a:rPr lang="en-GB" sz="2400" dirty="0">
                <a:solidFill>
                  <a:srgbClr val="FFCCFF"/>
                </a:solidFill>
                <a:latin typeface="Calibri" pitchFamily="34" charset="0"/>
              </a:rPr>
              <a:t>	And on trains</a:t>
            </a:r>
          </a:p>
        </p:txBody>
      </p:sp>
      <p:sp>
        <p:nvSpPr>
          <p:cNvPr id="6151" name="AutoShape 11">
            <a:hlinkClick r:id="rId3" action="ppaction://hlinkfile" highlightClick="1"/>
          </p:cNvPr>
          <p:cNvSpPr>
            <a:spLocks noChangeArrowheads="1"/>
          </p:cNvSpPr>
          <p:nvPr/>
        </p:nvSpPr>
        <p:spPr bwMode="auto">
          <a:xfrm>
            <a:off x="5105401" y="6096000"/>
            <a:ext cx="1804988" cy="762000"/>
          </a:xfrm>
          <a:prstGeom prst="actionButtonBlank">
            <a:avLst/>
          </a:prstGeom>
          <a:noFill/>
          <a:ln w="12700">
            <a:noFill/>
            <a:miter lim="800000"/>
            <a:headEnd type="none" w="sm" len="sm"/>
            <a:tailEnd type="none" w="sm" len="sm"/>
          </a:ln>
        </p:spPr>
        <p:txBody>
          <a:bodyPr wrap="none" anchor="ctr"/>
          <a:lstStyle/>
          <a:p>
            <a:pPr algn="ctr" eaLnBrk="0" hangingPunct="0"/>
            <a:endParaRPr lang="en-US" sz="2400" dirty="0">
              <a:solidFill>
                <a:srgbClr val="000000"/>
              </a:solidFill>
              <a:latin typeface="Tahoma" pitchFamily="34" charset="0"/>
            </a:endParaRPr>
          </a:p>
        </p:txBody>
      </p:sp>
      <p:sp>
        <p:nvSpPr>
          <p:cNvPr id="6152" name="Text Box 13"/>
          <p:cNvSpPr txBox="1">
            <a:spLocks noChangeArrowheads="1"/>
          </p:cNvSpPr>
          <p:nvPr/>
        </p:nvSpPr>
        <p:spPr bwMode="auto">
          <a:xfrm>
            <a:off x="1619250" y="5949950"/>
            <a:ext cx="6192838" cy="457200"/>
          </a:xfrm>
          <a:prstGeom prst="rect">
            <a:avLst/>
          </a:prstGeom>
          <a:noFill/>
          <a:ln w="12700">
            <a:noFill/>
            <a:miter lim="800000"/>
            <a:headEnd type="none" w="sm" len="sm"/>
            <a:tailEnd type="none" w="sm" len="sm"/>
          </a:ln>
        </p:spPr>
        <p:txBody>
          <a:bodyPr>
            <a:spAutoFit/>
          </a:bodyPr>
          <a:lstStyle/>
          <a:p>
            <a:pPr algn="ctr" eaLnBrk="0" hangingPunct="0">
              <a:spcBef>
                <a:spcPct val="50000"/>
              </a:spcBef>
            </a:pPr>
            <a:endParaRPr lang="en-US" sz="2400" dirty="0">
              <a:solidFill>
                <a:srgbClr val="000000"/>
              </a:solidFill>
              <a:latin typeface="Tahoma" pitchFamily="34" charset="0"/>
            </a:endParaRPr>
          </a:p>
        </p:txBody>
      </p:sp>
      <p:sp>
        <p:nvSpPr>
          <p:cNvPr id="164878" name="Text Box 14"/>
          <p:cNvSpPr txBox="1">
            <a:spLocks noChangeArrowheads="1"/>
          </p:cNvSpPr>
          <p:nvPr/>
        </p:nvSpPr>
        <p:spPr bwMode="auto">
          <a:xfrm>
            <a:off x="3923916" y="5733268"/>
            <a:ext cx="4536349" cy="830997"/>
          </a:xfrm>
          <a:prstGeom prst="rect">
            <a:avLst/>
          </a:prstGeom>
          <a:noFill/>
          <a:ln w="12700">
            <a:noFill/>
            <a:miter lim="800000"/>
            <a:headEnd type="none" w="sm" len="sm"/>
            <a:tailEnd type="none" w="sm" len="sm"/>
          </a:ln>
        </p:spPr>
        <p:txBody>
          <a:bodyPr wrap="square">
            <a:spAutoFit/>
          </a:bodyPr>
          <a:lstStyle/>
          <a:p>
            <a:pPr algn="ctr" eaLnBrk="0" hangingPunct="0"/>
            <a:r>
              <a:rPr lang="en-GB" sz="2400" b="1" dirty="0">
                <a:solidFill>
                  <a:srgbClr val="FFFF00"/>
                </a:solidFill>
                <a:latin typeface="Calibri" pitchFamily="34" charset="0"/>
              </a:rPr>
              <a:t>And an expert…</a:t>
            </a:r>
          </a:p>
          <a:p>
            <a:pPr algn="ctr" eaLnBrk="0" hangingPunct="0"/>
            <a:r>
              <a:rPr lang="en-GB" sz="2400" b="1" dirty="0">
                <a:solidFill>
                  <a:srgbClr val="FFFF00"/>
                </a:solidFill>
                <a:latin typeface="Calibri" pitchFamily="34" charset="0"/>
              </a:rPr>
              <a:t>on train routes and timetables!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iterate type="lt">
                                    <p:tmPct val="10000"/>
                                  </p:iterate>
                                  <p:childTnLst>
                                    <p:set>
                                      <p:cBhvr>
                                        <p:cTn id="6" dur="1" fill="hold">
                                          <p:stCondLst>
                                            <p:cond delay="0"/>
                                          </p:stCondLst>
                                        </p:cTn>
                                        <p:tgtEl>
                                          <p:spTgt spid="164878"/>
                                        </p:tgtEl>
                                        <p:attrNameLst>
                                          <p:attrName>style.visibility</p:attrName>
                                        </p:attrNameLst>
                                      </p:cBhvr>
                                      <p:to>
                                        <p:strVal val="visible"/>
                                      </p:to>
                                    </p:set>
                                    <p:animEffect transition="in" filter="dissolve">
                                      <p:cBhvr>
                                        <p:cTn id="7" dur="500"/>
                                        <p:tgtEl>
                                          <p:spTgt spid="1648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78" grpId="0"/>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dirty="0">
                <a:latin typeface="Calibri" panose="020F0502020204030204" pitchFamily="34" charset="0"/>
                <a:cs typeface="Calibri" panose="020F0502020204030204" pitchFamily="34" charset="0"/>
              </a:rPr>
              <a:t>1: How do you learn well?</a:t>
            </a:r>
          </a:p>
        </p:txBody>
      </p:sp>
      <p:sp>
        <p:nvSpPr>
          <p:cNvPr id="38915" name="Rectangle 3"/>
          <p:cNvSpPr>
            <a:spLocks noGrp="1" noChangeArrowheads="1"/>
          </p:cNvSpPr>
          <p:nvPr>
            <p:ph idx="1"/>
          </p:nvPr>
        </p:nvSpPr>
        <p:spPr>
          <a:noFill/>
        </p:spPr>
        <p:txBody>
          <a:bodyPr/>
          <a:lstStyle/>
          <a:p>
            <a:pPr eaLnBrk="1" hangingPunct="1">
              <a:lnSpc>
                <a:spcPct val="100000"/>
              </a:lnSpc>
              <a:spcBef>
                <a:spcPct val="30000"/>
              </a:spcBef>
            </a:pPr>
            <a:r>
              <a:rPr lang="en-GB" sz="3400" dirty="0"/>
              <a:t>Think (don’t write anything yet) of something that you’re good at, something that you know you do well.</a:t>
            </a:r>
          </a:p>
          <a:p>
            <a:pPr eaLnBrk="1" hangingPunct="1">
              <a:lnSpc>
                <a:spcPct val="100000"/>
              </a:lnSpc>
              <a:spcBef>
                <a:spcPct val="30000"/>
              </a:spcBef>
            </a:pPr>
            <a:r>
              <a:rPr lang="en-GB" sz="3400" dirty="0">
                <a:solidFill>
                  <a:srgbClr val="FF0000"/>
                </a:solidFill>
              </a:rPr>
              <a:t>How did you become good at it?  </a:t>
            </a:r>
            <a:r>
              <a:rPr lang="en-GB" sz="3400" dirty="0"/>
              <a:t>Write a few words in box 1.</a:t>
            </a:r>
          </a:p>
        </p:txBody>
      </p:sp>
      <p:sp>
        <p:nvSpPr>
          <p:cNvPr id="48132" name="AutoShape 4">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eaLnBrk="0" hangingPunct="0"/>
            <a:endParaRPr lang="en-US">
              <a:solidFill>
                <a:srgbClr val="0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89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891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uild="p"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b="1" dirty="0">
                <a:latin typeface="Calibri" panose="020F0502020204030204" pitchFamily="34" charset="0"/>
                <a:cs typeface="Calibri" panose="020F0502020204030204" pitchFamily="34" charset="0"/>
              </a:rPr>
              <a:t>Most people’s views...</a:t>
            </a:r>
          </a:p>
        </p:txBody>
      </p:sp>
      <p:sp>
        <p:nvSpPr>
          <p:cNvPr id="40963" name="Rectangle 3"/>
          <p:cNvSpPr>
            <a:spLocks noChangeArrowheads="1"/>
          </p:cNvSpPr>
          <p:nvPr/>
        </p:nvSpPr>
        <p:spPr bwMode="auto">
          <a:xfrm>
            <a:off x="755650" y="1196975"/>
            <a:ext cx="7861300" cy="3368675"/>
          </a:xfrm>
          <a:prstGeom prst="rect">
            <a:avLst/>
          </a:prstGeom>
          <a:noFill/>
          <a:ln w="12700" algn="ctr">
            <a:noFill/>
            <a:miter lim="800000"/>
            <a:headEnd/>
            <a:tailEnd/>
          </a:ln>
        </p:spPr>
        <p:txBody>
          <a:bodyPr lIns="92075" tIns="46038" rIns="92075" bIns="46038"/>
          <a:lstStyle/>
          <a:p>
            <a:pPr marL="749300" indent="-749300" eaLnBrk="0" hangingPunct="0">
              <a:lnSpc>
                <a:spcPct val="90000"/>
              </a:lnSpc>
              <a:spcBef>
                <a:spcPct val="30000"/>
              </a:spcBef>
              <a:buClr>
                <a:srgbClr val="FF3399"/>
              </a:buClr>
              <a:buFont typeface="Wingdings" panose="05000000000000000000" pitchFamily="2" charset="2"/>
              <a:buChar char="v"/>
            </a:pPr>
            <a:r>
              <a:rPr lang="en-US" b="1" dirty="0">
                <a:solidFill>
                  <a:srgbClr val="000000"/>
                </a:solidFill>
                <a:latin typeface="Tahoma" pitchFamily="34" charset="0"/>
              </a:rPr>
              <a:t>practice</a:t>
            </a:r>
          </a:p>
          <a:p>
            <a:pPr marL="749300" indent="-749300" eaLnBrk="0" hangingPunct="0">
              <a:lnSpc>
                <a:spcPct val="90000"/>
              </a:lnSpc>
              <a:spcBef>
                <a:spcPct val="30000"/>
              </a:spcBef>
              <a:buClr>
                <a:srgbClr val="FF3399"/>
              </a:buClr>
              <a:buFont typeface="Wingdings" panose="05000000000000000000" pitchFamily="2" charset="2"/>
              <a:buChar char="v"/>
            </a:pPr>
            <a:r>
              <a:rPr lang="en-US" b="1" dirty="0">
                <a:solidFill>
                  <a:srgbClr val="000000"/>
                </a:solidFill>
                <a:latin typeface="Tahoma" pitchFamily="34" charset="0"/>
              </a:rPr>
              <a:t>trial and error</a:t>
            </a:r>
          </a:p>
          <a:p>
            <a:pPr marL="749300" indent="-749300" eaLnBrk="0" hangingPunct="0">
              <a:lnSpc>
                <a:spcPct val="90000"/>
              </a:lnSpc>
              <a:spcBef>
                <a:spcPct val="30000"/>
              </a:spcBef>
              <a:buClr>
                <a:srgbClr val="FF3399"/>
              </a:buClr>
              <a:buFont typeface="Wingdings" panose="05000000000000000000" pitchFamily="2" charset="2"/>
              <a:buChar char="v"/>
            </a:pPr>
            <a:r>
              <a:rPr lang="en-US" b="1" dirty="0">
                <a:solidFill>
                  <a:srgbClr val="000000"/>
                </a:solidFill>
                <a:latin typeface="Tahoma" pitchFamily="34" charset="0"/>
              </a:rPr>
              <a:t>having a go</a:t>
            </a:r>
          </a:p>
          <a:p>
            <a:pPr marL="749300" indent="-749300" eaLnBrk="0" hangingPunct="0">
              <a:lnSpc>
                <a:spcPct val="90000"/>
              </a:lnSpc>
              <a:spcBef>
                <a:spcPct val="30000"/>
              </a:spcBef>
              <a:buClr>
                <a:srgbClr val="FF3399"/>
              </a:buClr>
              <a:buFont typeface="Wingdings" panose="05000000000000000000" pitchFamily="2" charset="2"/>
              <a:buChar char="v"/>
            </a:pPr>
            <a:r>
              <a:rPr lang="en-US" b="1" dirty="0">
                <a:solidFill>
                  <a:srgbClr val="000000"/>
                </a:solidFill>
                <a:latin typeface="Tahoma" pitchFamily="34" charset="0"/>
              </a:rPr>
              <a:t>repetition</a:t>
            </a:r>
          </a:p>
          <a:p>
            <a:pPr marL="749300" indent="-749300" eaLnBrk="0" hangingPunct="0">
              <a:lnSpc>
                <a:spcPct val="90000"/>
              </a:lnSpc>
              <a:spcBef>
                <a:spcPct val="30000"/>
              </a:spcBef>
              <a:buClr>
                <a:srgbClr val="FF3399"/>
              </a:buClr>
              <a:buFont typeface="Wingdings" panose="05000000000000000000" pitchFamily="2" charset="2"/>
              <a:buChar char="v"/>
            </a:pPr>
            <a:r>
              <a:rPr lang="en-US" b="1" dirty="0">
                <a:solidFill>
                  <a:srgbClr val="000000"/>
                </a:solidFill>
                <a:latin typeface="Tahoma" pitchFamily="34" charset="0"/>
              </a:rPr>
              <a:t>experimenting</a:t>
            </a:r>
          </a:p>
        </p:txBody>
      </p:sp>
      <p:sp>
        <p:nvSpPr>
          <p:cNvPr id="49156" name="AutoShape 4">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eaLnBrk="0" hangingPunct="0"/>
            <a:endParaRPr lang="en-US" dirty="0">
              <a:solidFill>
                <a:srgbClr val="0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09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096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096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4096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4096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build="p"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dirty="0">
                <a:latin typeface="Calibri" panose="020F0502020204030204" pitchFamily="34" charset="0"/>
                <a:cs typeface="Calibri" panose="020F0502020204030204" pitchFamily="34" charset="0"/>
              </a:rPr>
              <a:t>The first quote on experiential learning?</a:t>
            </a:r>
          </a:p>
        </p:txBody>
      </p:sp>
      <p:sp>
        <p:nvSpPr>
          <p:cNvPr id="43011" name="Rectangle 3"/>
          <p:cNvSpPr>
            <a:spLocks noGrp="1" noChangeArrowheads="1"/>
          </p:cNvSpPr>
          <p:nvPr>
            <p:ph idx="1"/>
          </p:nvPr>
        </p:nvSpPr>
        <p:spPr>
          <a:noFill/>
        </p:spPr>
        <p:txBody>
          <a:bodyPr/>
          <a:lstStyle/>
          <a:p>
            <a:pPr eaLnBrk="1" hangingPunct="1">
              <a:spcBef>
                <a:spcPct val="30000"/>
              </a:spcBef>
              <a:buFont typeface="Wingdings" pitchFamily="2" charset="2"/>
              <a:buNone/>
            </a:pPr>
            <a:r>
              <a:rPr lang="en-GB" sz="3400" dirty="0"/>
              <a:t>“One must learn by </a:t>
            </a:r>
            <a:r>
              <a:rPr lang="en-GB" sz="3400" dirty="0">
                <a:solidFill>
                  <a:srgbClr val="FF0000"/>
                </a:solidFill>
              </a:rPr>
              <a:t>doing</a:t>
            </a:r>
            <a:r>
              <a:rPr lang="en-GB" sz="3400" dirty="0"/>
              <a:t> the thing; though you think you know it, you have no certainty until you try”.</a:t>
            </a:r>
          </a:p>
          <a:p>
            <a:pPr eaLnBrk="1" hangingPunct="1">
              <a:spcBef>
                <a:spcPct val="30000"/>
              </a:spcBef>
              <a:buFont typeface="Wingdings" pitchFamily="2" charset="2"/>
              <a:buNone/>
            </a:pPr>
            <a:r>
              <a:rPr lang="en-GB" sz="3400" dirty="0"/>
              <a:t>	(Sophocles, 495-406 BC)</a:t>
            </a:r>
          </a:p>
          <a:p>
            <a:pPr eaLnBrk="1" hangingPunct="1">
              <a:spcBef>
                <a:spcPct val="30000"/>
              </a:spcBef>
              <a:buFont typeface="Wingdings" pitchFamily="2" charset="2"/>
              <a:buNone/>
            </a:pPr>
            <a:endParaRPr lang="en-GB" sz="3400" dirty="0"/>
          </a:p>
        </p:txBody>
      </p:sp>
      <p:sp>
        <p:nvSpPr>
          <p:cNvPr id="50180" name="AutoShape 4">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eaLnBrk="0" hangingPunct="0"/>
            <a:endParaRPr lang="en-US">
              <a:solidFill>
                <a:srgbClr val="0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30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301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build="p"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b="1" dirty="0">
                <a:latin typeface="Calibri" panose="020F0502020204030204" pitchFamily="34" charset="0"/>
                <a:cs typeface="Calibri" panose="020F0502020204030204" pitchFamily="34" charset="0"/>
              </a:rPr>
              <a:t>What’s an expert?</a:t>
            </a:r>
          </a:p>
        </p:txBody>
      </p:sp>
      <p:sp>
        <p:nvSpPr>
          <p:cNvPr id="47107" name="Rectangle 3"/>
          <p:cNvSpPr>
            <a:spLocks noGrp="1" noChangeArrowheads="1"/>
          </p:cNvSpPr>
          <p:nvPr>
            <p:ph idx="1"/>
          </p:nvPr>
        </p:nvSpPr>
        <p:spPr>
          <a:xfrm>
            <a:off x="358775" y="1201738"/>
            <a:ext cx="8605838" cy="4138612"/>
          </a:xfrm>
          <a:noFill/>
        </p:spPr>
        <p:txBody>
          <a:bodyPr lIns="92075" tIns="46038" rIns="92075" bIns="46038"/>
          <a:lstStyle/>
          <a:p>
            <a:pPr eaLnBrk="1" hangingPunct="1">
              <a:spcBef>
                <a:spcPct val="0"/>
              </a:spcBef>
              <a:buFont typeface="Wingdings" pitchFamily="2" charset="2"/>
              <a:buNone/>
            </a:pPr>
            <a:r>
              <a:rPr lang="en-GB" sz="2800" dirty="0"/>
              <a:t>	An expert is a man who has made all the mistakes, </a:t>
            </a:r>
          </a:p>
          <a:p>
            <a:pPr eaLnBrk="1" hangingPunct="1">
              <a:spcBef>
                <a:spcPct val="0"/>
              </a:spcBef>
              <a:buFont typeface="Wingdings" pitchFamily="2" charset="2"/>
              <a:buNone/>
            </a:pPr>
            <a:r>
              <a:rPr lang="en-GB" sz="2800" dirty="0"/>
              <a:t>	which can be made,</a:t>
            </a:r>
          </a:p>
          <a:p>
            <a:pPr eaLnBrk="1" hangingPunct="1">
              <a:spcBef>
                <a:spcPct val="0"/>
              </a:spcBef>
              <a:buFont typeface="Wingdings" pitchFamily="2" charset="2"/>
              <a:buNone/>
            </a:pPr>
            <a:r>
              <a:rPr lang="en-GB" sz="2800" dirty="0"/>
              <a:t>	in a very narrow field.</a:t>
            </a:r>
          </a:p>
          <a:p>
            <a:pPr eaLnBrk="1" hangingPunct="1">
              <a:spcBef>
                <a:spcPct val="0"/>
              </a:spcBef>
              <a:buFont typeface="Wingdings" pitchFamily="2" charset="2"/>
              <a:buNone/>
            </a:pPr>
            <a:r>
              <a:rPr lang="en-GB" sz="2800" dirty="0"/>
              <a:t>	(</a:t>
            </a:r>
            <a:r>
              <a:rPr lang="en-GB" sz="2800" dirty="0" err="1"/>
              <a:t>Niels</a:t>
            </a:r>
            <a:r>
              <a:rPr lang="en-GB" sz="2800" dirty="0"/>
              <a:t> Bohr, 1885-1962)</a:t>
            </a:r>
          </a:p>
          <a:p>
            <a:pPr eaLnBrk="1" hangingPunct="1">
              <a:spcBef>
                <a:spcPct val="0"/>
              </a:spcBef>
              <a:buFont typeface="Wingdings" pitchFamily="2" charset="2"/>
              <a:buNone/>
            </a:pPr>
            <a:endParaRPr lang="en-GB" sz="2800" dirty="0"/>
          </a:p>
          <a:p>
            <a:pPr eaLnBrk="1" hangingPunct="1">
              <a:spcBef>
                <a:spcPct val="0"/>
              </a:spcBef>
              <a:buFont typeface="Wingdings" pitchFamily="2" charset="2"/>
              <a:buNone/>
            </a:pPr>
            <a:r>
              <a:rPr lang="en-GB" sz="2800" dirty="0"/>
              <a:t>Therefore we need to allow learners to make mistakes, and help them to gain feedback in a constructive environment, to help them towards becoming experts.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71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710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710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4710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4710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7" grpId="0" build="p"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b="1" dirty="0">
                <a:latin typeface="Calibri" panose="020F0502020204030204" pitchFamily="34" charset="0"/>
                <a:cs typeface="Calibri" panose="020F0502020204030204" pitchFamily="34" charset="0"/>
              </a:rPr>
              <a:t>But sometimes we really need teachers…</a:t>
            </a:r>
          </a:p>
        </p:txBody>
      </p:sp>
      <p:sp>
        <p:nvSpPr>
          <p:cNvPr id="52227" name="Rectangle 3"/>
          <p:cNvSpPr>
            <a:spLocks noGrp="1" noChangeArrowheads="1"/>
          </p:cNvSpPr>
          <p:nvPr>
            <p:ph idx="1"/>
          </p:nvPr>
        </p:nvSpPr>
        <p:spPr/>
        <p:txBody>
          <a:bodyPr/>
          <a:lstStyle/>
          <a:p>
            <a:pPr eaLnBrk="1" hangingPunct="1"/>
            <a:r>
              <a:rPr lang="en-GB"/>
              <a:t>Someone who already knows;</a:t>
            </a:r>
          </a:p>
          <a:p>
            <a:pPr eaLnBrk="1" hangingPunct="1"/>
            <a:r>
              <a:rPr lang="en-GB"/>
              <a:t>Someone who has already learned by getting it wrong at first;</a:t>
            </a:r>
          </a:p>
          <a:p>
            <a:pPr eaLnBrk="1" hangingPunct="1"/>
            <a:r>
              <a:rPr lang="en-GB"/>
              <a:t>And can help us to do the same…</a:t>
            </a:r>
          </a:p>
          <a:p>
            <a:pPr eaLnBrk="1" hangingPunct="1"/>
            <a:r>
              <a:rPr lang="en-GB"/>
              <a:t>Sometimes without saying a word…</a:t>
            </a:r>
          </a:p>
        </p:txBody>
      </p:sp>
      <p:sp>
        <p:nvSpPr>
          <p:cNvPr id="52228" name="AutoShape 5">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endParaRPr lang="en-US">
              <a:solidFill>
                <a:srgbClr val="000000"/>
              </a:solidFill>
            </a:endParaRPr>
          </a:p>
        </p:txBody>
      </p:sp>
      <p:sp>
        <p:nvSpPr>
          <p:cNvPr id="52229" name="AutoShape 9">
            <a:hlinkClick r:id="rId4"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endParaRPr lang="en-US">
              <a:solidFill>
                <a:srgbClr val="0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2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222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222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222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uiExpand="1" build="p"/>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dirty="0">
                <a:latin typeface="Calibri" panose="020F0502020204030204" pitchFamily="34" charset="0"/>
                <a:cs typeface="Calibri" panose="020F0502020204030204" pitchFamily="34" charset="0"/>
              </a:rPr>
              <a:t>Next to feelings</a:t>
            </a:r>
          </a:p>
        </p:txBody>
      </p:sp>
      <p:sp>
        <p:nvSpPr>
          <p:cNvPr id="3" name="Content Placeholder 2"/>
          <p:cNvSpPr>
            <a:spLocks noGrp="1"/>
          </p:cNvSpPr>
          <p:nvPr>
            <p:ph idx="1"/>
          </p:nvPr>
        </p:nvSpPr>
        <p:spPr/>
        <p:txBody>
          <a:bodyPr/>
          <a:lstStyle/>
          <a:p>
            <a:r>
              <a:rPr lang="en-GB" dirty="0"/>
              <a:t>The educational psychologists got it wrong last century.</a:t>
            </a:r>
          </a:p>
          <a:p>
            <a:r>
              <a:rPr lang="en-GB" dirty="0"/>
              <a:t>They went into cognition, </a:t>
            </a:r>
            <a:r>
              <a:rPr lang="en-GB" dirty="0" err="1"/>
              <a:t>metacognition</a:t>
            </a:r>
            <a:r>
              <a:rPr lang="en-GB" dirty="0"/>
              <a:t>, memory and that sort of stuff.</a:t>
            </a:r>
          </a:p>
          <a:p>
            <a:r>
              <a:rPr lang="en-GB" dirty="0"/>
              <a:t>Interesting, but dull.</a:t>
            </a:r>
          </a:p>
          <a:p>
            <a:r>
              <a:rPr lang="en-GB" dirty="0"/>
              <a:t>Much more important: </a:t>
            </a:r>
            <a:r>
              <a:rPr lang="en-GB" dirty="0">
                <a:solidFill>
                  <a:srgbClr val="FF0000"/>
                </a:solidFill>
              </a:rPr>
              <a:t>feelings</a:t>
            </a:r>
            <a:r>
              <a:rPr lang="en-GB" dirty="0"/>
              <a:t>.</a:t>
            </a:r>
          </a:p>
          <a:p>
            <a:r>
              <a:rPr lang="en-GB" dirty="0"/>
              <a:t>Professor Alan Mortiboys gets right into this with his lifechanging work on emotional intelligence.</a:t>
            </a:r>
          </a:p>
          <a:p>
            <a:r>
              <a:rPr lang="en-GB" dirty="0"/>
              <a:t>Meanwhile....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dirty="0">
                <a:latin typeface="Calibri" panose="020F0502020204030204" pitchFamily="34" charset="0"/>
                <a:cs typeface="Calibri" panose="020F0502020204030204" pitchFamily="34" charset="0"/>
              </a:rPr>
              <a:t>2: What makes you feel good?</a:t>
            </a:r>
          </a:p>
        </p:txBody>
      </p:sp>
      <p:sp>
        <p:nvSpPr>
          <p:cNvPr id="51203" name="Rectangle 3"/>
          <p:cNvSpPr>
            <a:spLocks noGrp="1" noChangeArrowheads="1"/>
          </p:cNvSpPr>
          <p:nvPr>
            <p:ph idx="1"/>
          </p:nvPr>
        </p:nvSpPr>
        <p:spPr>
          <a:noFill/>
        </p:spPr>
        <p:txBody>
          <a:bodyPr/>
          <a:lstStyle/>
          <a:p>
            <a:pPr eaLnBrk="1" hangingPunct="1"/>
            <a:r>
              <a:rPr lang="en-GB" dirty="0"/>
              <a:t>Think of something about yourself that you </a:t>
            </a:r>
            <a:r>
              <a:rPr lang="en-GB" dirty="0">
                <a:solidFill>
                  <a:srgbClr val="CC0000"/>
                </a:solidFill>
              </a:rPr>
              <a:t>feel</a:t>
            </a:r>
            <a:r>
              <a:rPr lang="en-GB" dirty="0"/>
              <a:t> good about.</a:t>
            </a:r>
          </a:p>
          <a:p>
            <a:pPr eaLnBrk="1" hangingPunct="1"/>
            <a:r>
              <a:rPr lang="en-GB" dirty="0"/>
              <a:t>How can you justify feeling good about this? </a:t>
            </a:r>
            <a:r>
              <a:rPr lang="en-GB" dirty="0">
                <a:solidFill>
                  <a:srgbClr val="CC0000"/>
                </a:solidFill>
              </a:rPr>
              <a:t>What’s your evidence to support this feeling?</a:t>
            </a:r>
            <a:r>
              <a:rPr lang="en-GB" dirty="0"/>
              <a:t> Write a few words in box 2.</a:t>
            </a:r>
          </a:p>
        </p:txBody>
      </p:sp>
      <p:sp>
        <p:nvSpPr>
          <p:cNvPr id="53252" name="AutoShape 4">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eaLnBrk="0" hangingPunct="0"/>
            <a:endParaRPr lang="en-US" dirty="0">
              <a:solidFill>
                <a:srgbClr val="0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120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120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3" grpId="0" build="p"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ChangeArrowheads="1"/>
          </p:cNvSpPr>
          <p:nvPr/>
        </p:nvSpPr>
        <p:spPr bwMode="auto">
          <a:xfrm>
            <a:off x="844550" y="349250"/>
            <a:ext cx="7759700" cy="1092200"/>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algn="ctr">
              <a:lnSpc>
                <a:spcPct val="85000"/>
              </a:lnSpc>
            </a:pPr>
            <a:r>
              <a:rPr lang="en-US" sz="3600" b="1" dirty="0">
                <a:solidFill>
                  <a:srgbClr val="008000"/>
                </a:solidFill>
                <a:latin typeface="Calibri" panose="020F0502020204030204" pitchFamily="34" charset="0"/>
                <a:ea typeface="+mj-ea"/>
                <a:cs typeface="Calibri" panose="020F0502020204030204" pitchFamily="34" charset="0"/>
              </a:rPr>
              <a:t>Most people’s views...</a:t>
            </a:r>
          </a:p>
        </p:txBody>
      </p:sp>
      <p:sp>
        <p:nvSpPr>
          <p:cNvPr id="53251" name="Rectangle 3"/>
          <p:cNvSpPr>
            <a:spLocks noChangeArrowheads="1"/>
          </p:cNvSpPr>
          <p:nvPr/>
        </p:nvSpPr>
        <p:spPr bwMode="auto">
          <a:xfrm>
            <a:off x="755650" y="1341438"/>
            <a:ext cx="7861300" cy="3224212"/>
          </a:xfrm>
          <a:prstGeom prst="rect">
            <a:avLst/>
          </a:prstGeom>
          <a:noFill/>
          <a:ln w="12700" algn="ctr">
            <a:noFill/>
            <a:miter lim="800000"/>
            <a:headEnd/>
            <a:tailEnd/>
          </a:ln>
        </p:spPr>
        <p:txBody>
          <a:bodyPr lIns="92075" tIns="46038" rIns="92075" bIns="46038"/>
          <a:lstStyle/>
          <a:p>
            <a:pPr marL="900113" indent="-900113" eaLnBrk="0" hangingPunct="0">
              <a:lnSpc>
                <a:spcPct val="90000"/>
              </a:lnSpc>
              <a:spcBef>
                <a:spcPct val="30000"/>
              </a:spcBef>
              <a:buClr>
                <a:srgbClr val="FF3399"/>
              </a:buClr>
              <a:buFont typeface="Wingdings" panose="05000000000000000000" pitchFamily="2" charset="2"/>
              <a:buChar char="v"/>
            </a:pPr>
            <a:r>
              <a:rPr lang="en-US" b="1" dirty="0">
                <a:solidFill>
                  <a:srgbClr val="000000"/>
                </a:solidFill>
                <a:latin typeface="Tahoma" pitchFamily="34" charset="0"/>
              </a:rPr>
              <a:t>feedback</a:t>
            </a:r>
          </a:p>
          <a:p>
            <a:pPr marL="900113" indent="-900113" eaLnBrk="0" hangingPunct="0">
              <a:lnSpc>
                <a:spcPct val="90000"/>
              </a:lnSpc>
              <a:spcBef>
                <a:spcPct val="30000"/>
              </a:spcBef>
              <a:buClr>
                <a:srgbClr val="FF3399"/>
              </a:buClr>
              <a:buFont typeface="Wingdings" panose="05000000000000000000" pitchFamily="2" charset="2"/>
              <a:buChar char="v"/>
            </a:pPr>
            <a:r>
              <a:rPr lang="en-US" b="1" dirty="0">
                <a:solidFill>
                  <a:srgbClr val="000000"/>
                </a:solidFill>
                <a:latin typeface="Tahoma" pitchFamily="34" charset="0"/>
              </a:rPr>
              <a:t>other people’s reactions</a:t>
            </a:r>
          </a:p>
          <a:p>
            <a:pPr marL="900113" indent="-900113" eaLnBrk="0" hangingPunct="0">
              <a:lnSpc>
                <a:spcPct val="90000"/>
              </a:lnSpc>
              <a:spcBef>
                <a:spcPct val="30000"/>
              </a:spcBef>
              <a:buClr>
                <a:srgbClr val="FF3399"/>
              </a:buClr>
              <a:buFont typeface="Wingdings" panose="05000000000000000000" pitchFamily="2" charset="2"/>
              <a:buChar char="v"/>
            </a:pPr>
            <a:r>
              <a:rPr lang="en-US" b="1" dirty="0">
                <a:solidFill>
                  <a:srgbClr val="000000"/>
                </a:solidFill>
                <a:latin typeface="Tahoma" pitchFamily="34" charset="0"/>
              </a:rPr>
              <a:t>praise</a:t>
            </a:r>
          </a:p>
          <a:p>
            <a:pPr marL="900113" indent="-900113" eaLnBrk="0" hangingPunct="0">
              <a:lnSpc>
                <a:spcPct val="90000"/>
              </a:lnSpc>
              <a:spcBef>
                <a:spcPct val="30000"/>
              </a:spcBef>
              <a:buClr>
                <a:srgbClr val="FF3399"/>
              </a:buClr>
              <a:buFont typeface="Wingdings" panose="05000000000000000000" pitchFamily="2" charset="2"/>
              <a:buChar char="v"/>
            </a:pPr>
            <a:r>
              <a:rPr lang="en-US" b="1" dirty="0">
                <a:solidFill>
                  <a:srgbClr val="000000"/>
                </a:solidFill>
                <a:latin typeface="Tahoma" pitchFamily="34" charset="0"/>
              </a:rPr>
              <a:t>gaining confidence</a:t>
            </a:r>
          </a:p>
          <a:p>
            <a:pPr marL="900113" indent="-900113" eaLnBrk="0" hangingPunct="0">
              <a:lnSpc>
                <a:spcPct val="90000"/>
              </a:lnSpc>
              <a:spcBef>
                <a:spcPct val="30000"/>
              </a:spcBef>
              <a:buClr>
                <a:srgbClr val="FF3399"/>
              </a:buClr>
              <a:buFont typeface="Wingdings" panose="05000000000000000000" pitchFamily="2" charset="2"/>
              <a:buChar char="v"/>
            </a:pPr>
            <a:r>
              <a:rPr lang="en-US" b="1" dirty="0">
                <a:solidFill>
                  <a:srgbClr val="000000"/>
                </a:solidFill>
                <a:latin typeface="Tahoma" pitchFamily="34" charset="0"/>
              </a:rPr>
              <a:t>seeing the results</a:t>
            </a:r>
          </a:p>
        </p:txBody>
      </p:sp>
      <p:sp>
        <p:nvSpPr>
          <p:cNvPr id="54276" name="AutoShape 5">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eaLnBrk="0" hangingPunct="0"/>
            <a:endParaRPr lang="en-US" dirty="0">
              <a:solidFill>
                <a:srgbClr val="0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325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325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5325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5325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5325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1" grpId="0" uiExpand="1" build="p"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dirty="0">
                <a:latin typeface="Calibri" panose="020F0502020204030204" pitchFamily="34" charset="0"/>
                <a:cs typeface="Calibri" panose="020F0502020204030204" pitchFamily="34" charset="0"/>
              </a:rPr>
              <a:t>Fishing for feedback?</a:t>
            </a:r>
          </a:p>
        </p:txBody>
      </p:sp>
      <p:sp>
        <p:nvSpPr>
          <p:cNvPr id="249859" name="Rectangle 3"/>
          <p:cNvSpPr>
            <a:spLocks noGrp="1" noChangeArrowheads="1"/>
          </p:cNvSpPr>
          <p:nvPr>
            <p:ph idx="1"/>
          </p:nvPr>
        </p:nvSpPr>
        <p:spPr/>
        <p:txBody>
          <a:bodyPr/>
          <a:lstStyle/>
          <a:p>
            <a:pPr eaLnBrk="1" hangingPunct="1">
              <a:buFont typeface="Wingdings" pitchFamily="2" charset="2"/>
              <a:buNone/>
              <a:defRPr/>
            </a:pPr>
            <a:r>
              <a:rPr lang="en-GB" dirty="0">
                <a:solidFill>
                  <a:srgbClr val="006600"/>
                </a:solidFill>
              </a:rPr>
              <a:t>Feedback is like fish.</a:t>
            </a:r>
          </a:p>
          <a:p>
            <a:pPr eaLnBrk="1" hangingPunct="1">
              <a:buFont typeface="Wingdings" pitchFamily="2" charset="2"/>
              <a:buNone/>
              <a:defRPr/>
            </a:pPr>
            <a:r>
              <a:rPr lang="en-GB" dirty="0">
                <a:solidFill>
                  <a:srgbClr val="006600"/>
                </a:solidFill>
              </a:rPr>
              <a:t>If it is not used quickly, it becomes useless.</a:t>
            </a:r>
          </a:p>
          <a:p>
            <a:pPr eaLnBrk="1" hangingPunct="1">
              <a:buFont typeface="Wingdings" pitchFamily="2" charset="2"/>
              <a:buNone/>
              <a:defRPr/>
            </a:pPr>
            <a:r>
              <a:rPr lang="en-GB" dirty="0">
                <a:solidFill>
                  <a:srgbClr val="006600"/>
                </a:solidFill>
              </a:rPr>
              <a:t>	(Sally Brown).</a:t>
            </a:r>
          </a:p>
          <a:p>
            <a:pPr eaLnBrk="1" hangingPunct="1">
              <a:buFont typeface="Wingdings" pitchFamily="2" charset="2"/>
              <a:buNone/>
              <a:defRPr/>
            </a:pPr>
            <a:r>
              <a:rPr lang="en-GB" dirty="0">
                <a:solidFill>
                  <a:srgbClr val="0000CC"/>
                </a:solidFill>
              </a:rPr>
              <a:t>Give a man a fish,</a:t>
            </a:r>
          </a:p>
          <a:p>
            <a:pPr eaLnBrk="1" hangingPunct="1">
              <a:buFont typeface="Wingdings" pitchFamily="2" charset="2"/>
              <a:buNone/>
              <a:defRPr/>
            </a:pPr>
            <a:r>
              <a:rPr lang="en-GB" dirty="0">
                <a:solidFill>
                  <a:srgbClr val="0000CC"/>
                </a:solidFill>
              </a:rPr>
              <a:t>Feed him for a day.</a:t>
            </a:r>
          </a:p>
          <a:p>
            <a:pPr eaLnBrk="1" hangingPunct="1">
              <a:buFont typeface="Wingdings" pitchFamily="2" charset="2"/>
              <a:buNone/>
              <a:defRPr/>
            </a:pPr>
            <a:r>
              <a:rPr lang="en-GB" dirty="0">
                <a:solidFill>
                  <a:srgbClr val="0000CC"/>
                </a:solidFill>
              </a:rPr>
              <a:t>Teach a man to fish,</a:t>
            </a:r>
          </a:p>
          <a:p>
            <a:pPr eaLnBrk="1" hangingPunct="1">
              <a:buFont typeface="Wingdings" pitchFamily="2" charset="2"/>
              <a:buNone/>
              <a:defRPr/>
            </a:pPr>
            <a:r>
              <a:rPr lang="en-GB" dirty="0">
                <a:solidFill>
                  <a:srgbClr val="0000CC"/>
                </a:solidFill>
              </a:rPr>
              <a:t>Feed him for a lifetime.</a:t>
            </a:r>
          </a:p>
          <a:p>
            <a:pPr eaLnBrk="1" hangingPunct="1">
              <a:buFont typeface="Wingdings" pitchFamily="2" charset="2"/>
              <a:buNone/>
              <a:defRPr/>
            </a:pPr>
            <a:r>
              <a:rPr lang="en-GB" dirty="0">
                <a:solidFill>
                  <a:srgbClr val="0000CC"/>
                </a:solidFill>
              </a:rPr>
              <a:t>	</a:t>
            </a:r>
            <a:r>
              <a:rPr lang="en-GB" kern="1200" dirty="0">
                <a:solidFill>
                  <a:srgbClr val="0000CC"/>
                </a:solidFill>
              </a:rPr>
              <a:t>(Maimonides: 1135-1204)</a:t>
            </a:r>
          </a:p>
          <a:p>
            <a:pPr eaLnBrk="1" hangingPunct="1">
              <a:buFont typeface="Wingdings" pitchFamily="2" charset="2"/>
              <a:buNone/>
              <a:defRPr/>
            </a:pPr>
            <a:endParaRPr lang="en-GB" dirty="0">
              <a:solidFill>
                <a:srgbClr val="0000CC"/>
              </a:solidFill>
            </a:endParaRPr>
          </a:p>
        </p:txBody>
      </p:sp>
      <p:sp>
        <p:nvSpPr>
          <p:cNvPr id="6" name="TextBox 5"/>
          <p:cNvSpPr txBox="1">
            <a:spLocks noChangeArrowheads="1"/>
          </p:cNvSpPr>
          <p:nvPr/>
        </p:nvSpPr>
        <p:spPr bwMode="auto">
          <a:xfrm>
            <a:off x="395288" y="5229225"/>
            <a:ext cx="8748712" cy="1077913"/>
          </a:xfrm>
          <a:prstGeom prst="rect">
            <a:avLst/>
          </a:prstGeom>
          <a:solidFill>
            <a:schemeClr val="bg1"/>
          </a:solidFill>
          <a:ln w="9525">
            <a:noFill/>
            <a:miter lim="800000"/>
            <a:headEnd/>
            <a:tailEnd/>
          </a:ln>
        </p:spPr>
        <p:txBody>
          <a:bodyPr>
            <a:spAutoFit/>
          </a:bodyPr>
          <a:lstStyle/>
          <a:p>
            <a:pPr eaLnBrk="0" hangingPunct="0"/>
            <a:r>
              <a:rPr lang="en-GB" sz="3200" b="1">
                <a:solidFill>
                  <a:srgbClr val="0000CC"/>
                </a:solidFill>
                <a:latin typeface="Arial"/>
              </a:rPr>
              <a:t>And he’ll learn to drink beer in boats</a:t>
            </a:r>
          </a:p>
          <a:p>
            <a:pPr eaLnBrk="0" hangingPunct="0"/>
            <a:r>
              <a:rPr lang="en-GB" sz="3200" b="1">
                <a:solidFill>
                  <a:srgbClr val="0000CC"/>
                </a:solidFill>
                <a:latin typeface="Arial"/>
              </a:rPr>
              <a:t>And you won’t see him for weeks!</a:t>
            </a:r>
          </a:p>
        </p:txBody>
      </p:sp>
      <p:sp>
        <p:nvSpPr>
          <p:cNvPr id="7" name="Rectangle 6"/>
          <p:cNvSpPr/>
          <p:nvPr/>
        </p:nvSpPr>
        <p:spPr>
          <a:xfrm>
            <a:off x="827088" y="6321425"/>
            <a:ext cx="5184775" cy="536575"/>
          </a:xfrm>
          <a:prstGeom prst="rect">
            <a:avLst/>
          </a:prstGeom>
          <a:solidFill>
            <a:schemeClr val="bg1"/>
          </a:solidFill>
        </p:spPr>
        <p:txBody>
          <a:bodyPr>
            <a:spAutoFit/>
          </a:bodyPr>
          <a:lstStyle/>
          <a:p>
            <a:pPr marL="533400" indent="-533400">
              <a:lnSpc>
                <a:spcPct val="90000"/>
              </a:lnSpc>
              <a:spcBef>
                <a:spcPct val="35000"/>
              </a:spcBef>
              <a:buClr>
                <a:srgbClr val="009900"/>
              </a:buClr>
              <a:defRPr/>
            </a:pPr>
            <a:r>
              <a:rPr lang="en-GB" sz="3200" b="1" kern="0" dirty="0">
                <a:solidFill>
                  <a:srgbClr val="0000CC"/>
                </a:solidFill>
                <a:latin typeface="Arial"/>
              </a:rPr>
              <a:t>(Australian proverb).</a:t>
            </a:r>
          </a:p>
        </p:txBody>
      </p:sp>
      <p:sp>
        <p:nvSpPr>
          <p:cNvPr id="9" name="TextBox 8"/>
          <p:cNvSpPr txBox="1"/>
          <p:nvPr/>
        </p:nvSpPr>
        <p:spPr>
          <a:xfrm>
            <a:off x="0" y="3500438"/>
            <a:ext cx="6156325" cy="3259137"/>
          </a:xfrm>
          <a:prstGeom prst="rect">
            <a:avLst/>
          </a:prstGeom>
          <a:solidFill>
            <a:schemeClr val="bg1"/>
          </a:solidFill>
          <a:ln>
            <a:solidFill>
              <a:schemeClr val="tx1"/>
            </a:solidFill>
          </a:ln>
        </p:spPr>
        <p:txBody>
          <a:bodyPr>
            <a:spAutoFit/>
          </a:bodyPr>
          <a:lstStyle/>
          <a:p>
            <a:pPr marL="533400" indent="-533400">
              <a:spcBef>
                <a:spcPct val="35000"/>
              </a:spcBef>
              <a:buClr>
                <a:srgbClr val="009900"/>
              </a:buClr>
              <a:defRPr/>
            </a:pPr>
            <a:r>
              <a:rPr lang="en-GB" sz="2800" b="1" kern="0" dirty="0">
                <a:solidFill>
                  <a:srgbClr val="660066"/>
                </a:solidFill>
                <a:latin typeface="Arial"/>
              </a:rPr>
              <a:t>	Make feedback </a:t>
            </a:r>
            <a:r>
              <a:rPr lang="en-GB" sz="2800" b="1" kern="0" dirty="0">
                <a:solidFill>
                  <a:srgbClr val="FF0000"/>
                </a:solidFill>
                <a:latin typeface="Arial"/>
              </a:rPr>
              <a:t>timely</a:t>
            </a:r>
            <a:r>
              <a:rPr lang="en-GB" sz="2800" b="1" kern="0" dirty="0">
                <a:solidFill>
                  <a:srgbClr val="660066"/>
                </a:solidFill>
                <a:latin typeface="Arial"/>
              </a:rPr>
              <a:t>, while it still matters to students, in time for them to use it towards further learning, or to receive further assistance.</a:t>
            </a:r>
          </a:p>
          <a:p>
            <a:pPr marL="533400" indent="-533400">
              <a:spcBef>
                <a:spcPct val="35000"/>
              </a:spcBef>
              <a:buClr>
                <a:srgbClr val="009900"/>
              </a:buClr>
              <a:defRPr/>
            </a:pPr>
            <a:r>
              <a:rPr lang="en-GB" sz="2800" b="1" kern="0" dirty="0">
                <a:solidFill>
                  <a:srgbClr val="660066"/>
                </a:solidFill>
                <a:latin typeface="Arial"/>
              </a:rPr>
              <a:t>	(Graham Gibbs)</a:t>
            </a:r>
          </a:p>
          <a:p>
            <a:pPr algn="ctr" eaLnBrk="0" hangingPunct="0">
              <a:defRPr/>
            </a:pPr>
            <a:endParaRPr lang="en-GB" sz="2800" b="1" dirty="0">
              <a:solidFill>
                <a:srgbClr val="000000"/>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498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4985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4985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4985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4985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4985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249859">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249859">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bg/>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1" nodeType="clickEffect">
                                  <p:stCondLst>
                                    <p:cond delay="0"/>
                                  </p:stCondLst>
                                  <p:childTnLst>
                                    <p:set>
                                      <p:cBhvr>
                                        <p:cTn id="5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9859" grpId="0" uiExpand="1" build="p" autoUpdateAnimBg="0"/>
      <p:bldP spid="6" grpId="0" build="p" animBg="1"/>
      <p:bldP spid="7" grpId="0" animBg="1"/>
      <p:bldP spid="9" grpId="0" animBg="1"/>
      <p:bldP spid="9" grpId="1" animBg="1"/>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dirty="0">
                <a:latin typeface="Calibri" panose="020F0502020204030204" pitchFamily="34" charset="0"/>
                <a:cs typeface="Calibri" panose="020F0502020204030204" pitchFamily="34" charset="0"/>
              </a:rPr>
              <a:t>3: What can go wrong?</a:t>
            </a:r>
          </a:p>
        </p:txBody>
      </p:sp>
      <p:sp>
        <p:nvSpPr>
          <p:cNvPr id="55299" name="Rectangle 3"/>
          <p:cNvSpPr>
            <a:spLocks noGrp="1" noChangeArrowheads="1"/>
          </p:cNvSpPr>
          <p:nvPr>
            <p:ph idx="1"/>
          </p:nvPr>
        </p:nvSpPr>
        <p:spPr>
          <a:noFill/>
        </p:spPr>
        <p:txBody>
          <a:bodyPr/>
          <a:lstStyle/>
          <a:p>
            <a:pPr eaLnBrk="1" hangingPunct="1"/>
            <a:r>
              <a:rPr lang="en-GB" dirty="0"/>
              <a:t>Think of something that you’re </a:t>
            </a:r>
            <a:r>
              <a:rPr lang="en-GB" dirty="0">
                <a:solidFill>
                  <a:srgbClr val="FF0000"/>
                </a:solidFill>
              </a:rPr>
              <a:t>not</a:t>
            </a:r>
            <a:r>
              <a:rPr lang="en-GB" dirty="0"/>
              <a:t> good at, perhaps as a result of a bad learning experience.</a:t>
            </a:r>
          </a:p>
          <a:p>
            <a:r>
              <a:rPr lang="en-GB" dirty="0">
                <a:solidFill>
                  <a:srgbClr val="FF0000"/>
                </a:solidFill>
              </a:rPr>
              <a:t>What went wrong, and whose (if anyone’s) fault may it have been?    </a:t>
            </a:r>
            <a:r>
              <a:rPr lang="en-GB" dirty="0"/>
              <a:t>Write a few words in box 3.</a:t>
            </a:r>
          </a:p>
        </p:txBody>
      </p:sp>
      <p:sp>
        <p:nvSpPr>
          <p:cNvPr id="56324" name="AutoShape 4">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eaLnBrk="0" hangingPunct="0"/>
            <a:endParaRPr lang="en-US" dirty="0">
              <a:solidFill>
                <a:srgbClr val="0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52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529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9"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4000" dirty="0">
                <a:solidFill>
                  <a:srgbClr val="008000"/>
                </a:solidFill>
              </a:rPr>
              <a:t>Thanks to students</a:t>
            </a:r>
            <a:endParaRPr lang="en-US" sz="4000" dirty="0">
              <a:solidFill>
                <a:srgbClr val="008000"/>
              </a:solidFill>
            </a:endParaRPr>
          </a:p>
        </p:txBody>
      </p:sp>
      <p:sp>
        <p:nvSpPr>
          <p:cNvPr id="3" name="Content Placeholder 2"/>
          <p:cNvSpPr>
            <a:spLocks noGrp="1"/>
          </p:cNvSpPr>
          <p:nvPr>
            <p:ph idx="1"/>
          </p:nvPr>
        </p:nvSpPr>
        <p:spPr/>
        <p:txBody>
          <a:bodyPr/>
          <a:lstStyle/>
          <a:p>
            <a:pPr>
              <a:lnSpc>
                <a:spcPct val="100000"/>
              </a:lnSpc>
            </a:pPr>
            <a:r>
              <a:rPr lang="en-GB" sz="2800" dirty="0"/>
              <a:t>I could not do what I do nowadays if I did not continue to spend a fair bit of my time working with </a:t>
            </a:r>
            <a:r>
              <a:rPr lang="en-GB" sz="2800" dirty="0">
                <a:solidFill>
                  <a:srgbClr val="FF0000"/>
                </a:solidFill>
              </a:rPr>
              <a:t>students</a:t>
            </a:r>
            <a:r>
              <a:rPr lang="en-GB" sz="2800" dirty="0"/>
              <a:t> – they’ve taught me most of what I know.</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ChangeArrowheads="1"/>
          </p:cNvSpPr>
          <p:nvPr/>
        </p:nvSpPr>
        <p:spPr bwMode="auto">
          <a:xfrm>
            <a:off x="844550" y="349250"/>
            <a:ext cx="7759700" cy="1092200"/>
          </a:xfrm>
          <a:prstGeom prst="rect">
            <a:avLst/>
          </a:prstGeom>
          <a:noFill/>
          <a:ln w="9525" algn="ctr">
            <a:noFill/>
            <a:miter lim="800000"/>
            <a:headEnd/>
            <a:tailEnd/>
          </a:ln>
        </p:spPr>
        <p:txBody>
          <a:bodyPr anchor="ctr"/>
          <a:lstStyle/>
          <a:p>
            <a:pPr algn="ctr" eaLnBrk="0" hangingPunct="0">
              <a:lnSpc>
                <a:spcPct val="85000"/>
              </a:lnSpc>
            </a:pPr>
            <a:r>
              <a:rPr lang="en-US" b="1" dirty="0">
                <a:solidFill>
                  <a:srgbClr val="008000"/>
                </a:solidFill>
                <a:latin typeface="Calibri" pitchFamily="34" charset="0"/>
              </a:rPr>
              <a:t>Most people’s views...</a:t>
            </a:r>
          </a:p>
        </p:txBody>
      </p:sp>
      <p:sp>
        <p:nvSpPr>
          <p:cNvPr id="57347" name="Rectangle 3"/>
          <p:cNvSpPr>
            <a:spLocks noChangeArrowheads="1"/>
          </p:cNvSpPr>
          <p:nvPr/>
        </p:nvSpPr>
        <p:spPr bwMode="auto">
          <a:xfrm>
            <a:off x="755650" y="1341438"/>
            <a:ext cx="7861300" cy="3810000"/>
          </a:xfrm>
          <a:prstGeom prst="rect">
            <a:avLst/>
          </a:prstGeom>
          <a:noFill/>
          <a:ln w="12700" algn="ctr">
            <a:noFill/>
            <a:miter lim="800000"/>
            <a:headEnd/>
            <a:tailEnd/>
          </a:ln>
        </p:spPr>
        <p:txBody>
          <a:bodyPr lIns="92075" tIns="46038" rIns="92075" bIns="46038"/>
          <a:lstStyle/>
          <a:p>
            <a:pPr marL="749300" indent="-749300" eaLnBrk="0" hangingPunct="0">
              <a:lnSpc>
                <a:spcPct val="90000"/>
              </a:lnSpc>
              <a:spcBef>
                <a:spcPct val="30000"/>
              </a:spcBef>
              <a:buClr>
                <a:srgbClr val="FF3399"/>
              </a:buClr>
              <a:buFont typeface="Wingdings" panose="05000000000000000000" pitchFamily="2" charset="2"/>
              <a:buChar char="v"/>
            </a:pPr>
            <a:r>
              <a:rPr lang="en-US" b="1" dirty="0">
                <a:solidFill>
                  <a:srgbClr val="000000"/>
                </a:solidFill>
                <a:latin typeface="Tahoma" pitchFamily="34" charset="0"/>
              </a:rPr>
              <a:t>did not really want to learn it</a:t>
            </a:r>
          </a:p>
          <a:p>
            <a:pPr marL="749300" indent="-749300" eaLnBrk="0" hangingPunct="0">
              <a:lnSpc>
                <a:spcPct val="90000"/>
              </a:lnSpc>
              <a:spcBef>
                <a:spcPct val="30000"/>
              </a:spcBef>
              <a:buClr>
                <a:srgbClr val="FF3399"/>
              </a:buClr>
              <a:buFont typeface="Wingdings" panose="05000000000000000000" pitchFamily="2" charset="2"/>
              <a:buChar char="v"/>
            </a:pPr>
            <a:r>
              <a:rPr lang="en-US" b="1" dirty="0">
                <a:solidFill>
                  <a:srgbClr val="000000"/>
                </a:solidFill>
                <a:latin typeface="Tahoma" pitchFamily="34" charset="0"/>
              </a:rPr>
              <a:t>could not see the point</a:t>
            </a:r>
          </a:p>
          <a:p>
            <a:pPr marL="749300" indent="-749300" eaLnBrk="0" hangingPunct="0">
              <a:lnSpc>
                <a:spcPct val="90000"/>
              </a:lnSpc>
              <a:spcBef>
                <a:spcPct val="30000"/>
              </a:spcBef>
              <a:buClr>
                <a:srgbClr val="FF3399"/>
              </a:buClr>
              <a:buFont typeface="Wingdings" panose="05000000000000000000" pitchFamily="2" charset="2"/>
              <a:buChar char="v"/>
            </a:pPr>
            <a:r>
              <a:rPr lang="en-US" b="1" dirty="0">
                <a:solidFill>
                  <a:srgbClr val="000000"/>
                </a:solidFill>
                <a:latin typeface="Tahoma" pitchFamily="34" charset="0"/>
              </a:rPr>
              <a:t>bad teaching</a:t>
            </a:r>
          </a:p>
          <a:p>
            <a:pPr marL="749300" indent="-749300" eaLnBrk="0" hangingPunct="0">
              <a:lnSpc>
                <a:spcPct val="90000"/>
              </a:lnSpc>
              <a:spcBef>
                <a:spcPct val="30000"/>
              </a:spcBef>
              <a:buClr>
                <a:srgbClr val="FF3399"/>
              </a:buClr>
              <a:buFont typeface="Wingdings" panose="05000000000000000000" pitchFamily="2" charset="2"/>
              <a:buChar char="v"/>
            </a:pPr>
            <a:r>
              <a:rPr lang="en-US" b="1" dirty="0">
                <a:solidFill>
                  <a:srgbClr val="000000"/>
                </a:solidFill>
                <a:latin typeface="Tahoma" pitchFamily="34" charset="0"/>
              </a:rPr>
              <a:t>could not make sense of it</a:t>
            </a:r>
          </a:p>
        </p:txBody>
      </p:sp>
      <p:sp>
        <p:nvSpPr>
          <p:cNvPr id="57348" name="AutoShape 4">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eaLnBrk="0" hangingPunct="0"/>
            <a:endParaRPr lang="en-US" dirty="0">
              <a:solidFill>
                <a:srgbClr val="0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73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734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5734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5734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7" grpId="0" build="p"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2"/>
          <p:cNvSpPr>
            <a:spLocks noGrp="1" noChangeArrowheads="1"/>
          </p:cNvSpPr>
          <p:nvPr>
            <p:ph type="ctrTitle"/>
          </p:nvPr>
        </p:nvSpPr>
        <p:spPr/>
        <p:txBody>
          <a:bodyPr/>
          <a:lstStyle/>
          <a:p>
            <a:pPr>
              <a:defRPr/>
            </a:pPr>
            <a:r>
              <a:rPr lang="en-GB" dirty="0"/>
              <a:t>Is there anyone there?</a:t>
            </a:r>
          </a:p>
        </p:txBody>
      </p:sp>
      <p:sp>
        <p:nvSpPr>
          <p:cNvPr id="58371" name="Rectangle 3"/>
          <p:cNvSpPr>
            <a:spLocks noGrp="1" noChangeArrowheads="1"/>
          </p:cNvSpPr>
          <p:nvPr>
            <p:ph type="subTitle" idx="1"/>
          </p:nvPr>
        </p:nvSpPr>
        <p:spPr>
          <a:xfrm>
            <a:off x="849313" y="3933056"/>
            <a:ext cx="6248400" cy="1478732"/>
          </a:xfrm>
        </p:spPr>
        <p:txBody>
          <a:bodyPr/>
          <a:lstStyle/>
          <a:p>
            <a:r>
              <a:rPr lang="en-GB" sz="3600" b="1" dirty="0"/>
              <a:t>What station are you broadcasting on?</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9074" name="Rectangle 2"/>
          <p:cNvSpPr>
            <a:spLocks noGrp="1" noChangeArrowheads="1"/>
          </p:cNvSpPr>
          <p:nvPr>
            <p:ph type="title"/>
          </p:nvPr>
        </p:nvSpPr>
        <p:spPr/>
        <p:txBody>
          <a:bodyPr/>
          <a:lstStyle/>
          <a:p>
            <a:pPr>
              <a:defRPr/>
            </a:pPr>
            <a:r>
              <a:rPr lang="en-GB" sz="6600" b="1" dirty="0">
                <a:latin typeface="Cambria" pitchFamily="18" charset="0"/>
              </a:rPr>
              <a:t>Try WIIFM</a:t>
            </a:r>
          </a:p>
        </p:txBody>
      </p:sp>
      <p:sp>
        <p:nvSpPr>
          <p:cNvPr id="259075" name="Rectangle 3"/>
          <p:cNvSpPr>
            <a:spLocks noGrp="1" noChangeArrowheads="1"/>
          </p:cNvSpPr>
          <p:nvPr>
            <p:ph idx="1"/>
          </p:nvPr>
        </p:nvSpPr>
        <p:spPr/>
        <p:txBody>
          <a:bodyPr/>
          <a:lstStyle/>
          <a:p>
            <a:pPr>
              <a:buNone/>
              <a:defRPr/>
            </a:pPr>
            <a:r>
              <a:rPr lang="en-GB" sz="4000" dirty="0">
                <a:solidFill>
                  <a:srgbClr val="FF0000"/>
                </a:solidFill>
              </a:rPr>
              <a:t>What’s in it for me?</a:t>
            </a:r>
          </a:p>
          <a:p>
            <a:pPr>
              <a:defRPr/>
            </a:pPr>
            <a:r>
              <a:rPr lang="en-GB" dirty="0"/>
              <a:t>Consciously address the </a:t>
            </a:r>
            <a:r>
              <a:rPr lang="en-GB" dirty="0">
                <a:solidFill>
                  <a:srgbClr val="FF0000"/>
                </a:solidFill>
              </a:rPr>
              <a:t>‘so what’ </a:t>
            </a:r>
            <a:r>
              <a:rPr lang="en-GB" dirty="0"/>
              <a:t>in learners’ minds;</a:t>
            </a:r>
          </a:p>
          <a:p>
            <a:pPr>
              <a:defRPr/>
            </a:pPr>
            <a:r>
              <a:rPr lang="en-GB" dirty="0"/>
              <a:t>Or indeed the </a:t>
            </a:r>
            <a:r>
              <a:rPr lang="en-GB" dirty="0">
                <a:solidFill>
                  <a:srgbClr val="FF0000"/>
                </a:solidFill>
              </a:rPr>
              <a:t>‘wtf’?</a:t>
            </a:r>
          </a:p>
          <a:p>
            <a:pPr>
              <a:defRPr/>
            </a:pPr>
            <a:r>
              <a:rPr lang="en-GB" dirty="0"/>
              <a:t>Warm up their </a:t>
            </a:r>
            <a:r>
              <a:rPr lang="en-GB" dirty="0">
                <a:solidFill>
                  <a:srgbClr val="FF0000"/>
                </a:solidFill>
              </a:rPr>
              <a:t>‘want’ </a:t>
            </a:r>
            <a:r>
              <a:rPr lang="en-GB" dirty="0"/>
              <a:t>to learn.</a:t>
            </a:r>
          </a:p>
          <a:p>
            <a:pPr>
              <a:defRPr/>
            </a:pPr>
            <a:r>
              <a:rPr lang="en-GB" dirty="0"/>
              <a:t>Clarify their </a:t>
            </a:r>
            <a:r>
              <a:rPr lang="en-GB" dirty="0">
                <a:solidFill>
                  <a:srgbClr val="FF0000"/>
                </a:solidFill>
              </a:rPr>
              <a:t>‘need’ </a:t>
            </a:r>
            <a:r>
              <a:rPr lang="en-GB" dirty="0"/>
              <a:t>to learn.</a:t>
            </a:r>
          </a:p>
          <a:p>
            <a:pPr>
              <a:defRPr/>
            </a:pPr>
            <a:r>
              <a:rPr lang="en-GB" dirty="0"/>
              <a:t>Learners learn far more readily if they are continuously aware of the </a:t>
            </a:r>
            <a:r>
              <a:rPr lang="en-GB" dirty="0">
                <a:solidFill>
                  <a:srgbClr val="FF0000"/>
                </a:solidFill>
              </a:rPr>
              <a:t>benefits</a:t>
            </a:r>
            <a:r>
              <a:rPr lang="en-GB" dirty="0"/>
              <a:t> for them of putting energy into their learning.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590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5907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5907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5907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5907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5907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075" grpId="0" build="p"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dirty="0">
                <a:latin typeface="Calibri" panose="020F0502020204030204" pitchFamily="34" charset="0"/>
                <a:cs typeface="Calibri" panose="020F0502020204030204" pitchFamily="34" charset="0"/>
              </a:rPr>
              <a:t>4: And if there isn’t a ‘want’?</a:t>
            </a:r>
          </a:p>
        </p:txBody>
      </p:sp>
      <p:sp>
        <p:nvSpPr>
          <p:cNvPr id="59395" name="Rectangle 3"/>
          <p:cNvSpPr>
            <a:spLocks noGrp="1" noChangeArrowheads="1"/>
          </p:cNvSpPr>
          <p:nvPr>
            <p:ph idx="1"/>
          </p:nvPr>
        </p:nvSpPr>
        <p:spPr>
          <a:xfrm>
            <a:off x="358775" y="1196975"/>
            <a:ext cx="8389805" cy="4670425"/>
          </a:xfrm>
          <a:noFill/>
        </p:spPr>
        <p:txBody>
          <a:bodyPr/>
          <a:lstStyle/>
          <a:p>
            <a:pPr eaLnBrk="1" hangingPunct="1"/>
            <a:r>
              <a:rPr lang="en-GB" dirty="0"/>
              <a:t>Think of something that you did learn successfully, but at the time you didn’t </a:t>
            </a:r>
            <a:r>
              <a:rPr lang="en-GB" dirty="0">
                <a:solidFill>
                  <a:srgbClr val="FF0000"/>
                </a:solidFill>
              </a:rPr>
              <a:t>want</a:t>
            </a:r>
            <a:r>
              <a:rPr lang="en-GB" dirty="0"/>
              <a:t> to learn it.</a:t>
            </a:r>
          </a:p>
          <a:p>
            <a:pPr eaLnBrk="1" hangingPunct="1"/>
            <a:r>
              <a:rPr lang="en-GB" dirty="0">
                <a:solidFill>
                  <a:srgbClr val="FF0000"/>
                </a:solidFill>
              </a:rPr>
              <a:t>What kept you going</a:t>
            </a:r>
            <a:r>
              <a:rPr lang="en-GB" dirty="0"/>
              <a:t>, so that you did indeed succeed in learning it?   Jot a few words in box 4.     </a:t>
            </a:r>
          </a:p>
        </p:txBody>
      </p:sp>
      <p:sp>
        <p:nvSpPr>
          <p:cNvPr id="60420" name="AutoShape 4">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eaLnBrk="0" hangingPunct="0"/>
            <a:endParaRPr lang="en-US" dirty="0">
              <a:solidFill>
                <a:srgbClr val="0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93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939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5" grpId="0" build="p"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ChangeArrowheads="1"/>
          </p:cNvSpPr>
          <p:nvPr/>
        </p:nvSpPr>
        <p:spPr bwMode="auto">
          <a:xfrm>
            <a:off x="844550" y="349250"/>
            <a:ext cx="7759700" cy="1092200"/>
          </a:xfrm>
          <a:prstGeom prst="rect">
            <a:avLst/>
          </a:prstGeom>
          <a:noFill/>
          <a:ln w="9525" algn="ctr">
            <a:noFill/>
            <a:miter lim="800000"/>
            <a:headEnd/>
            <a:tailEnd/>
          </a:ln>
        </p:spPr>
        <p:txBody>
          <a:bodyPr anchor="ctr"/>
          <a:lstStyle/>
          <a:p>
            <a:pPr algn="ctr" eaLnBrk="0" hangingPunct="0">
              <a:lnSpc>
                <a:spcPct val="85000"/>
              </a:lnSpc>
            </a:pPr>
            <a:r>
              <a:rPr lang="en-US" b="1" dirty="0">
                <a:solidFill>
                  <a:srgbClr val="008000"/>
                </a:solidFill>
                <a:latin typeface="Calibri" pitchFamily="34" charset="0"/>
              </a:rPr>
              <a:t>Most people’s views...</a:t>
            </a:r>
          </a:p>
        </p:txBody>
      </p:sp>
      <p:sp>
        <p:nvSpPr>
          <p:cNvPr id="61443" name="Rectangle 3"/>
          <p:cNvSpPr>
            <a:spLocks noChangeArrowheads="1"/>
          </p:cNvSpPr>
          <p:nvPr/>
        </p:nvSpPr>
        <p:spPr bwMode="auto">
          <a:xfrm>
            <a:off x="755650" y="1268413"/>
            <a:ext cx="7861300" cy="4395787"/>
          </a:xfrm>
          <a:prstGeom prst="rect">
            <a:avLst/>
          </a:prstGeom>
          <a:noFill/>
          <a:ln w="12700">
            <a:noFill/>
            <a:miter lim="800000"/>
            <a:headEnd/>
            <a:tailEnd/>
          </a:ln>
        </p:spPr>
        <p:txBody>
          <a:bodyPr lIns="92075" tIns="46038" rIns="92075" bIns="46038"/>
          <a:lstStyle/>
          <a:p>
            <a:pPr marL="749300" indent="-749300" eaLnBrk="0" hangingPunct="0">
              <a:lnSpc>
                <a:spcPct val="90000"/>
              </a:lnSpc>
              <a:spcBef>
                <a:spcPct val="30000"/>
              </a:spcBef>
              <a:buClr>
                <a:srgbClr val="FF3399"/>
              </a:buClr>
              <a:buFont typeface="Wingdings" panose="05000000000000000000" pitchFamily="2" charset="2"/>
              <a:buChar char="v"/>
            </a:pPr>
            <a:r>
              <a:rPr lang="en-US" b="1" dirty="0">
                <a:solidFill>
                  <a:srgbClr val="000000"/>
                </a:solidFill>
                <a:latin typeface="Tahoma" pitchFamily="34" charset="0"/>
              </a:rPr>
              <a:t>strong support and encouragement</a:t>
            </a:r>
          </a:p>
          <a:p>
            <a:pPr marL="749300" indent="-749300" eaLnBrk="0" hangingPunct="0">
              <a:lnSpc>
                <a:spcPct val="90000"/>
              </a:lnSpc>
              <a:spcBef>
                <a:spcPct val="30000"/>
              </a:spcBef>
              <a:buClr>
                <a:srgbClr val="FF3399"/>
              </a:buClr>
              <a:buFont typeface="Wingdings" panose="05000000000000000000" pitchFamily="2" charset="2"/>
              <a:buChar char="v"/>
            </a:pPr>
            <a:r>
              <a:rPr lang="en-US" b="1" dirty="0">
                <a:solidFill>
                  <a:srgbClr val="000000"/>
                </a:solidFill>
                <a:latin typeface="Tahoma" pitchFamily="34" charset="0"/>
              </a:rPr>
              <a:t>did not want to be seen </a:t>
            </a:r>
            <a:r>
              <a:rPr lang="en-US" b="1" i="1" dirty="0">
                <a:solidFill>
                  <a:srgbClr val="000000"/>
                </a:solidFill>
                <a:latin typeface="Tahoma" pitchFamily="34" charset="0"/>
              </a:rPr>
              <a:t>not</a:t>
            </a:r>
            <a:r>
              <a:rPr lang="en-US" b="1" dirty="0">
                <a:solidFill>
                  <a:srgbClr val="000000"/>
                </a:solidFill>
                <a:latin typeface="Tahoma" pitchFamily="34" charset="0"/>
              </a:rPr>
              <a:t> able to do it</a:t>
            </a:r>
          </a:p>
          <a:p>
            <a:pPr marL="749300" indent="-749300" eaLnBrk="0" hangingPunct="0">
              <a:lnSpc>
                <a:spcPct val="90000"/>
              </a:lnSpc>
              <a:spcBef>
                <a:spcPct val="30000"/>
              </a:spcBef>
              <a:buClr>
                <a:srgbClr val="FF3399"/>
              </a:buClr>
              <a:buFont typeface="Wingdings" panose="05000000000000000000" pitchFamily="2" charset="2"/>
              <a:buChar char="v"/>
            </a:pPr>
            <a:r>
              <a:rPr lang="en-US" b="1" dirty="0">
                <a:solidFill>
                  <a:srgbClr val="000000"/>
                </a:solidFill>
                <a:latin typeface="Tahoma" pitchFamily="34" charset="0"/>
              </a:rPr>
              <a:t>needed to do it for what I wanted next</a:t>
            </a:r>
          </a:p>
        </p:txBody>
      </p:sp>
      <p:sp>
        <p:nvSpPr>
          <p:cNvPr id="61444" name="AutoShape 4">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eaLnBrk="0" hangingPunct="0"/>
            <a:endParaRPr lang="en-US" dirty="0">
              <a:solidFill>
                <a:srgbClr val="0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14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144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144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3" grpId="0" build="p"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b="1" dirty="0">
                <a:latin typeface="Calibri" panose="020F0502020204030204" pitchFamily="34" charset="0"/>
                <a:cs typeface="Calibri" panose="020F0502020204030204" pitchFamily="34" charset="0"/>
              </a:rPr>
              <a:t>Five of the seven factors underpinning successful learning</a:t>
            </a:r>
          </a:p>
        </p:txBody>
      </p:sp>
      <p:sp>
        <p:nvSpPr>
          <p:cNvPr id="63491" name="Rectangle 3"/>
          <p:cNvSpPr>
            <a:spLocks noGrp="1" noChangeArrowheads="1"/>
          </p:cNvSpPr>
          <p:nvPr>
            <p:ph idx="1"/>
          </p:nvPr>
        </p:nvSpPr>
        <p:spPr>
          <a:noFill/>
        </p:spPr>
        <p:txBody>
          <a:bodyPr/>
          <a:lstStyle/>
          <a:p>
            <a:pPr eaLnBrk="1" hangingPunct="1">
              <a:lnSpc>
                <a:spcPct val="100000"/>
              </a:lnSpc>
            </a:pPr>
            <a:r>
              <a:rPr lang="en-GB" sz="3600" dirty="0"/>
              <a:t>learning by </a:t>
            </a:r>
            <a:r>
              <a:rPr lang="en-GB" sz="3600" dirty="0">
                <a:solidFill>
                  <a:srgbClr val="FF0000"/>
                </a:solidFill>
              </a:rPr>
              <a:t>doing</a:t>
            </a:r>
          </a:p>
          <a:p>
            <a:pPr eaLnBrk="1" hangingPunct="1">
              <a:lnSpc>
                <a:spcPct val="100000"/>
              </a:lnSpc>
            </a:pPr>
            <a:r>
              <a:rPr lang="en-GB" sz="3600" dirty="0"/>
              <a:t>learning from </a:t>
            </a:r>
            <a:r>
              <a:rPr lang="en-GB" sz="3600" dirty="0">
                <a:solidFill>
                  <a:srgbClr val="FF0000"/>
                </a:solidFill>
              </a:rPr>
              <a:t>feedback</a:t>
            </a:r>
          </a:p>
          <a:p>
            <a:pPr eaLnBrk="1" hangingPunct="1">
              <a:lnSpc>
                <a:spcPct val="100000"/>
              </a:lnSpc>
            </a:pPr>
            <a:r>
              <a:rPr lang="en-GB" sz="3600" dirty="0">
                <a:solidFill>
                  <a:srgbClr val="FF0000"/>
                </a:solidFill>
              </a:rPr>
              <a:t>wanting</a:t>
            </a:r>
            <a:r>
              <a:rPr lang="en-GB" sz="3600" dirty="0"/>
              <a:t> to learn</a:t>
            </a:r>
          </a:p>
          <a:p>
            <a:pPr eaLnBrk="1" hangingPunct="1">
              <a:lnSpc>
                <a:spcPct val="100000"/>
              </a:lnSpc>
            </a:pPr>
            <a:r>
              <a:rPr lang="en-GB" sz="3600" dirty="0">
                <a:solidFill>
                  <a:srgbClr val="FF0000"/>
                </a:solidFill>
              </a:rPr>
              <a:t>needing</a:t>
            </a:r>
            <a:r>
              <a:rPr lang="en-GB" sz="3600" dirty="0"/>
              <a:t> to learn</a:t>
            </a:r>
          </a:p>
          <a:p>
            <a:pPr eaLnBrk="1" hangingPunct="1">
              <a:lnSpc>
                <a:spcPct val="100000"/>
              </a:lnSpc>
            </a:pPr>
            <a:r>
              <a:rPr lang="en-GB" sz="3600" dirty="0">
                <a:solidFill>
                  <a:srgbClr val="FF0000"/>
                </a:solidFill>
              </a:rPr>
              <a:t>...</a:t>
            </a:r>
            <a:endParaRPr lang="en-GB" sz="3600" dirty="0"/>
          </a:p>
        </p:txBody>
      </p:sp>
      <p:sp>
        <p:nvSpPr>
          <p:cNvPr id="62468" name="AutoShape 4">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endParaRPr lang="en-US" dirty="0">
              <a:solidFill>
                <a:srgbClr val="000000"/>
              </a:solidFill>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34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349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349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349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6349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1" grpId="0" build="p" bldLvl="2"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1"/>
            <a:ext cx="8713788" cy="914399"/>
          </a:xfrm>
        </p:spPr>
        <p:txBody>
          <a:bodyPr/>
          <a:lstStyle/>
          <a:p>
            <a:pPr algn="l"/>
            <a:r>
              <a:rPr lang="en-GB" sz="3200" b="1" dirty="0">
                <a:solidFill>
                  <a:schemeClr val="accent2"/>
                </a:solidFill>
              </a:rPr>
              <a:t>‘Do you </a:t>
            </a:r>
            <a:r>
              <a:rPr lang="en-GB" sz="3200" b="1" dirty="0">
                <a:solidFill>
                  <a:srgbClr val="FF0000"/>
                </a:solidFill>
              </a:rPr>
              <a:t>understand</a:t>
            </a:r>
            <a:r>
              <a:rPr lang="en-GB" sz="3200" b="1" dirty="0">
                <a:solidFill>
                  <a:schemeClr val="accent2"/>
                </a:solidFill>
              </a:rPr>
              <a:t>?’ lecturer asks student.</a:t>
            </a:r>
            <a:endParaRPr lang="en-US" sz="3200" b="1" dirty="0"/>
          </a:p>
        </p:txBody>
      </p:sp>
      <p:sp>
        <p:nvSpPr>
          <p:cNvPr id="3" name="Content Placeholder 2"/>
          <p:cNvSpPr>
            <a:spLocks noGrp="1"/>
          </p:cNvSpPr>
          <p:nvPr>
            <p:ph idx="1"/>
          </p:nvPr>
        </p:nvSpPr>
        <p:spPr>
          <a:xfrm>
            <a:off x="228600" y="838200"/>
            <a:ext cx="8915400" cy="5638799"/>
          </a:xfrm>
        </p:spPr>
        <p:txBody>
          <a:bodyPr/>
          <a:lstStyle/>
          <a:p>
            <a:pPr marL="171450" indent="-171450">
              <a:lnSpc>
                <a:spcPct val="100000"/>
              </a:lnSpc>
              <a:buNone/>
            </a:pPr>
            <a:r>
              <a:rPr lang="en-GB" sz="2000" dirty="0">
                <a:solidFill>
                  <a:srgbClr val="006600"/>
                </a:solidFill>
              </a:rPr>
              <a:t>‘Understand </a:t>
            </a:r>
            <a:r>
              <a:rPr lang="en-GB" sz="2000" dirty="0">
                <a:solidFill>
                  <a:srgbClr val="FF0000"/>
                </a:solidFill>
              </a:rPr>
              <a:t>what</a:t>
            </a:r>
            <a:r>
              <a:rPr lang="en-GB" sz="2000" dirty="0">
                <a:solidFill>
                  <a:srgbClr val="006600"/>
                </a:solidFill>
              </a:rPr>
              <a:t>?’ </a:t>
            </a:r>
            <a:r>
              <a:rPr lang="en-GB" sz="2000" dirty="0">
                <a:solidFill>
                  <a:schemeClr val="accent2"/>
                </a:solidFill>
              </a:rPr>
              <a:t>thinks student. </a:t>
            </a:r>
          </a:p>
          <a:p>
            <a:pPr marL="171450" indent="-171450">
              <a:lnSpc>
                <a:spcPct val="100000"/>
              </a:lnSpc>
              <a:buNone/>
            </a:pPr>
            <a:r>
              <a:rPr lang="en-GB" sz="2000" dirty="0">
                <a:solidFill>
                  <a:srgbClr val="006600"/>
                </a:solidFill>
              </a:rPr>
              <a:t>‘</a:t>
            </a:r>
            <a:r>
              <a:rPr lang="en-GB" sz="2000" dirty="0">
                <a:solidFill>
                  <a:srgbClr val="FF0000"/>
                </a:solidFill>
              </a:rPr>
              <a:t>What</a:t>
            </a:r>
            <a:r>
              <a:rPr lang="en-GB" sz="2000" dirty="0">
                <a:solidFill>
                  <a:srgbClr val="006600"/>
                </a:solidFill>
              </a:rPr>
              <a:t> am I supposed to understand?’ </a:t>
            </a:r>
          </a:p>
          <a:p>
            <a:pPr marL="171450" indent="-171450">
              <a:lnSpc>
                <a:spcPct val="100000"/>
              </a:lnSpc>
              <a:buNone/>
            </a:pPr>
            <a:r>
              <a:rPr lang="en-GB" sz="2000" dirty="0">
                <a:solidFill>
                  <a:srgbClr val="006600"/>
                </a:solidFill>
              </a:rPr>
              <a:t>‘What will he/she think of me if I say “</a:t>
            </a:r>
            <a:r>
              <a:rPr lang="en-GB" sz="2000" dirty="0">
                <a:solidFill>
                  <a:srgbClr val="FF0000"/>
                </a:solidFill>
              </a:rPr>
              <a:t>no</a:t>
            </a:r>
            <a:r>
              <a:rPr lang="en-GB" sz="2000" dirty="0">
                <a:solidFill>
                  <a:srgbClr val="006600"/>
                </a:solidFill>
              </a:rPr>
              <a:t>”?’ </a:t>
            </a:r>
          </a:p>
          <a:p>
            <a:pPr marL="171450" indent="-171450">
              <a:lnSpc>
                <a:spcPct val="100000"/>
              </a:lnSpc>
              <a:buNone/>
            </a:pPr>
            <a:r>
              <a:rPr lang="en-GB" sz="2000" dirty="0">
                <a:solidFill>
                  <a:srgbClr val="006600"/>
                </a:solidFill>
              </a:rPr>
              <a:t>‘If I say “</a:t>
            </a:r>
            <a:r>
              <a:rPr lang="en-GB" sz="2000" dirty="0">
                <a:solidFill>
                  <a:srgbClr val="FF0000"/>
                </a:solidFill>
              </a:rPr>
              <a:t>yes</a:t>
            </a:r>
            <a:r>
              <a:rPr lang="en-GB" sz="2000" dirty="0">
                <a:solidFill>
                  <a:srgbClr val="006600"/>
                </a:solidFill>
              </a:rPr>
              <a:t>” will he/she ask me a difficult question to catch me out?’ </a:t>
            </a:r>
          </a:p>
          <a:p>
            <a:pPr marL="171450" indent="-171450">
              <a:lnSpc>
                <a:spcPct val="100000"/>
              </a:lnSpc>
              <a:buNone/>
            </a:pPr>
            <a:r>
              <a:rPr lang="en-GB" sz="2000" dirty="0">
                <a:solidFill>
                  <a:srgbClr val="006600"/>
                </a:solidFill>
              </a:rPr>
              <a:t>‘</a:t>
            </a:r>
            <a:r>
              <a:rPr lang="en-GB" sz="2000" dirty="0">
                <a:solidFill>
                  <a:srgbClr val="FF0000"/>
                </a:solidFill>
              </a:rPr>
              <a:t>Why</a:t>
            </a:r>
            <a:r>
              <a:rPr lang="en-GB" sz="2000" dirty="0">
                <a:solidFill>
                  <a:srgbClr val="006600"/>
                </a:solidFill>
              </a:rPr>
              <a:t> am I being asked this anyway?’ </a:t>
            </a:r>
          </a:p>
          <a:p>
            <a:pPr marL="171450" indent="-171450">
              <a:lnSpc>
                <a:spcPct val="100000"/>
              </a:lnSpc>
              <a:buNone/>
            </a:pPr>
            <a:r>
              <a:rPr lang="en-GB" sz="2000" dirty="0">
                <a:solidFill>
                  <a:srgbClr val="006600"/>
                </a:solidFill>
              </a:rPr>
              <a:t>‘Is it going to be </a:t>
            </a:r>
            <a:r>
              <a:rPr lang="en-GB" sz="2000" dirty="0">
                <a:solidFill>
                  <a:srgbClr val="FF0000"/>
                </a:solidFill>
              </a:rPr>
              <a:t>important</a:t>
            </a:r>
            <a:r>
              <a:rPr lang="en-GB" sz="2000" dirty="0">
                <a:solidFill>
                  <a:srgbClr val="006600"/>
                </a:solidFill>
              </a:rPr>
              <a:t> for me to understand this?’. </a:t>
            </a:r>
          </a:p>
          <a:p>
            <a:pPr marL="171450" indent="-171450">
              <a:lnSpc>
                <a:spcPct val="100000"/>
              </a:lnSpc>
              <a:buNone/>
            </a:pPr>
            <a:r>
              <a:rPr lang="en-GB" sz="2000" dirty="0">
                <a:solidFill>
                  <a:srgbClr val="006600"/>
                </a:solidFill>
              </a:rPr>
              <a:t>‘How will I </a:t>
            </a:r>
            <a:r>
              <a:rPr lang="en-GB" sz="2000" dirty="0">
                <a:solidFill>
                  <a:srgbClr val="FF0000"/>
                </a:solidFill>
              </a:rPr>
              <a:t>know</a:t>
            </a:r>
            <a:r>
              <a:rPr lang="en-GB" sz="2000" dirty="0">
                <a:solidFill>
                  <a:srgbClr val="006600"/>
                </a:solidFill>
              </a:rPr>
              <a:t> when I understand it?’. </a:t>
            </a:r>
          </a:p>
          <a:p>
            <a:pPr marL="171450" indent="-171450">
              <a:lnSpc>
                <a:spcPct val="100000"/>
              </a:lnSpc>
              <a:buNone/>
            </a:pPr>
            <a:r>
              <a:rPr lang="en-GB" sz="2000" dirty="0">
                <a:solidFill>
                  <a:srgbClr val="006600"/>
                </a:solidFill>
              </a:rPr>
              <a:t>‘What will I be able to </a:t>
            </a:r>
            <a:r>
              <a:rPr lang="en-GB" sz="2000" dirty="0">
                <a:solidFill>
                  <a:srgbClr val="FF0000"/>
                </a:solidFill>
              </a:rPr>
              <a:t>do</a:t>
            </a:r>
            <a:r>
              <a:rPr lang="en-GB" sz="2000" dirty="0">
                <a:solidFill>
                  <a:srgbClr val="006600"/>
                </a:solidFill>
              </a:rPr>
              <a:t> when I understand it?’.</a:t>
            </a:r>
          </a:p>
          <a:p>
            <a:pPr marL="171450" indent="-171450">
              <a:lnSpc>
                <a:spcPct val="100000"/>
              </a:lnSpc>
              <a:buNone/>
            </a:pPr>
            <a:r>
              <a:rPr lang="en-GB" sz="2000" dirty="0">
                <a:solidFill>
                  <a:srgbClr val="006600"/>
                </a:solidFill>
              </a:rPr>
              <a:t>‘How will I be able to </a:t>
            </a:r>
            <a:r>
              <a:rPr lang="en-GB" sz="2000" dirty="0">
                <a:solidFill>
                  <a:srgbClr val="FF0000"/>
                </a:solidFill>
              </a:rPr>
              <a:t>demonstrate</a:t>
            </a:r>
            <a:r>
              <a:rPr lang="en-GB" sz="2000" dirty="0">
                <a:solidFill>
                  <a:srgbClr val="006600"/>
                </a:solidFill>
              </a:rPr>
              <a:t> my understanding of it?’. </a:t>
            </a:r>
          </a:p>
          <a:p>
            <a:pPr marL="171450" indent="-171450">
              <a:lnSpc>
                <a:spcPct val="100000"/>
              </a:lnSpc>
              <a:buNone/>
            </a:pPr>
            <a:r>
              <a:rPr lang="en-GB" sz="2000" dirty="0">
                <a:solidFill>
                  <a:srgbClr val="006600"/>
                </a:solidFill>
              </a:rPr>
              <a:t>‘Do I </a:t>
            </a:r>
            <a:r>
              <a:rPr lang="en-GB" sz="2000" dirty="0">
                <a:solidFill>
                  <a:srgbClr val="FF0000"/>
                </a:solidFill>
              </a:rPr>
              <a:t>actually</a:t>
            </a:r>
            <a:r>
              <a:rPr lang="en-GB" sz="2000" dirty="0">
                <a:solidFill>
                  <a:srgbClr val="006600"/>
                </a:solidFill>
              </a:rPr>
              <a:t> have to understand it, or will it be enough simply to demonstrate my understanding of it, by doing something I can do, even when I don’t understand it?’. </a:t>
            </a:r>
          </a:p>
          <a:p>
            <a:pPr marL="171450" indent="-171450">
              <a:lnSpc>
                <a:spcPct val="100000"/>
              </a:lnSpc>
              <a:buNone/>
            </a:pPr>
            <a:r>
              <a:rPr lang="en-GB" sz="2000" dirty="0">
                <a:solidFill>
                  <a:srgbClr val="006600"/>
                </a:solidFill>
              </a:rPr>
              <a:t>‘Does </a:t>
            </a:r>
            <a:r>
              <a:rPr lang="en-GB" sz="2000" dirty="0">
                <a:solidFill>
                  <a:srgbClr val="FF0000"/>
                </a:solidFill>
              </a:rPr>
              <a:t>he/she</a:t>
            </a:r>
            <a:r>
              <a:rPr lang="en-GB" sz="2000" dirty="0">
                <a:solidFill>
                  <a:srgbClr val="006600"/>
                </a:solidFill>
              </a:rPr>
              <a:t> understand it, anyway?’</a:t>
            </a:r>
          </a:p>
          <a:p>
            <a:pPr marL="171450" indent="-171450">
              <a:lnSpc>
                <a:spcPct val="100000"/>
              </a:lnSpc>
              <a:buNone/>
            </a:pPr>
            <a:r>
              <a:rPr lang="en-GB" sz="2000" dirty="0">
                <a:solidFill>
                  <a:schemeClr val="accent2"/>
                </a:solidFill>
              </a:rPr>
              <a:t>‘</a:t>
            </a:r>
            <a:r>
              <a:rPr lang="en-GB" sz="2000" dirty="0" err="1">
                <a:solidFill>
                  <a:schemeClr val="accent2"/>
                </a:solidFill>
              </a:rPr>
              <a:t>Mmmm</a:t>
            </a:r>
            <a:r>
              <a:rPr lang="en-GB" sz="2000" dirty="0">
                <a:solidFill>
                  <a:schemeClr val="accent2"/>
                </a:solidFill>
              </a:rPr>
              <a:t>’ replies student (as soon as possible after all that thinking). … continued…</a:t>
            </a:r>
          </a:p>
          <a:p>
            <a:pPr>
              <a:lnSpc>
                <a:spcPct val="100000"/>
              </a:lnSpc>
              <a:buNone/>
            </a:pPr>
            <a:endParaRPr lang="en-US" sz="20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path" presetSubtype="0" accel="50000" decel="50000" fill="hold" grpId="0" nodeType="clickEffect">
                                  <p:stCondLst>
                                    <p:cond delay="0"/>
                                  </p:stCondLst>
                                  <p:iterate type="lt">
                                    <p:tmPct val="10000"/>
                                  </p:iterate>
                                  <p:childTnLst>
                                    <p:animMotion origin="layout" path="M 0 0  C 0.007 -0.01333  0.014 -0.028  0.021 -0.04667  C 0.04 -0.1  0.045 -0.152  0.031 -0.16  C 0.017 -0.16933  -0.01 -0.132  -0.029 -0.07867  C -0.039 -0.05067  -0.045 -0.024  -0.047 -0.004  C -0.05 0.012  -0.051 0.028  -0.051 0.04667  C -0.051 0.10667  -0.038 0.156  -0.023 0.156  C -0.008 0.156  0.005 0.10667  0.005 0.04667  C 0.005 0.01867  0.002 -0.008  -0.003 -0.02667  C -0.005 -0.04267  -0.01 -0.06  -0.016 -0.07733  C -0.036 -0.132  -0.063 -0.16933  -0.077 -0.16  C -0.091 -0.15067  -0.086 -0.1  -0.066 -0.04533  C -0.058 -0.02  -0.047 0.00133  -0.036 0.016  C -0.028 0.02933  -0.019 0.04133  -0.007 0.05333  C 0.029 0.092  0.065 0.10933  0.075 0.09333  C 0.084 0.07733  0.064 0.03333  0.028 -0.004  C 0.013 -0.02  -0.003 -0.032  -0.016 -0.04  C -0.028 -0.048  -0.043 -0.05467  -0.059 -0.05867  C -0.103 -0.072  -0.141 -0.068  -0.144 -0.04667  C -0.148 -0.02667  -0.115 0  -0.071 0.01333  C -0.051 0.01867  -0.032 0.02133  -0.017 0.02  C -0.004 0.02  0.01 0.01733  0.025 0.01333  C 0.069 0  0.102 -0.028  0.098 -0.048  C 0.095 -0.068  0.057 -0.07333  0.013 -0.06  C -0.008 -0.05333  -0.027 -0.044  -0.04 -0.03333  C -0.051 -0.02533  -0.062 -0.016  -0.074 -0.004  C -0.109 0.03467  -0.13 0.07733  -0.12 0.09333  C -0.111 0.10933  -0.074 0.092  -0.039 0.05467  C -0.022 0.036  -0.008 0.01733  0 0  Z" pathEditMode="relative" ptsTypes="">
                                      <p:cBhvr>
                                        <p:cTn id="6" dur="500" fill="hold"/>
                                        <p:tgtEl>
                                          <p:spTgt spid="2"/>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8775" y="609600"/>
            <a:ext cx="8605838" cy="5257801"/>
          </a:xfrm>
        </p:spPr>
        <p:txBody>
          <a:bodyPr/>
          <a:lstStyle/>
          <a:p>
            <a:pPr>
              <a:lnSpc>
                <a:spcPct val="100000"/>
              </a:lnSpc>
              <a:buNone/>
            </a:pPr>
            <a:r>
              <a:rPr lang="en-GB" sz="2200" dirty="0"/>
              <a:t>‘So you don’t understand it then?’ alleges lecturer.</a:t>
            </a:r>
          </a:p>
          <a:p>
            <a:pPr>
              <a:lnSpc>
                <a:spcPct val="100000"/>
              </a:lnSpc>
              <a:buNone/>
            </a:pPr>
            <a:r>
              <a:rPr lang="en-GB" sz="2200" dirty="0">
                <a:solidFill>
                  <a:srgbClr val="006600"/>
                </a:solidFill>
              </a:rPr>
              <a:t>‘Well, …’ replies student.</a:t>
            </a:r>
          </a:p>
          <a:p>
            <a:pPr>
              <a:lnSpc>
                <a:spcPct val="100000"/>
              </a:lnSpc>
              <a:buNone/>
            </a:pPr>
            <a:r>
              <a:rPr lang="en-GB" sz="2200" dirty="0"/>
              <a:t>‘So you understand it well?’ smiles lecturer.</a:t>
            </a:r>
          </a:p>
          <a:p>
            <a:pPr>
              <a:lnSpc>
                <a:spcPct val="100000"/>
              </a:lnSpc>
              <a:buNone/>
            </a:pPr>
            <a:r>
              <a:rPr lang="en-GB" sz="2200" dirty="0">
                <a:solidFill>
                  <a:srgbClr val="006600"/>
                </a:solidFill>
              </a:rPr>
              <a:t>‘Just about’ replies student.</a:t>
            </a:r>
          </a:p>
          <a:p>
            <a:pPr>
              <a:lnSpc>
                <a:spcPct val="100000"/>
              </a:lnSpc>
              <a:buNone/>
            </a:pPr>
            <a:r>
              <a:rPr lang="en-GB" sz="2200" dirty="0"/>
              <a:t>‘Ah, good’ says lecturer. ‘I made myself clear then?’</a:t>
            </a:r>
          </a:p>
          <a:p>
            <a:pPr>
              <a:lnSpc>
                <a:spcPct val="100000"/>
              </a:lnSpc>
              <a:buNone/>
            </a:pPr>
            <a:r>
              <a:rPr lang="en-GB" sz="2200" dirty="0">
                <a:solidFill>
                  <a:srgbClr val="006600"/>
                </a:solidFill>
              </a:rPr>
              <a:t>‘Of course’ replies student.</a:t>
            </a:r>
          </a:p>
          <a:p>
            <a:pPr>
              <a:lnSpc>
                <a:spcPct val="100000"/>
              </a:lnSpc>
              <a:buNone/>
            </a:pPr>
            <a:endParaRPr lang="en-GB" sz="2200" dirty="0">
              <a:solidFill>
                <a:srgbClr val="006600"/>
              </a:solidFill>
            </a:endParaRPr>
          </a:p>
          <a:p>
            <a:pPr>
              <a:lnSpc>
                <a:spcPct val="100000"/>
              </a:lnSpc>
              <a:buNone/>
            </a:pPr>
            <a:r>
              <a:rPr lang="en-GB" sz="2200" dirty="0">
                <a:solidFill>
                  <a:srgbClr val="C00000"/>
                </a:solidFill>
              </a:rPr>
              <a:t>[Because of things like this, the word ‘understand’ is best avoided in intended learning outcomes – and in life in general, except to get people </a:t>
            </a:r>
            <a:r>
              <a:rPr lang="en-GB" sz="2200">
                <a:solidFill>
                  <a:srgbClr val="C00000"/>
                </a:solidFill>
              </a:rPr>
              <a:t>thinking].</a:t>
            </a:r>
            <a:endParaRPr lang="en-GB" sz="2200" dirty="0">
              <a:solidFill>
                <a:srgbClr val="C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wd">
                                    <p:tmAbs val="100"/>
                                  </p:iterate>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type="wd">
                                    <p:tmAbs val="100"/>
                                  </p:iterate>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iterate type="wd">
                                    <p:tmAbs val="100"/>
                                  </p:iterate>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iterate type="wd">
                                    <p:tmAbs val="100"/>
                                  </p:iterate>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iterate type="wd">
                                    <p:tmAbs val="100"/>
                                  </p:iterate>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iterate type="wd">
                                    <p:tmAbs val="100"/>
                                  </p:iterate>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iterate type="wd">
                                    <p:tmAbs val="100"/>
                                  </p:iterate>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lvl1pPr algn="ctr">
              <a:lnSpc>
                <a:spcPct val="85000"/>
              </a:lnSpc>
              <a:defRPr sz="3600" b="1">
                <a:solidFill>
                  <a:srgbClr val="008000"/>
                </a:solidFill>
                <a:latin typeface="Calibri" panose="020F0502020204030204" pitchFamily="34" charset="0"/>
                <a:ea typeface="+mj-ea"/>
                <a:cs typeface="Calibri" panose="020F0502020204030204" pitchFamily="34" charset="0"/>
              </a:defRPr>
            </a:lvl1pPr>
            <a:lvl2pPr algn="ctr">
              <a:lnSpc>
                <a:spcPct val="85000"/>
              </a:lnSpc>
              <a:defRPr>
                <a:solidFill>
                  <a:srgbClr val="008000"/>
                </a:solidFill>
                <a:latin typeface="Arial Rounded MT Bold" pitchFamily="34" charset="0"/>
              </a:defRPr>
            </a:lvl2pPr>
            <a:lvl3pPr algn="ctr">
              <a:lnSpc>
                <a:spcPct val="85000"/>
              </a:lnSpc>
              <a:defRPr>
                <a:solidFill>
                  <a:srgbClr val="008000"/>
                </a:solidFill>
                <a:latin typeface="Arial Rounded MT Bold" pitchFamily="34" charset="0"/>
              </a:defRPr>
            </a:lvl3pPr>
            <a:lvl4pPr algn="ctr">
              <a:lnSpc>
                <a:spcPct val="85000"/>
              </a:lnSpc>
              <a:defRPr>
                <a:solidFill>
                  <a:srgbClr val="008000"/>
                </a:solidFill>
                <a:latin typeface="Arial Rounded MT Bold" pitchFamily="34" charset="0"/>
              </a:defRPr>
            </a:lvl4pPr>
            <a:lvl5pPr algn="ctr">
              <a:lnSpc>
                <a:spcPct val="85000"/>
              </a:lnSpc>
              <a:defRPr>
                <a:solidFill>
                  <a:srgbClr val="008000"/>
                </a:solidFill>
                <a:latin typeface="Arial Rounded MT Bold" pitchFamily="34" charset="0"/>
              </a:defRPr>
            </a:lvl5pPr>
            <a:lvl6pPr marL="457200" algn="ctr" fontAlgn="base">
              <a:lnSpc>
                <a:spcPct val="85000"/>
              </a:lnSpc>
              <a:spcBef>
                <a:spcPct val="0"/>
              </a:spcBef>
              <a:spcAft>
                <a:spcPct val="0"/>
              </a:spcAft>
              <a:defRPr>
                <a:solidFill>
                  <a:srgbClr val="008000"/>
                </a:solidFill>
                <a:latin typeface="Arial Rounded MT Bold" pitchFamily="34" charset="0"/>
              </a:defRPr>
            </a:lvl6pPr>
            <a:lvl7pPr marL="914400" algn="ctr" fontAlgn="base">
              <a:lnSpc>
                <a:spcPct val="85000"/>
              </a:lnSpc>
              <a:spcBef>
                <a:spcPct val="0"/>
              </a:spcBef>
              <a:spcAft>
                <a:spcPct val="0"/>
              </a:spcAft>
              <a:defRPr>
                <a:solidFill>
                  <a:srgbClr val="008000"/>
                </a:solidFill>
                <a:latin typeface="Arial Rounded MT Bold" pitchFamily="34" charset="0"/>
              </a:defRPr>
            </a:lvl7pPr>
            <a:lvl8pPr marL="1371600" algn="ctr" fontAlgn="base">
              <a:lnSpc>
                <a:spcPct val="85000"/>
              </a:lnSpc>
              <a:spcBef>
                <a:spcPct val="0"/>
              </a:spcBef>
              <a:spcAft>
                <a:spcPct val="0"/>
              </a:spcAft>
              <a:defRPr>
                <a:solidFill>
                  <a:srgbClr val="008000"/>
                </a:solidFill>
                <a:latin typeface="Arial Rounded MT Bold" pitchFamily="34" charset="0"/>
              </a:defRPr>
            </a:lvl8pPr>
            <a:lvl9pPr marL="1828800" algn="ctr" fontAlgn="base">
              <a:lnSpc>
                <a:spcPct val="85000"/>
              </a:lnSpc>
              <a:spcBef>
                <a:spcPct val="0"/>
              </a:spcBef>
              <a:spcAft>
                <a:spcPct val="0"/>
              </a:spcAft>
              <a:defRPr>
                <a:solidFill>
                  <a:srgbClr val="008000"/>
                </a:solidFill>
                <a:latin typeface="Arial Rounded MT Bold" pitchFamily="34" charset="0"/>
              </a:defRPr>
            </a:lvl9pPr>
          </a:lstStyle>
          <a:p>
            <a:r>
              <a:rPr lang="en-GB" dirty="0"/>
              <a:t>Five of the seven factors underpinning successful learning</a:t>
            </a:r>
          </a:p>
        </p:txBody>
      </p:sp>
      <p:sp>
        <p:nvSpPr>
          <p:cNvPr id="5" name="Rectangle 3"/>
          <p:cNvSpPr txBox="1">
            <a:spLocks noChangeArrowheads="1"/>
          </p:cNvSpPr>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533400" indent="-533400">
              <a:spcBef>
                <a:spcPct val="35000"/>
              </a:spcBef>
              <a:buClr>
                <a:srgbClr val="009900"/>
              </a:buClr>
              <a:buFont typeface="Wingdings" pitchFamily="2" charset="2"/>
              <a:buChar char="v"/>
              <a:defRPr/>
            </a:pPr>
            <a:r>
              <a:rPr lang="en-GB" b="1" kern="0" dirty="0">
                <a:solidFill>
                  <a:srgbClr val="660066"/>
                </a:solidFill>
                <a:latin typeface="Calibri" pitchFamily="34" charset="0"/>
                <a:cs typeface="Arial" pitchFamily="34" charset="0"/>
              </a:rPr>
              <a:t>learning by </a:t>
            </a:r>
            <a:r>
              <a:rPr lang="en-GB" b="1" kern="0" dirty="0">
                <a:solidFill>
                  <a:srgbClr val="FF0000"/>
                </a:solidFill>
                <a:latin typeface="Calibri" pitchFamily="34" charset="0"/>
                <a:cs typeface="Arial" pitchFamily="34" charset="0"/>
              </a:rPr>
              <a:t>doing</a:t>
            </a:r>
          </a:p>
          <a:p>
            <a:pPr marL="533400" indent="-533400">
              <a:spcBef>
                <a:spcPct val="35000"/>
              </a:spcBef>
              <a:buClr>
                <a:srgbClr val="009900"/>
              </a:buClr>
              <a:buFont typeface="Wingdings" pitchFamily="2" charset="2"/>
              <a:buChar char="v"/>
              <a:defRPr/>
            </a:pPr>
            <a:r>
              <a:rPr lang="en-GB" b="1" kern="0" dirty="0">
                <a:solidFill>
                  <a:srgbClr val="660066"/>
                </a:solidFill>
                <a:latin typeface="Calibri" pitchFamily="34" charset="0"/>
                <a:cs typeface="Arial" pitchFamily="34" charset="0"/>
              </a:rPr>
              <a:t>learning from </a:t>
            </a:r>
            <a:r>
              <a:rPr lang="en-GB" b="1" kern="0" dirty="0">
                <a:solidFill>
                  <a:srgbClr val="FF0000"/>
                </a:solidFill>
                <a:latin typeface="Calibri" pitchFamily="34" charset="0"/>
                <a:cs typeface="Arial" pitchFamily="34" charset="0"/>
              </a:rPr>
              <a:t>feedback</a:t>
            </a:r>
          </a:p>
          <a:p>
            <a:pPr marL="533400" indent="-533400">
              <a:spcBef>
                <a:spcPct val="35000"/>
              </a:spcBef>
              <a:buClr>
                <a:srgbClr val="009900"/>
              </a:buClr>
              <a:buFont typeface="Wingdings" pitchFamily="2" charset="2"/>
              <a:buChar char="v"/>
              <a:defRPr/>
            </a:pPr>
            <a:r>
              <a:rPr lang="en-GB" b="1" kern="0" dirty="0">
                <a:solidFill>
                  <a:srgbClr val="FF0000"/>
                </a:solidFill>
                <a:latin typeface="Calibri" pitchFamily="34" charset="0"/>
                <a:cs typeface="Arial" pitchFamily="34" charset="0"/>
              </a:rPr>
              <a:t>wanting</a:t>
            </a:r>
            <a:r>
              <a:rPr lang="en-GB" b="1" kern="0" dirty="0">
                <a:solidFill>
                  <a:srgbClr val="660066"/>
                </a:solidFill>
                <a:latin typeface="Calibri" pitchFamily="34" charset="0"/>
                <a:cs typeface="Arial" pitchFamily="34" charset="0"/>
              </a:rPr>
              <a:t> to learn</a:t>
            </a:r>
          </a:p>
          <a:p>
            <a:pPr marL="533400" indent="-533400">
              <a:spcBef>
                <a:spcPct val="35000"/>
              </a:spcBef>
              <a:buClr>
                <a:srgbClr val="009900"/>
              </a:buClr>
              <a:buFont typeface="Wingdings" pitchFamily="2" charset="2"/>
              <a:buChar char="v"/>
              <a:defRPr/>
            </a:pPr>
            <a:r>
              <a:rPr lang="en-GB" b="1" kern="0" dirty="0">
                <a:solidFill>
                  <a:srgbClr val="FF0000"/>
                </a:solidFill>
                <a:latin typeface="Calibri" pitchFamily="34" charset="0"/>
                <a:cs typeface="Arial" pitchFamily="34" charset="0"/>
              </a:rPr>
              <a:t>needing</a:t>
            </a:r>
            <a:r>
              <a:rPr lang="en-GB" b="1" kern="0" dirty="0">
                <a:solidFill>
                  <a:srgbClr val="660066"/>
                </a:solidFill>
                <a:latin typeface="Calibri" pitchFamily="34" charset="0"/>
                <a:cs typeface="Arial" pitchFamily="34" charset="0"/>
              </a:rPr>
              <a:t> to learn</a:t>
            </a:r>
          </a:p>
          <a:p>
            <a:pPr marL="533400" indent="-533400">
              <a:spcBef>
                <a:spcPct val="35000"/>
              </a:spcBef>
              <a:buClr>
                <a:srgbClr val="009900"/>
              </a:buClr>
              <a:buFont typeface="Wingdings" pitchFamily="2" charset="2"/>
              <a:buChar char="v"/>
              <a:defRPr/>
            </a:pPr>
            <a:r>
              <a:rPr lang="en-GB" b="1" kern="0" dirty="0">
                <a:solidFill>
                  <a:srgbClr val="FF0000"/>
                </a:solidFill>
                <a:latin typeface="Calibri" pitchFamily="34" charset="0"/>
                <a:cs typeface="Arial" pitchFamily="34" charset="0"/>
              </a:rPr>
              <a:t>making</a:t>
            </a:r>
            <a:r>
              <a:rPr lang="en-GB" b="1" kern="0" dirty="0">
                <a:solidFill>
                  <a:srgbClr val="660066"/>
                </a:solidFill>
                <a:latin typeface="Calibri" pitchFamily="34" charset="0"/>
                <a:cs typeface="Arial" pitchFamily="34" charset="0"/>
              </a:rPr>
              <a:t> </a:t>
            </a:r>
            <a:r>
              <a:rPr lang="en-GB" b="1" kern="0" dirty="0">
                <a:solidFill>
                  <a:srgbClr val="FF0000"/>
                </a:solidFill>
                <a:latin typeface="Calibri" pitchFamily="34" charset="0"/>
                <a:cs typeface="Arial" pitchFamily="34" charset="0"/>
              </a:rPr>
              <a:t>sense</a:t>
            </a:r>
            <a:r>
              <a:rPr lang="en-GB" b="1" kern="0" dirty="0">
                <a:solidFill>
                  <a:srgbClr val="660066"/>
                </a:solidFill>
                <a:latin typeface="Calibri" pitchFamily="34" charset="0"/>
                <a:cs typeface="Arial" pitchFamily="34" charset="0"/>
              </a:rPr>
              <a:t> – ‘getting one’s head round it’</a:t>
            </a:r>
          </a:p>
        </p:txBody>
      </p:sp>
      <p:sp>
        <p:nvSpPr>
          <p:cNvPr id="6" name="AutoShape 4">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endParaRPr lang="en-US" dirty="0">
              <a:solidFill>
                <a:srgbClr val="000000"/>
              </a:solidFill>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2"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491" name="Rectangle 3"/>
          <p:cNvSpPr>
            <a:spLocks noGrp="1" noChangeArrowheads="1"/>
          </p:cNvSpPr>
          <p:nvPr>
            <p:ph type="title"/>
          </p:nvPr>
        </p:nvSpPr>
        <p:spPr>
          <a:noFill/>
        </p:spPr>
        <p:txBody>
          <a:bodyPr/>
          <a:lstStyle/>
          <a:p>
            <a:pPr eaLnBrk="1" hangingPunct="1"/>
            <a:r>
              <a:rPr lang="en-GB" sz="5400" dirty="0">
                <a:latin typeface="Old English Text MT" pitchFamily="66" charset="0"/>
              </a:rPr>
              <a:t>Traditional views...</a:t>
            </a:r>
          </a:p>
        </p:txBody>
      </p:sp>
      <p:sp>
        <p:nvSpPr>
          <p:cNvPr id="65538" name="Rectangle 2"/>
          <p:cNvSpPr>
            <a:spLocks noGrp="1" noChangeArrowheads="1"/>
          </p:cNvSpPr>
          <p:nvPr>
            <p:ph idx="1"/>
          </p:nvPr>
        </p:nvSpPr>
        <p:spPr>
          <a:noFill/>
        </p:spPr>
        <p:txBody>
          <a:bodyPr/>
          <a:lstStyle/>
          <a:p>
            <a:pPr marL="812800" indent="-812800" eaLnBrk="1" hangingPunct="1">
              <a:buFont typeface="Wingdings" pitchFamily="2" charset="2"/>
              <a:buAutoNum type="alphaUcPeriod"/>
            </a:pPr>
            <a:r>
              <a:rPr lang="en-US" sz="4400" dirty="0">
                <a:latin typeface="Old English Text MT" pitchFamily="66" charset="0"/>
              </a:rPr>
              <a:t>active experimentation</a:t>
            </a:r>
          </a:p>
          <a:p>
            <a:pPr marL="812800" indent="-812800" eaLnBrk="1" hangingPunct="1">
              <a:buFont typeface="Wingdings" pitchFamily="2" charset="2"/>
              <a:buAutoNum type="alphaUcPeriod"/>
            </a:pPr>
            <a:r>
              <a:rPr lang="en-US" sz="4400" dirty="0">
                <a:latin typeface="Old English Text MT" pitchFamily="66" charset="0"/>
              </a:rPr>
              <a:t>concrete experience</a:t>
            </a:r>
          </a:p>
          <a:p>
            <a:pPr marL="812800" indent="-812800" eaLnBrk="1" hangingPunct="1">
              <a:buFont typeface="Wingdings" pitchFamily="2" charset="2"/>
              <a:buAutoNum type="alphaUcPeriod"/>
            </a:pPr>
            <a:r>
              <a:rPr lang="en-US" sz="4400" dirty="0">
                <a:latin typeface="Old English Text MT" pitchFamily="66" charset="0"/>
              </a:rPr>
              <a:t>reflective observation</a:t>
            </a:r>
          </a:p>
          <a:p>
            <a:pPr marL="812800" indent="-812800" eaLnBrk="1" hangingPunct="1">
              <a:buFont typeface="Wingdings" pitchFamily="2" charset="2"/>
              <a:buAutoNum type="alphaUcPeriod"/>
            </a:pPr>
            <a:r>
              <a:rPr lang="en-US" sz="4400" dirty="0">
                <a:latin typeface="Old English Text MT" pitchFamily="66" charset="0"/>
              </a:rPr>
              <a:t>abstract conceptualisation</a:t>
            </a:r>
            <a:endParaRPr lang="en-GB" sz="4400" dirty="0">
              <a:latin typeface="Old English Text MT" pitchFamily="66" charset="0"/>
            </a:endParaRPr>
          </a:p>
        </p:txBody>
      </p:sp>
      <p:sp>
        <p:nvSpPr>
          <p:cNvPr id="63492" name="AutoShape 4">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eaLnBrk="0" hangingPunct="0"/>
            <a:endParaRPr lang="en-US" dirty="0">
              <a:solidFill>
                <a:srgbClr val="0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5538">
                                            <p:txEl>
                                              <p:pRg st="0" end="0"/>
                                            </p:txEl>
                                          </p:spTgt>
                                        </p:tgtEl>
                                        <p:attrNameLst>
                                          <p:attrName>style.visibility</p:attrName>
                                        </p:attrNameLst>
                                      </p:cBhvr>
                                      <p:to>
                                        <p:strVal val="visible"/>
                                      </p:to>
                                    </p:set>
                                    <p:anim calcmode="lin" valueType="num">
                                      <p:cBhvr additive="base">
                                        <p:cTn id="7" dur="500" fill="hold"/>
                                        <p:tgtEl>
                                          <p:spTgt spid="65538">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5538">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65538">
                                            <p:txEl>
                                              <p:pRg st="0" end="0"/>
                                            </p:txEl>
                                          </p:spTgt>
                                        </p:tgtEl>
                                        <p:attrNameLst>
                                          <p:attrName>ppt_c</p:attrName>
                                        </p:attrNameLst>
                                      </p:cBhvr>
                                      <p:to>
                                        <a:srgbClr val="CC0066"/>
                                      </p:to>
                                    </p:animClr>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5538">
                                            <p:txEl>
                                              <p:pRg st="1" end="1"/>
                                            </p:txEl>
                                          </p:spTgt>
                                        </p:tgtEl>
                                        <p:attrNameLst>
                                          <p:attrName>style.visibility</p:attrName>
                                        </p:attrNameLst>
                                      </p:cBhvr>
                                      <p:to>
                                        <p:strVal val="visible"/>
                                      </p:to>
                                    </p:set>
                                    <p:anim calcmode="lin" valueType="num">
                                      <p:cBhvr additive="base">
                                        <p:cTn id="13" dur="500" fill="hold"/>
                                        <p:tgtEl>
                                          <p:spTgt spid="65538">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5538">
                                            <p:txEl>
                                              <p:pRg st="1" end="1"/>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65538">
                                            <p:txEl>
                                              <p:pRg st="1" end="1"/>
                                            </p:txEl>
                                          </p:spTgt>
                                        </p:tgtEl>
                                        <p:attrNameLst>
                                          <p:attrName>ppt_c</p:attrName>
                                        </p:attrNameLst>
                                      </p:cBhvr>
                                      <p:to>
                                        <a:srgbClr val="CC0066"/>
                                      </p:to>
                                    </p:animClr>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5538">
                                            <p:txEl>
                                              <p:pRg st="2" end="2"/>
                                            </p:txEl>
                                          </p:spTgt>
                                        </p:tgtEl>
                                        <p:attrNameLst>
                                          <p:attrName>style.visibility</p:attrName>
                                        </p:attrNameLst>
                                      </p:cBhvr>
                                      <p:to>
                                        <p:strVal val="visible"/>
                                      </p:to>
                                    </p:set>
                                    <p:anim calcmode="lin" valueType="num">
                                      <p:cBhvr additive="base">
                                        <p:cTn id="19" dur="500" fill="hold"/>
                                        <p:tgtEl>
                                          <p:spTgt spid="65538">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5538">
                                            <p:txEl>
                                              <p:pRg st="2" end="2"/>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65538">
                                            <p:txEl>
                                              <p:pRg st="2" end="2"/>
                                            </p:txEl>
                                          </p:spTgt>
                                        </p:tgtEl>
                                        <p:attrNameLst>
                                          <p:attrName>ppt_c</p:attrName>
                                        </p:attrNameLst>
                                      </p:cBhvr>
                                      <p:to>
                                        <a:srgbClr val="CC0066"/>
                                      </p:to>
                                    </p:animClr>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5538">
                                            <p:txEl>
                                              <p:pRg st="3" end="3"/>
                                            </p:txEl>
                                          </p:spTgt>
                                        </p:tgtEl>
                                        <p:attrNameLst>
                                          <p:attrName>style.visibility</p:attrName>
                                        </p:attrNameLst>
                                      </p:cBhvr>
                                      <p:to>
                                        <p:strVal val="visible"/>
                                      </p:to>
                                    </p:set>
                                    <p:anim calcmode="lin" valueType="num">
                                      <p:cBhvr additive="base">
                                        <p:cTn id="25" dur="500" fill="hold"/>
                                        <p:tgtEl>
                                          <p:spTgt spid="65538">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65538">
                                            <p:txEl>
                                              <p:pRg st="3" end="3"/>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65538">
                                            <p:txEl>
                                              <p:pRg st="3" end="3"/>
                                            </p:txEl>
                                          </p:spTgt>
                                        </p:tgtEl>
                                        <p:attrNameLst>
                                          <p:attrName>ppt_c</p:attrName>
                                        </p:attrNameLst>
                                      </p:cBhvr>
                                      <p:to>
                                        <a:srgbClr val="CC0066"/>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8"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8F0E3-D305-4CAE-9C05-C75D5E97F647}"/>
              </a:ext>
            </a:extLst>
          </p:cNvPr>
          <p:cNvSpPr>
            <a:spLocks noGrp="1"/>
          </p:cNvSpPr>
          <p:nvPr>
            <p:ph type="title"/>
          </p:nvPr>
        </p:nvSpPr>
        <p:spPr/>
        <p:txBody>
          <a:bodyPr/>
          <a:lstStyle/>
          <a:p>
            <a:r>
              <a:rPr lang="en-GB" dirty="0">
                <a:solidFill>
                  <a:srgbClr val="002060"/>
                </a:solidFill>
              </a:rPr>
              <a:t>Students change</a:t>
            </a:r>
          </a:p>
        </p:txBody>
      </p:sp>
      <p:sp>
        <p:nvSpPr>
          <p:cNvPr id="3" name="Content Placeholder 2">
            <a:extLst>
              <a:ext uri="{FF2B5EF4-FFF2-40B4-BE49-F238E27FC236}">
                <a16:creationId xmlns:a16="http://schemas.microsoft.com/office/drawing/2014/main" id="{55C888AE-1F7F-4B31-8C90-F734AC68B170}"/>
              </a:ext>
            </a:extLst>
          </p:cNvPr>
          <p:cNvSpPr>
            <a:spLocks noGrp="1"/>
          </p:cNvSpPr>
          <p:nvPr>
            <p:ph idx="1"/>
          </p:nvPr>
        </p:nvSpPr>
        <p:spPr/>
        <p:txBody>
          <a:bodyPr/>
          <a:lstStyle/>
          <a:p>
            <a:r>
              <a:rPr lang="en-GB" dirty="0"/>
              <a:t>Students are changing fast, as are their expectations of how, what and why they are learning. As teachers, we need to use the best of innovative techniques, as what worked for us when we were learners may no longer work for today’s students. </a:t>
            </a:r>
          </a:p>
        </p:txBody>
      </p:sp>
    </p:spTree>
    <p:extLst>
      <p:ext uri="{BB962C8B-B14F-4D97-AF65-F5344CB8AC3E}">
        <p14:creationId xmlns:p14="http://schemas.microsoft.com/office/powerpoint/2010/main" val="3673432657"/>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713788" cy="503707"/>
          </a:xfrm>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dirty="0">
                <a:latin typeface="Calibri" panose="020F0502020204030204" pitchFamily="34" charset="0"/>
                <a:cs typeface="Calibri" panose="020F0502020204030204" pitchFamily="34" charset="0"/>
              </a:rPr>
              <a:t>But what about learning styles?</a:t>
            </a:r>
          </a:p>
        </p:txBody>
      </p:sp>
      <p:sp>
        <p:nvSpPr>
          <p:cNvPr id="3" name="Content Placeholder 2"/>
          <p:cNvSpPr>
            <a:spLocks noGrp="1"/>
          </p:cNvSpPr>
          <p:nvPr>
            <p:ph idx="1"/>
          </p:nvPr>
        </p:nvSpPr>
        <p:spPr>
          <a:xfrm>
            <a:off x="358775" y="692620"/>
            <a:ext cx="8605838" cy="5174781"/>
          </a:xfrm>
        </p:spPr>
        <p:txBody>
          <a:bodyPr/>
          <a:lstStyle/>
          <a:p>
            <a:r>
              <a:rPr lang="en-GB" sz="2800" u="sng" dirty="0">
                <a:hlinkClick r:id="rId2"/>
              </a:rPr>
              <a:t>https://www.theguardian.com/education/2017/mar/12/no-evidence-to-back-idea-of-learning-styles?CMP=share_btn_tw</a:t>
            </a:r>
            <a:r>
              <a:rPr lang="en-GB" sz="2800" dirty="0"/>
              <a:t> </a:t>
            </a:r>
          </a:p>
          <a:p>
            <a:r>
              <a:rPr lang="en-GB" sz="2800" dirty="0"/>
              <a:t>(Link from my Tweet on March 13</a:t>
            </a:r>
            <a:r>
              <a:rPr lang="en-GB" sz="2800" baseline="30000" dirty="0"/>
              <a:t>th</a:t>
            </a:r>
            <a:r>
              <a:rPr lang="en-GB" sz="2800" dirty="0"/>
              <a:t> to a letter in the Guardian by prominent folk around the world of education)</a:t>
            </a:r>
          </a:p>
          <a:p>
            <a:r>
              <a:rPr lang="en-GB" sz="2800" dirty="0"/>
              <a:t>Or link to a word document: </a:t>
            </a:r>
            <a:r>
              <a:rPr lang="en-GB" sz="2800" dirty="0">
                <a:hlinkClick r:id="rId3"/>
              </a:rPr>
              <a:t>https://phil-race.co.uk/2017/09/swansea-university-school-management-21st-September/</a:t>
            </a:r>
            <a:r>
              <a:rPr lang="en-GB" sz="2800" dirty="0"/>
              <a:t> </a:t>
            </a:r>
          </a:p>
          <a:p>
            <a:r>
              <a:rPr lang="en-GB" sz="2800" dirty="0"/>
              <a:t>“No evidence to back idea of learning styles”</a:t>
            </a:r>
          </a:p>
          <a:p>
            <a:endParaRPr lang="en-GB" sz="2800" dirty="0"/>
          </a:p>
        </p:txBody>
      </p:sp>
    </p:spTree>
    <p:extLst>
      <p:ext uri="{BB962C8B-B14F-4D97-AF65-F5344CB8AC3E}">
        <p14:creationId xmlns:p14="http://schemas.microsoft.com/office/powerpoint/2010/main" val="2460995692"/>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ChangeArrowheads="1"/>
          </p:cNvSpPr>
          <p:nvPr/>
        </p:nvSpPr>
        <p:spPr bwMode="auto">
          <a:xfrm>
            <a:off x="844550" y="349250"/>
            <a:ext cx="7759700" cy="1092200"/>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algn="ctr">
              <a:lnSpc>
                <a:spcPct val="85000"/>
              </a:lnSpc>
            </a:pPr>
            <a:r>
              <a:rPr lang="en-US" sz="3600" b="1" dirty="0">
                <a:solidFill>
                  <a:srgbClr val="008000"/>
                </a:solidFill>
                <a:latin typeface="Calibri" panose="020F0502020204030204" pitchFamily="34" charset="0"/>
                <a:ea typeface="+mj-ea"/>
                <a:cs typeface="Calibri" panose="020F0502020204030204" pitchFamily="34" charset="0"/>
              </a:rPr>
              <a:t>Is it a cycle?</a:t>
            </a:r>
          </a:p>
        </p:txBody>
      </p:sp>
      <p:sp>
        <p:nvSpPr>
          <p:cNvPr id="64515" name="Oval 3"/>
          <p:cNvSpPr>
            <a:spLocks noChangeArrowheads="1"/>
          </p:cNvSpPr>
          <p:nvPr/>
        </p:nvSpPr>
        <p:spPr bwMode="auto">
          <a:xfrm>
            <a:off x="2235200" y="2006600"/>
            <a:ext cx="4445000" cy="3987800"/>
          </a:xfrm>
          <a:prstGeom prst="ellipse">
            <a:avLst/>
          </a:prstGeom>
          <a:solidFill>
            <a:srgbClr val="99FF66"/>
          </a:solidFill>
          <a:ln w="50800">
            <a:solidFill>
              <a:schemeClr val="tx1"/>
            </a:solidFill>
            <a:round/>
            <a:headEnd/>
            <a:tailEnd/>
          </a:ln>
        </p:spPr>
        <p:txBody>
          <a:bodyPr wrap="none" anchor="ctr"/>
          <a:lstStyle/>
          <a:p>
            <a:pPr eaLnBrk="0" hangingPunct="0"/>
            <a:endParaRPr lang="en-US" dirty="0">
              <a:solidFill>
                <a:srgbClr val="000000"/>
              </a:solidFill>
            </a:endParaRPr>
          </a:p>
        </p:txBody>
      </p:sp>
      <p:sp>
        <p:nvSpPr>
          <p:cNvPr id="67588" name="Rectangle 4"/>
          <p:cNvSpPr>
            <a:spLocks noChangeArrowheads="1"/>
          </p:cNvSpPr>
          <p:nvPr/>
        </p:nvSpPr>
        <p:spPr bwMode="auto">
          <a:xfrm>
            <a:off x="3117850" y="1670050"/>
            <a:ext cx="2755900" cy="688975"/>
          </a:xfrm>
          <a:prstGeom prst="rect">
            <a:avLst/>
          </a:prstGeom>
          <a:solidFill>
            <a:srgbClr val="FF99FF"/>
          </a:solidFill>
          <a:ln w="12700">
            <a:solidFill>
              <a:schemeClr val="tx1"/>
            </a:solidFill>
            <a:miter lim="800000"/>
            <a:headEnd/>
            <a:tailEnd/>
          </a:ln>
        </p:spPr>
        <p:txBody>
          <a:bodyPr lIns="92075" tIns="46038" rIns="92075" bIns="46038">
            <a:spAutoFit/>
          </a:bodyPr>
          <a:lstStyle/>
          <a:p>
            <a:pPr algn="ctr" eaLnBrk="0" hangingPunct="0">
              <a:lnSpc>
                <a:spcPct val="80000"/>
              </a:lnSpc>
            </a:pPr>
            <a:r>
              <a:rPr lang="en-US" sz="2400" b="1" dirty="0">
                <a:solidFill>
                  <a:srgbClr val="000000"/>
                </a:solidFill>
              </a:rPr>
              <a:t>Active</a:t>
            </a:r>
          </a:p>
          <a:p>
            <a:pPr algn="ctr" eaLnBrk="0" hangingPunct="0">
              <a:lnSpc>
                <a:spcPct val="80000"/>
              </a:lnSpc>
            </a:pPr>
            <a:r>
              <a:rPr lang="en-US" sz="2400" b="1" dirty="0">
                <a:solidFill>
                  <a:srgbClr val="000000"/>
                </a:solidFill>
              </a:rPr>
              <a:t>Experimentation</a:t>
            </a:r>
          </a:p>
        </p:txBody>
      </p:sp>
      <p:sp>
        <p:nvSpPr>
          <p:cNvPr id="67589" name="Rectangle 5"/>
          <p:cNvSpPr>
            <a:spLocks noChangeArrowheads="1"/>
          </p:cNvSpPr>
          <p:nvPr/>
        </p:nvSpPr>
        <p:spPr bwMode="auto">
          <a:xfrm>
            <a:off x="5251450" y="3575050"/>
            <a:ext cx="2755900" cy="688975"/>
          </a:xfrm>
          <a:prstGeom prst="rect">
            <a:avLst/>
          </a:prstGeom>
          <a:solidFill>
            <a:srgbClr val="FF99FF"/>
          </a:solidFill>
          <a:ln w="12700">
            <a:solidFill>
              <a:schemeClr val="tx1"/>
            </a:solidFill>
            <a:miter lim="800000"/>
            <a:headEnd/>
            <a:tailEnd/>
          </a:ln>
        </p:spPr>
        <p:txBody>
          <a:bodyPr lIns="92075" tIns="46038" rIns="92075" bIns="46038">
            <a:spAutoFit/>
          </a:bodyPr>
          <a:lstStyle/>
          <a:p>
            <a:pPr algn="ctr" eaLnBrk="0" hangingPunct="0">
              <a:lnSpc>
                <a:spcPct val="80000"/>
              </a:lnSpc>
            </a:pPr>
            <a:r>
              <a:rPr lang="en-US" sz="2400" b="1" dirty="0">
                <a:solidFill>
                  <a:srgbClr val="000000"/>
                </a:solidFill>
              </a:rPr>
              <a:t>Concrete</a:t>
            </a:r>
          </a:p>
          <a:p>
            <a:pPr algn="ctr" eaLnBrk="0" hangingPunct="0">
              <a:lnSpc>
                <a:spcPct val="80000"/>
              </a:lnSpc>
            </a:pPr>
            <a:r>
              <a:rPr lang="en-US" sz="2400" b="1" dirty="0">
                <a:solidFill>
                  <a:srgbClr val="000000"/>
                </a:solidFill>
              </a:rPr>
              <a:t>Experience</a:t>
            </a:r>
          </a:p>
        </p:txBody>
      </p:sp>
      <p:sp>
        <p:nvSpPr>
          <p:cNvPr id="67590" name="Rectangle 6"/>
          <p:cNvSpPr>
            <a:spLocks noChangeArrowheads="1"/>
          </p:cNvSpPr>
          <p:nvPr/>
        </p:nvSpPr>
        <p:spPr bwMode="auto">
          <a:xfrm>
            <a:off x="3194050" y="5632450"/>
            <a:ext cx="2755900" cy="688975"/>
          </a:xfrm>
          <a:prstGeom prst="rect">
            <a:avLst/>
          </a:prstGeom>
          <a:solidFill>
            <a:srgbClr val="FF99FF"/>
          </a:solidFill>
          <a:ln w="12700">
            <a:solidFill>
              <a:schemeClr val="tx1"/>
            </a:solidFill>
            <a:miter lim="800000"/>
            <a:headEnd/>
            <a:tailEnd/>
          </a:ln>
        </p:spPr>
        <p:txBody>
          <a:bodyPr lIns="92075" tIns="46038" rIns="92075" bIns="46038">
            <a:spAutoFit/>
          </a:bodyPr>
          <a:lstStyle/>
          <a:p>
            <a:pPr algn="ctr" eaLnBrk="0" hangingPunct="0">
              <a:lnSpc>
                <a:spcPct val="80000"/>
              </a:lnSpc>
            </a:pPr>
            <a:r>
              <a:rPr lang="en-US" sz="2400" b="1" dirty="0">
                <a:solidFill>
                  <a:srgbClr val="000000"/>
                </a:solidFill>
              </a:rPr>
              <a:t>Reflective</a:t>
            </a:r>
          </a:p>
          <a:p>
            <a:pPr algn="ctr" eaLnBrk="0" hangingPunct="0">
              <a:lnSpc>
                <a:spcPct val="80000"/>
              </a:lnSpc>
            </a:pPr>
            <a:r>
              <a:rPr lang="en-US" sz="2400" b="1" dirty="0">
                <a:solidFill>
                  <a:srgbClr val="000000"/>
                </a:solidFill>
              </a:rPr>
              <a:t>Observation</a:t>
            </a:r>
          </a:p>
        </p:txBody>
      </p:sp>
      <p:sp>
        <p:nvSpPr>
          <p:cNvPr id="67591" name="Rectangle 7"/>
          <p:cNvSpPr>
            <a:spLocks noChangeArrowheads="1"/>
          </p:cNvSpPr>
          <p:nvPr/>
        </p:nvSpPr>
        <p:spPr bwMode="auto">
          <a:xfrm>
            <a:off x="831850" y="3575050"/>
            <a:ext cx="2901950" cy="688975"/>
          </a:xfrm>
          <a:prstGeom prst="rect">
            <a:avLst/>
          </a:prstGeom>
          <a:solidFill>
            <a:srgbClr val="FF99FF"/>
          </a:solidFill>
          <a:ln w="12700">
            <a:solidFill>
              <a:schemeClr val="tx1"/>
            </a:solidFill>
            <a:miter lim="800000"/>
            <a:headEnd/>
            <a:tailEnd/>
          </a:ln>
        </p:spPr>
        <p:txBody>
          <a:bodyPr lIns="92075" tIns="46038" rIns="92075" bIns="46038">
            <a:spAutoFit/>
          </a:bodyPr>
          <a:lstStyle/>
          <a:p>
            <a:pPr algn="ctr" eaLnBrk="0" hangingPunct="0">
              <a:lnSpc>
                <a:spcPct val="80000"/>
              </a:lnSpc>
            </a:pPr>
            <a:r>
              <a:rPr lang="en-US" sz="2400" b="1" dirty="0">
                <a:solidFill>
                  <a:srgbClr val="000000"/>
                </a:solidFill>
              </a:rPr>
              <a:t>Abstract</a:t>
            </a:r>
          </a:p>
          <a:p>
            <a:pPr algn="ctr" eaLnBrk="0" hangingPunct="0">
              <a:lnSpc>
                <a:spcPct val="80000"/>
              </a:lnSpc>
            </a:pPr>
            <a:r>
              <a:rPr lang="en-US" sz="2400" b="1" dirty="0">
                <a:solidFill>
                  <a:srgbClr val="000000"/>
                </a:solidFill>
              </a:rPr>
              <a:t>Conceptualisation</a:t>
            </a:r>
          </a:p>
        </p:txBody>
      </p:sp>
      <p:sp>
        <p:nvSpPr>
          <p:cNvPr id="64520" name="AutoShape 8">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eaLnBrk="0" hangingPunct="0"/>
            <a:endParaRPr lang="en-US" dirty="0">
              <a:solidFill>
                <a:srgbClr val="0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7588"/>
                                        </p:tgtEl>
                                        <p:attrNameLst>
                                          <p:attrName>style.visibility</p:attrName>
                                        </p:attrNameLst>
                                      </p:cBhvr>
                                      <p:to>
                                        <p:strVal val="visible"/>
                                      </p:to>
                                    </p:set>
                                    <p:animEffect transition="in" filter="dissolve">
                                      <p:cBhvr>
                                        <p:cTn id="7" dur="500"/>
                                        <p:tgtEl>
                                          <p:spTgt spid="6758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7589"/>
                                        </p:tgtEl>
                                        <p:attrNameLst>
                                          <p:attrName>style.visibility</p:attrName>
                                        </p:attrNameLst>
                                      </p:cBhvr>
                                      <p:to>
                                        <p:strVal val="visible"/>
                                      </p:to>
                                    </p:set>
                                    <p:animEffect transition="in" filter="dissolve">
                                      <p:cBhvr>
                                        <p:cTn id="12" dur="500"/>
                                        <p:tgtEl>
                                          <p:spTgt spid="67589"/>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7590"/>
                                        </p:tgtEl>
                                        <p:attrNameLst>
                                          <p:attrName>style.visibility</p:attrName>
                                        </p:attrNameLst>
                                      </p:cBhvr>
                                      <p:to>
                                        <p:strVal val="visible"/>
                                      </p:to>
                                    </p:set>
                                    <p:animEffect transition="in" filter="dissolve">
                                      <p:cBhvr>
                                        <p:cTn id="17" dur="500"/>
                                        <p:tgtEl>
                                          <p:spTgt spid="67590"/>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67591"/>
                                        </p:tgtEl>
                                        <p:attrNameLst>
                                          <p:attrName>style.visibility</p:attrName>
                                        </p:attrNameLst>
                                      </p:cBhvr>
                                      <p:to>
                                        <p:strVal val="visible"/>
                                      </p:to>
                                    </p:set>
                                    <p:animEffect transition="in" filter="dissolve">
                                      <p:cBhvr>
                                        <p:cTn id="22" dur="500"/>
                                        <p:tgtEl>
                                          <p:spTgt spid="675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8" grpId="0" animBg="1" autoUpdateAnimBg="0"/>
      <p:bldP spid="67589" grpId="0" animBg="1" autoUpdateAnimBg="0"/>
      <p:bldP spid="67590" grpId="0" animBg="1" autoUpdateAnimBg="0"/>
      <p:bldP spid="67591" grpId="0" animBg="1"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539552" y="-243408"/>
            <a:ext cx="7759700" cy="1092200"/>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algn="ctr">
              <a:lnSpc>
                <a:spcPct val="85000"/>
              </a:lnSpc>
            </a:pPr>
            <a:r>
              <a:rPr lang="en-US" sz="3600" b="1" dirty="0">
                <a:solidFill>
                  <a:srgbClr val="008000"/>
                </a:solidFill>
                <a:latin typeface="Calibri" panose="020F0502020204030204" pitchFamily="34" charset="0"/>
                <a:ea typeface="+mj-ea"/>
                <a:cs typeface="Calibri" panose="020F0502020204030204" pitchFamily="34" charset="0"/>
              </a:rPr>
              <a:t>What’s missing?</a:t>
            </a:r>
          </a:p>
        </p:txBody>
      </p:sp>
      <p:sp>
        <p:nvSpPr>
          <p:cNvPr id="3" name="Oval 3"/>
          <p:cNvSpPr>
            <a:spLocks noChangeArrowheads="1"/>
          </p:cNvSpPr>
          <p:nvPr/>
        </p:nvSpPr>
        <p:spPr bwMode="auto">
          <a:xfrm>
            <a:off x="2235200" y="2006600"/>
            <a:ext cx="4445000" cy="3987800"/>
          </a:xfrm>
          <a:prstGeom prst="ellipse">
            <a:avLst/>
          </a:prstGeom>
          <a:solidFill>
            <a:srgbClr val="99FF66"/>
          </a:solidFill>
          <a:ln w="50800">
            <a:solidFill>
              <a:schemeClr val="tx1"/>
            </a:solidFill>
            <a:round/>
            <a:headEnd/>
            <a:tailEnd/>
          </a:ln>
        </p:spPr>
        <p:txBody>
          <a:bodyPr wrap="none" anchor="ctr"/>
          <a:lstStyle/>
          <a:p>
            <a:endParaRPr lang="en-US" dirty="0">
              <a:solidFill>
                <a:srgbClr val="000000"/>
              </a:solidFill>
              <a:cs typeface="Arial" pitchFamily="34" charset="0"/>
            </a:endParaRPr>
          </a:p>
        </p:txBody>
      </p:sp>
      <p:sp>
        <p:nvSpPr>
          <p:cNvPr id="4" name="Rectangle 4"/>
          <p:cNvSpPr>
            <a:spLocks noChangeArrowheads="1"/>
          </p:cNvSpPr>
          <p:nvPr/>
        </p:nvSpPr>
        <p:spPr bwMode="auto">
          <a:xfrm>
            <a:off x="3117850" y="1670050"/>
            <a:ext cx="2755900" cy="688975"/>
          </a:xfrm>
          <a:prstGeom prst="rect">
            <a:avLst/>
          </a:prstGeom>
          <a:solidFill>
            <a:srgbClr val="FF99FF"/>
          </a:solidFill>
          <a:ln w="12700">
            <a:solidFill>
              <a:schemeClr val="tx1"/>
            </a:solidFill>
            <a:miter lim="800000"/>
            <a:headEnd/>
            <a:tailEnd/>
          </a:ln>
        </p:spPr>
        <p:txBody>
          <a:bodyPr lIns="92075" tIns="46038" rIns="92075" bIns="46038">
            <a:spAutoFit/>
          </a:bodyPr>
          <a:lstStyle/>
          <a:p>
            <a:pPr algn="ctr" eaLnBrk="0" hangingPunct="0">
              <a:lnSpc>
                <a:spcPct val="80000"/>
              </a:lnSpc>
            </a:pPr>
            <a:r>
              <a:rPr lang="en-US" sz="2400" b="1" dirty="0">
                <a:solidFill>
                  <a:srgbClr val="000000"/>
                </a:solidFill>
                <a:cs typeface="Arial" pitchFamily="34" charset="0"/>
              </a:rPr>
              <a:t>Active</a:t>
            </a:r>
          </a:p>
          <a:p>
            <a:pPr algn="ctr" eaLnBrk="0" hangingPunct="0">
              <a:lnSpc>
                <a:spcPct val="80000"/>
              </a:lnSpc>
            </a:pPr>
            <a:r>
              <a:rPr lang="en-US" sz="2400" b="1" dirty="0">
                <a:solidFill>
                  <a:srgbClr val="000000"/>
                </a:solidFill>
                <a:cs typeface="Arial" pitchFamily="34" charset="0"/>
              </a:rPr>
              <a:t>Experimentation</a:t>
            </a:r>
          </a:p>
        </p:txBody>
      </p:sp>
      <p:sp>
        <p:nvSpPr>
          <p:cNvPr id="5" name="Rectangle 5"/>
          <p:cNvSpPr>
            <a:spLocks noChangeArrowheads="1"/>
          </p:cNvSpPr>
          <p:nvPr/>
        </p:nvSpPr>
        <p:spPr bwMode="auto">
          <a:xfrm>
            <a:off x="5251450" y="3575050"/>
            <a:ext cx="2755900" cy="688975"/>
          </a:xfrm>
          <a:prstGeom prst="rect">
            <a:avLst/>
          </a:prstGeom>
          <a:solidFill>
            <a:srgbClr val="FF99FF"/>
          </a:solidFill>
          <a:ln w="12700">
            <a:solidFill>
              <a:schemeClr val="tx1"/>
            </a:solidFill>
            <a:miter lim="800000"/>
            <a:headEnd/>
            <a:tailEnd/>
          </a:ln>
        </p:spPr>
        <p:txBody>
          <a:bodyPr lIns="92075" tIns="46038" rIns="92075" bIns="46038">
            <a:spAutoFit/>
          </a:bodyPr>
          <a:lstStyle/>
          <a:p>
            <a:pPr algn="ctr" eaLnBrk="0" hangingPunct="0">
              <a:lnSpc>
                <a:spcPct val="80000"/>
              </a:lnSpc>
            </a:pPr>
            <a:r>
              <a:rPr lang="en-US" sz="2400" b="1" dirty="0">
                <a:solidFill>
                  <a:srgbClr val="000000"/>
                </a:solidFill>
                <a:cs typeface="Arial" pitchFamily="34" charset="0"/>
              </a:rPr>
              <a:t>Concrete</a:t>
            </a:r>
          </a:p>
          <a:p>
            <a:pPr algn="ctr" eaLnBrk="0" hangingPunct="0">
              <a:lnSpc>
                <a:spcPct val="80000"/>
              </a:lnSpc>
            </a:pPr>
            <a:r>
              <a:rPr lang="en-US" sz="2400" b="1" dirty="0">
                <a:solidFill>
                  <a:srgbClr val="000000"/>
                </a:solidFill>
                <a:cs typeface="Arial" pitchFamily="34" charset="0"/>
              </a:rPr>
              <a:t>Experience</a:t>
            </a:r>
          </a:p>
        </p:txBody>
      </p:sp>
      <p:sp>
        <p:nvSpPr>
          <p:cNvPr id="6" name="Rectangle 6"/>
          <p:cNvSpPr>
            <a:spLocks noChangeArrowheads="1"/>
          </p:cNvSpPr>
          <p:nvPr/>
        </p:nvSpPr>
        <p:spPr bwMode="auto">
          <a:xfrm>
            <a:off x="3194050" y="5632450"/>
            <a:ext cx="2755900" cy="688975"/>
          </a:xfrm>
          <a:prstGeom prst="rect">
            <a:avLst/>
          </a:prstGeom>
          <a:solidFill>
            <a:srgbClr val="FF99FF"/>
          </a:solidFill>
          <a:ln w="12700">
            <a:solidFill>
              <a:schemeClr val="tx1"/>
            </a:solidFill>
            <a:miter lim="800000"/>
            <a:headEnd/>
            <a:tailEnd/>
          </a:ln>
        </p:spPr>
        <p:txBody>
          <a:bodyPr lIns="92075" tIns="46038" rIns="92075" bIns="46038">
            <a:spAutoFit/>
          </a:bodyPr>
          <a:lstStyle/>
          <a:p>
            <a:pPr algn="ctr" eaLnBrk="0" hangingPunct="0">
              <a:lnSpc>
                <a:spcPct val="80000"/>
              </a:lnSpc>
            </a:pPr>
            <a:r>
              <a:rPr lang="en-US" sz="2400" b="1" dirty="0">
                <a:solidFill>
                  <a:srgbClr val="000000"/>
                </a:solidFill>
                <a:cs typeface="Arial" pitchFamily="34" charset="0"/>
              </a:rPr>
              <a:t>Reflective</a:t>
            </a:r>
          </a:p>
          <a:p>
            <a:pPr algn="ctr" eaLnBrk="0" hangingPunct="0">
              <a:lnSpc>
                <a:spcPct val="80000"/>
              </a:lnSpc>
            </a:pPr>
            <a:r>
              <a:rPr lang="en-US" sz="2400" b="1" dirty="0">
                <a:solidFill>
                  <a:srgbClr val="000000"/>
                </a:solidFill>
                <a:cs typeface="Arial" pitchFamily="34" charset="0"/>
              </a:rPr>
              <a:t>Observation</a:t>
            </a:r>
          </a:p>
        </p:txBody>
      </p:sp>
      <p:sp>
        <p:nvSpPr>
          <p:cNvPr id="7" name="Rectangle 7"/>
          <p:cNvSpPr>
            <a:spLocks noChangeArrowheads="1"/>
          </p:cNvSpPr>
          <p:nvPr/>
        </p:nvSpPr>
        <p:spPr bwMode="auto">
          <a:xfrm>
            <a:off x="831850" y="3575050"/>
            <a:ext cx="2901950" cy="688975"/>
          </a:xfrm>
          <a:prstGeom prst="rect">
            <a:avLst/>
          </a:prstGeom>
          <a:solidFill>
            <a:srgbClr val="FF99FF"/>
          </a:solidFill>
          <a:ln w="12700">
            <a:solidFill>
              <a:schemeClr val="tx1"/>
            </a:solidFill>
            <a:miter lim="800000"/>
            <a:headEnd/>
            <a:tailEnd/>
          </a:ln>
        </p:spPr>
        <p:txBody>
          <a:bodyPr lIns="92075" tIns="46038" rIns="92075" bIns="46038">
            <a:spAutoFit/>
          </a:bodyPr>
          <a:lstStyle/>
          <a:p>
            <a:pPr algn="ctr" eaLnBrk="0" hangingPunct="0">
              <a:lnSpc>
                <a:spcPct val="80000"/>
              </a:lnSpc>
            </a:pPr>
            <a:r>
              <a:rPr lang="en-US" sz="2400" b="1" dirty="0">
                <a:solidFill>
                  <a:srgbClr val="000000"/>
                </a:solidFill>
                <a:cs typeface="Arial" pitchFamily="34" charset="0"/>
              </a:rPr>
              <a:t>Abstract</a:t>
            </a:r>
          </a:p>
          <a:p>
            <a:pPr algn="ctr" eaLnBrk="0" hangingPunct="0">
              <a:lnSpc>
                <a:spcPct val="80000"/>
              </a:lnSpc>
            </a:pPr>
            <a:r>
              <a:rPr lang="en-US" sz="2400" b="1" dirty="0" err="1">
                <a:solidFill>
                  <a:srgbClr val="000000"/>
                </a:solidFill>
                <a:cs typeface="Arial" pitchFamily="34" charset="0"/>
              </a:rPr>
              <a:t>Conceptualisation</a:t>
            </a:r>
            <a:endParaRPr lang="en-US" sz="2400" b="1" dirty="0">
              <a:solidFill>
                <a:srgbClr val="000000"/>
              </a:solidFill>
              <a:cs typeface="Arial" pitchFamily="34" charset="0"/>
            </a:endParaRPr>
          </a:p>
        </p:txBody>
      </p:sp>
      <p:sp>
        <p:nvSpPr>
          <p:cNvPr id="8" name="AutoShape 8">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endParaRPr lang="en-US" dirty="0">
              <a:solidFill>
                <a:srgbClr val="000000"/>
              </a:solidFill>
              <a:cs typeface="Arial" pitchFamily="34" charset="0"/>
            </a:endParaRPr>
          </a:p>
        </p:txBody>
      </p:sp>
      <p:sp>
        <p:nvSpPr>
          <p:cNvPr id="9" name="Rectangle 4"/>
          <p:cNvSpPr>
            <a:spLocks noChangeArrowheads="1"/>
          </p:cNvSpPr>
          <p:nvPr/>
        </p:nvSpPr>
        <p:spPr bwMode="auto">
          <a:xfrm>
            <a:off x="467430" y="1268700"/>
            <a:ext cx="2755900" cy="441597"/>
          </a:xfrm>
          <a:prstGeom prst="rect">
            <a:avLst/>
          </a:prstGeom>
          <a:solidFill>
            <a:srgbClr val="FF0000"/>
          </a:solidFill>
          <a:ln w="12700">
            <a:solidFill>
              <a:schemeClr val="tx1"/>
            </a:solidFill>
            <a:miter lim="800000"/>
            <a:headEnd/>
            <a:tailEnd/>
          </a:ln>
        </p:spPr>
        <p:txBody>
          <a:bodyPr lIns="92075" tIns="46038" rIns="92075" bIns="46038">
            <a:spAutoFit/>
          </a:bodyPr>
          <a:lstStyle/>
          <a:p>
            <a:pPr algn="ctr" eaLnBrk="0" hangingPunct="0">
              <a:lnSpc>
                <a:spcPct val="80000"/>
              </a:lnSpc>
            </a:pPr>
            <a:r>
              <a:rPr lang="en-US" sz="2800" b="1" dirty="0">
                <a:solidFill>
                  <a:srgbClr val="FFFF00"/>
                </a:solidFill>
                <a:cs typeface="Arial" pitchFamily="34" charset="0"/>
              </a:rPr>
              <a:t>Feelings?</a:t>
            </a:r>
          </a:p>
        </p:txBody>
      </p:sp>
      <p:sp>
        <p:nvSpPr>
          <p:cNvPr id="10" name="Rectangle 4"/>
          <p:cNvSpPr>
            <a:spLocks noChangeArrowheads="1"/>
          </p:cNvSpPr>
          <p:nvPr/>
        </p:nvSpPr>
        <p:spPr bwMode="auto">
          <a:xfrm>
            <a:off x="6388100" y="1916790"/>
            <a:ext cx="2755900" cy="441597"/>
          </a:xfrm>
          <a:prstGeom prst="rect">
            <a:avLst/>
          </a:prstGeom>
          <a:solidFill>
            <a:srgbClr val="FF0000"/>
          </a:solidFill>
          <a:ln w="12700">
            <a:solidFill>
              <a:schemeClr val="tx1"/>
            </a:solidFill>
            <a:miter lim="800000"/>
            <a:headEnd/>
            <a:tailEnd/>
          </a:ln>
        </p:spPr>
        <p:txBody>
          <a:bodyPr lIns="92075" tIns="46038" rIns="92075" bIns="46038">
            <a:spAutoFit/>
          </a:bodyPr>
          <a:lstStyle/>
          <a:p>
            <a:pPr algn="ctr" eaLnBrk="0" hangingPunct="0">
              <a:lnSpc>
                <a:spcPct val="80000"/>
              </a:lnSpc>
            </a:pPr>
            <a:r>
              <a:rPr lang="en-US" sz="2800" b="1" dirty="0">
                <a:solidFill>
                  <a:srgbClr val="FFFF00"/>
                </a:solidFill>
                <a:cs typeface="Arial" pitchFamily="34" charset="0"/>
              </a:rPr>
              <a:t>Emotions?</a:t>
            </a:r>
          </a:p>
        </p:txBody>
      </p:sp>
      <p:sp>
        <p:nvSpPr>
          <p:cNvPr id="11" name="Rectangle 4"/>
          <p:cNvSpPr>
            <a:spLocks noChangeArrowheads="1"/>
          </p:cNvSpPr>
          <p:nvPr/>
        </p:nvSpPr>
        <p:spPr bwMode="auto">
          <a:xfrm>
            <a:off x="251400" y="5229250"/>
            <a:ext cx="2755900" cy="441597"/>
          </a:xfrm>
          <a:prstGeom prst="rect">
            <a:avLst/>
          </a:prstGeom>
          <a:solidFill>
            <a:srgbClr val="FF0000"/>
          </a:solidFill>
          <a:ln w="12700">
            <a:solidFill>
              <a:schemeClr val="tx1"/>
            </a:solidFill>
            <a:miter lim="800000"/>
            <a:headEnd/>
            <a:tailEnd/>
          </a:ln>
        </p:spPr>
        <p:txBody>
          <a:bodyPr lIns="92075" tIns="46038" rIns="92075" bIns="46038">
            <a:spAutoFit/>
          </a:bodyPr>
          <a:lstStyle/>
          <a:p>
            <a:pPr algn="ctr" eaLnBrk="0" hangingPunct="0">
              <a:lnSpc>
                <a:spcPct val="80000"/>
              </a:lnSpc>
            </a:pPr>
            <a:r>
              <a:rPr lang="en-US" sz="2800" b="1" dirty="0">
                <a:solidFill>
                  <a:srgbClr val="FFFF00"/>
                </a:solidFill>
                <a:cs typeface="Arial" pitchFamily="34" charset="0"/>
              </a:rPr>
              <a:t>People?</a:t>
            </a:r>
          </a:p>
        </p:txBody>
      </p:sp>
      <p:sp>
        <p:nvSpPr>
          <p:cNvPr id="12" name="Rectangle 4"/>
          <p:cNvSpPr>
            <a:spLocks noChangeArrowheads="1"/>
          </p:cNvSpPr>
          <p:nvPr/>
        </p:nvSpPr>
        <p:spPr bwMode="auto">
          <a:xfrm>
            <a:off x="5796136" y="4941210"/>
            <a:ext cx="2971964" cy="437685"/>
          </a:xfrm>
          <a:prstGeom prst="rect">
            <a:avLst/>
          </a:prstGeom>
          <a:solidFill>
            <a:srgbClr val="FF0000"/>
          </a:solidFill>
          <a:ln w="12700">
            <a:solidFill>
              <a:schemeClr val="tx1"/>
            </a:solidFill>
            <a:miter lim="800000"/>
            <a:headEnd/>
            <a:tailEnd/>
          </a:ln>
        </p:spPr>
        <p:txBody>
          <a:bodyPr wrap="square" lIns="92075" tIns="46038" rIns="92075" bIns="46038">
            <a:spAutoFit/>
          </a:bodyPr>
          <a:lstStyle/>
          <a:p>
            <a:pPr algn="ctr" eaLnBrk="0" hangingPunct="0">
              <a:lnSpc>
                <a:spcPct val="80000"/>
              </a:lnSpc>
            </a:pPr>
            <a:r>
              <a:rPr lang="en-US" sz="2800" b="1" dirty="0">
                <a:solidFill>
                  <a:srgbClr val="FFFF00"/>
                </a:solidFill>
                <a:cs typeface="Arial" pitchFamily="34" charset="0"/>
              </a:rPr>
              <a:t>Communication?</a:t>
            </a:r>
          </a:p>
        </p:txBody>
      </p:sp>
      <p:sp>
        <p:nvSpPr>
          <p:cNvPr id="13" name="Rectangle 4"/>
          <p:cNvSpPr>
            <a:spLocks noChangeArrowheads="1"/>
          </p:cNvSpPr>
          <p:nvPr/>
        </p:nvSpPr>
        <p:spPr bwMode="auto">
          <a:xfrm>
            <a:off x="251400" y="2780910"/>
            <a:ext cx="2755900" cy="441597"/>
          </a:xfrm>
          <a:prstGeom prst="rect">
            <a:avLst/>
          </a:prstGeom>
          <a:solidFill>
            <a:srgbClr val="FF0000"/>
          </a:solidFill>
          <a:ln w="12700">
            <a:solidFill>
              <a:schemeClr val="tx1"/>
            </a:solidFill>
            <a:miter lim="800000"/>
            <a:headEnd/>
            <a:tailEnd/>
          </a:ln>
        </p:spPr>
        <p:txBody>
          <a:bodyPr lIns="92075" tIns="46038" rIns="92075" bIns="46038">
            <a:spAutoFit/>
          </a:bodyPr>
          <a:lstStyle/>
          <a:p>
            <a:pPr algn="ctr" eaLnBrk="0" hangingPunct="0">
              <a:lnSpc>
                <a:spcPct val="80000"/>
              </a:lnSpc>
            </a:pPr>
            <a:r>
              <a:rPr lang="en-US" sz="2800" b="1" dirty="0">
                <a:solidFill>
                  <a:srgbClr val="FFFF00"/>
                </a:solidFill>
                <a:cs typeface="Arial" pitchFamily="34" charset="0"/>
              </a:rPr>
              <a:t>Judgments?</a:t>
            </a:r>
          </a:p>
        </p:txBody>
      </p:sp>
      <p:sp>
        <p:nvSpPr>
          <p:cNvPr id="14" name="Rectangle 4"/>
          <p:cNvSpPr>
            <a:spLocks noChangeArrowheads="1"/>
          </p:cNvSpPr>
          <p:nvPr/>
        </p:nvSpPr>
        <p:spPr bwMode="auto">
          <a:xfrm>
            <a:off x="5868180" y="2924930"/>
            <a:ext cx="2755900" cy="441597"/>
          </a:xfrm>
          <a:prstGeom prst="rect">
            <a:avLst/>
          </a:prstGeom>
          <a:solidFill>
            <a:srgbClr val="FF0000"/>
          </a:solidFill>
          <a:ln w="12700">
            <a:solidFill>
              <a:schemeClr val="tx1"/>
            </a:solidFill>
            <a:miter lim="800000"/>
            <a:headEnd/>
            <a:tailEnd/>
          </a:ln>
        </p:spPr>
        <p:txBody>
          <a:bodyPr lIns="92075" tIns="46038" rIns="92075" bIns="46038">
            <a:spAutoFit/>
          </a:bodyPr>
          <a:lstStyle/>
          <a:p>
            <a:pPr algn="ctr" eaLnBrk="0" hangingPunct="0">
              <a:lnSpc>
                <a:spcPct val="80000"/>
              </a:lnSpc>
            </a:pPr>
            <a:r>
              <a:rPr lang="en-US" sz="2800" b="1" dirty="0">
                <a:solidFill>
                  <a:srgbClr val="FFFF00"/>
                </a:solidFill>
                <a:cs typeface="Arial" pitchFamily="34" charset="0"/>
              </a:rPr>
              <a:t>Desire?</a:t>
            </a:r>
          </a:p>
        </p:txBody>
      </p:sp>
      <p:sp>
        <p:nvSpPr>
          <p:cNvPr id="15" name="Rectangle 4"/>
          <p:cNvSpPr>
            <a:spLocks noChangeArrowheads="1"/>
          </p:cNvSpPr>
          <p:nvPr/>
        </p:nvSpPr>
        <p:spPr bwMode="auto">
          <a:xfrm>
            <a:off x="6388100" y="1052670"/>
            <a:ext cx="2755900" cy="441597"/>
          </a:xfrm>
          <a:prstGeom prst="rect">
            <a:avLst/>
          </a:prstGeom>
          <a:solidFill>
            <a:srgbClr val="FF0000"/>
          </a:solidFill>
          <a:ln w="12700">
            <a:solidFill>
              <a:schemeClr val="tx1"/>
            </a:solidFill>
            <a:miter lim="800000"/>
            <a:headEnd/>
            <a:tailEnd/>
          </a:ln>
        </p:spPr>
        <p:txBody>
          <a:bodyPr lIns="92075" tIns="46038" rIns="92075" bIns="46038">
            <a:spAutoFit/>
          </a:bodyPr>
          <a:lstStyle/>
          <a:p>
            <a:pPr algn="ctr" eaLnBrk="0" hangingPunct="0">
              <a:lnSpc>
                <a:spcPct val="80000"/>
              </a:lnSpc>
            </a:pPr>
            <a:r>
              <a:rPr lang="en-US" sz="2800" b="1" dirty="0">
                <a:solidFill>
                  <a:srgbClr val="FFFF00"/>
                </a:solidFill>
                <a:cs typeface="Arial" pitchFamily="34" charset="0"/>
              </a:rPr>
              <a:t>Engagement?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ChangeArrowheads="1"/>
          </p:cNvSpPr>
          <p:nvPr/>
        </p:nvSpPr>
        <p:spPr bwMode="auto">
          <a:xfrm>
            <a:off x="844550" y="0"/>
            <a:ext cx="7759700" cy="1196752"/>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algn="ctr">
              <a:lnSpc>
                <a:spcPct val="85000"/>
              </a:lnSpc>
            </a:pPr>
            <a:r>
              <a:rPr lang="en-US" sz="3600" b="1" dirty="0">
                <a:solidFill>
                  <a:srgbClr val="008000"/>
                </a:solidFill>
                <a:latin typeface="Calibri" panose="020F0502020204030204" pitchFamily="34" charset="0"/>
                <a:ea typeface="+mj-ea"/>
                <a:cs typeface="Calibri" panose="020F0502020204030204" pitchFamily="34" charset="0"/>
              </a:rPr>
              <a:t>Is this a cycle?</a:t>
            </a:r>
          </a:p>
        </p:txBody>
      </p:sp>
      <p:sp>
        <p:nvSpPr>
          <p:cNvPr id="68611" name="Oval 3"/>
          <p:cNvSpPr>
            <a:spLocks noChangeArrowheads="1"/>
          </p:cNvSpPr>
          <p:nvPr/>
        </p:nvSpPr>
        <p:spPr bwMode="auto">
          <a:xfrm>
            <a:off x="2244725" y="2006600"/>
            <a:ext cx="4435475" cy="3987800"/>
          </a:xfrm>
          <a:prstGeom prst="ellipse">
            <a:avLst/>
          </a:prstGeom>
          <a:solidFill>
            <a:srgbClr val="CC99FF"/>
          </a:solidFill>
          <a:ln w="50800">
            <a:solidFill>
              <a:schemeClr val="tx1"/>
            </a:solidFill>
            <a:round/>
            <a:headEnd/>
            <a:tailEnd/>
          </a:ln>
        </p:spPr>
        <p:txBody>
          <a:bodyPr wrap="none" anchor="ctr"/>
          <a:lstStyle/>
          <a:p>
            <a:pPr eaLnBrk="0" hangingPunct="0"/>
            <a:endParaRPr lang="en-US" dirty="0">
              <a:solidFill>
                <a:srgbClr val="000000"/>
              </a:solidFill>
            </a:endParaRPr>
          </a:p>
        </p:txBody>
      </p:sp>
      <p:sp>
        <p:nvSpPr>
          <p:cNvPr id="73732" name="Rectangle 4"/>
          <p:cNvSpPr>
            <a:spLocks noChangeArrowheads="1"/>
          </p:cNvSpPr>
          <p:nvPr/>
        </p:nvSpPr>
        <p:spPr bwMode="auto">
          <a:xfrm>
            <a:off x="2627313" y="1700213"/>
            <a:ext cx="3471862" cy="469900"/>
          </a:xfrm>
          <a:prstGeom prst="rect">
            <a:avLst/>
          </a:prstGeom>
          <a:solidFill>
            <a:srgbClr val="A50021"/>
          </a:solidFill>
          <a:ln w="12700">
            <a:solidFill>
              <a:schemeClr val="tx1"/>
            </a:solidFill>
            <a:miter lim="800000"/>
            <a:headEnd/>
            <a:tailEnd/>
          </a:ln>
          <a:effectLst/>
        </p:spPr>
        <p:txBody>
          <a:bodyPr lIns="92075" tIns="46038" rIns="92075" bIns="46038">
            <a:spAutoFit/>
          </a:bodyPr>
          <a:lstStyle/>
          <a:p>
            <a:pPr algn="ctr" eaLnBrk="0" hangingPunct="0">
              <a:lnSpc>
                <a:spcPct val="80000"/>
              </a:lnSpc>
              <a:defRPr/>
            </a:pPr>
            <a:r>
              <a:rPr lang="en-US" sz="3000" b="1" dirty="0">
                <a:solidFill>
                  <a:srgbClr val="FFFFFF"/>
                </a:solidFill>
                <a:effectLst>
                  <a:outerShdw blurRad="38100" dist="38100" dir="2700000" algn="tl">
                    <a:srgbClr val="000000"/>
                  </a:outerShdw>
                </a:effectLst>
              </a:rPr>
              <a:t>Wanting/Needing</a:t>
            </a:r>
          </a:p>
        </p:txBody>
      </p:sp>
      <p:sp>
        <p:nvSpPr>
          <p:cNvPr id="73733" name="Rectangle 5"/>
          <p:cNvSpPr>
            <a:spLocks noChangeArrowheads="1"/>
          </p:cNvSpPr>
          <p:nvPr/>
        </p:nvSpPr>
        <p:spPr bwMode="auto">
          <a:xfrm>
            <a:off x="5181600" y="3816350"/>
            <a:ext cx="2965450" cy="469900"/>
          </a:xfrm>
          <a:prstGeom prst="rect">
            <a:avLst/>
          </a:prstGeom>
          <a:solidFill>
            <a:srgbClr val="A50021"/>
          </a:solidFill>
          <a:ln w="12700">
            <a:solidFill>
              <a:schemeClr val="tx1"/>
            </a:solidFill>
            <a:miter lim="800000"/>
            <a:headEnd/>
            <a:tailEnd/>
          </a:ln>
          <a:effectLst/>
        </p:spPr>
        <p:txBody>
          <a:bodyPr lIns="92075" tIns="46038" rIns="92075" bIns="46038">
            <a:spAutoFit/>
          </a:bodyPr>
          <a:lstStyle/>
          <a:p>
            <a:pPr algn="ctr" eaLnBrk="0" hangingPunct="0">
              <a:lnSpc>
                <a:spcPct val="80000"/>
              </a:lnSpc>
              <a:defRPr/>
            </a:pPr>
            <a:r>
              <a:rPr lang="en-US" sz="3000" b="1" dirty="0">
                <a:solidFill>
                  <a:srgbClr val="FFFFFF"/>
                </a:solidFill>
                <a:effectLst>
                  <a:outerShdw blurRad="38100" dist="38100" dir="2700000" algn="tl">
                    <a:srgbClr val="000000"/>
                  </a:outerShdw>
                </a:effectLst>
              </a:rPr>
              <a:t>Doing</a:t>
            </a:r>
          </a:p>
        </p:txBody>
      </p:sp>
      <p:sp>
        <p:nvSpPr>
          <p:cNvPr id="73734" name="Rectangle 6"/>
          <p:cNvSpPr>
            <a:spLocks noChangeArrowheads="1"/>
          </p:cNvSpPr>
          <p:nvPr/>
        </p:nvSpPr>
        <p:spPr bwMode="auto">
          <a:xfrm>
            <a:off x="3124200" y="5797550"/>
            <a:ext cx="2965450" cy="469900"/>
          </a:xfrm>
          <a:prstGeom prst="rect">
            <a:avLst/>
          </a:prstGeom>
          <a:solidFill>
            <a:srgbClr val="A50021"/>
          </a:solidFill>
          <a:ln w="12700">
            <a:solidFill>
              <a:schemeClr val="tx1"/>
            </a:solidFill>
            <a:miter lim="800000"/>
            <a:headEnd/>
            <a:tailEnd/>
          </a:ln>
          <a:effectLst/>
        </p:spPr>
        <p:txBody>
          <a:bodyPr lIns="92075" tIns="46038" rIns="92075" bIns="46038">
            <a:spAutoFit/>
          </a:bodyPr>
          <a:lstStyle/>
          <a:p>
            <a:pPr algn="ctr" eaLnBrk="0" hangingPunct="0">
              <a:lnSpc>
                <a:spcPct val="80000"/>
              </a:lnSpc>
              <a:defRPr/>
            </a:pPr>
            <a:r>
              <a:rPr lang="en-US" sz="3000" b="1" dirty="0">
                <a:solidFill>
                  <a:srgbClr val="FFFFFF"/>
                </a:solidFill>
                <a:effectLst>
                  <a:outerShdw blurRad="38100" dist="38100" dir="2700000" algn="tl">
                    <a:srgbClr val="000000"/>
                  </a:outerShdw>
                </a:effectLst>
              </a:rPr>
              <a:t>Feedback</a:t>
            </a:r>
          </a:p>
        </p:txBody>
      </p:sp>
      <p:sp>
        <p:nvSpPr>
          <p:cNvPr id="73735" name="Rectangle 7"/>
          <p:cNvSpPr>
            <a:spLocks noChangeArrowheads="1"/>
          </p:cNvSpPr>
          <p:nvPr/>
        </p:nvSpPr>
        <p:spPr bwMode="auto">
          <a:xfrm>
            <a:off x="609600" y="3816350"/>
            <a:ext cx="2965450" cy="469900"/>
          </a:xfrm>
          <a:prstGeom prst="rect">
            <a:avLst/>
          </a:prstGeom>
          <a:solidFill>
            <a:srgbClr val="A50021"/>
          </a:solidFill>
          <a:ln w="12700">
            <a:solidFill>
              <a:schemeClr val="tx1"/>
            </a:solidFill>
            <a:miter lim="800000"/>
            <a:headEnd/>
            <a:tailEnd/>
          </a:ln>
          <a:effectLst/>
        </p:spPr>
        <p:txBody>
          <a:bodyPr lIns="92075" tIns="46038" rIns="92075" bIns="46038">
            <a:spAutoFit/>
          </a:bodyPr>
          <a:lstStyle/>
          <a:p>
            <a:pPr algn="ctr" eaLnBrk="0" hangingPunct="0">
              <a:lnSpc>
                <a:spcPct val="80000"/>
              </a:lnSpc>
              <a:defRPr/>
            </a:pPr>
            <a:r>
              <a:rPr lang="en-US" sz="3000" b="1" dirty="0">
                <a:solidFill>
                  <a:srgbClr val="FFFFFF"/>
                </a:solidFill>
                <a:effectLst>
                  <a:outerShdw blurRad="38100" dist="38100" dir="2700000" algn="tl">
                    <a:srgbClr val="000000"/>
                  </a:outerShdw>
                </a:effectLst>
              </a:rPr>
              <a:t>Making sense</a:t>
            </a:r>
          </a:p>
        </p:txBody>
      </p:sp>
      <p:sp>
        <p:nvSpPr>
          <p:cNvPr id="8" name="TextBox 7"/>
          <p:cNvSpPr txBox="1"/>
          <p:nvPr/>
        </p:nvSpPr>
        <p:spPr>
          <a:xfrm>
            <a:off x="4000496" y="1071546"/>
            <a:ext cx="4786346" cy="584775"/>
          </a:xfrm>
          <a:prstGeom prst="rect">
            <a:avLst/>
          </a:prstGeom>
          <a:noFill/>
        </p:spPr>
        <p:txBody>
          <a:bodyPr wrap="square" rtlCol="0">
            <a:spAutoFit/>
          </a:bodyPr>
          <a:lstStyle/>
          <a:p>
            <a:pPr eaLnBrk="0" hangingPunct="0"/>
            <a:r>
              <a:rPr lang="en-GB" sz="2800" b="1" dirty="0">
                <a:solidFill>
                  <a:srgbClr val="C00000"/>
                </a:solidFill>
                <a:latin typeface="Verdana" pitchFamily="34" charset="0"/>
              </a:rPr>
              <a:t>- No!</a:t>
            </a:r>
            <a:r>
              <a:rPr lang="en-GB" sz="3200" dirty="0">
                <a:solidFill>
                  <a:srgbClr val="C00000"/>
                </a:solidFill>
              </a:rPr>
              <a:t> </a:t>
            </a:r>
            <a:r>
              <a:rPr lang="en-GB" sz="2800" b="1" dirty="0">
                <a:solidFill>
                  <a:srgbClr val="C00000"/>
                </a:solidFill>
                <a:latin typeface="Verdana" pitchFamily="34" charset="0"/>
              </a:rPr>
              <a:t>It’s not a cycle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3732"/>
                                        </p:tgtEl>
                                        <p:attrNameLst>
                                          <p:attrName>style.visibility</p:attrName>
                                        </p:attrNameLst>
                                      </p:cBhvr>
                                      <p:to>
                                        <p:strVal val="visible"/>
                                      </p:to>
                                    </p:set>
                                    <p:animEffect transition="in" filter="dissolve">
                                      <p:cBhvr>
                                        <p:cTn id="7" dur="500"/>
                                        <p:tgtEl>
                                          <p:spTgt spid="7373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3733"/>
                                        </p:tgtEl>
                                        <p:attrNameLst>
                                          <p:attrName>style.visibility</p:attrName>
                                        </p:attrNameLst>
                                      </p:cBhvr>
                                      <p:to>
                                        <p:strVal val="visible"/>
                                      </p:to>
                                    </p:set>
                                    <p:animEffect transition="in" filter="dissolve">
                                      <p:cBhvr>
                                        <p:cTn id="12" dur="500"/>
                                        <p:tgtEl>
                                          <p:spTgt spid="7373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3734"/>
                                        </p:tgtEl>
                                        <p:attrNameLst>
                                          <p:attrName>style.visibility</p:attrName>
                                        </p:attrNameLst>
                                      </p:cBhvr>
                                      <p:to>
                                        <p:strVal val="visible"/>
                                      </p:to>
                                    </p:set>
                                    <p:animEffect transition="in" filter="dissolve">
                                      <p:cBhvr>
                                        <p:cTn id="17" dur="500"/>
                                        <p:tgtEl>
                                          <p:spTgt spid="73734"/>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73735"/>
                                        </p:tgtEl>
                                        <p:attrNameLst>
                                          <p:attrName>style.visibility</p:attrName>
                                        </p:attrNameLst>
                                      </p:cBhvr>
                                      <p:to>
                                        <p:strVal val="visible"/>
                                      </p:to>
                                    </p:set>
                                    <p:animEffect transition="in" filter="dissolve">
                                      <p:cBhvr>
                                        <p:cTn id="22" dur="500"/>
                                        <p:tgtEl>
                                          <p:spTgt spid="73735"/>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iterate type="lt">
                                    <p:tmAbs val="500"/>
                                  </p:iterate>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2" grpId="0" animBg="1" autoUpdateAnimBg="0"/>
      <p:bldP spid="73733" grpId="0" animBg="1" autoUpdateAnimBg="0"/>
      <p:bldP spid="73734" grpId="0" animBg="1" autoUpdateAnimBg="0"/>
      <p:bldP spid="73735" grpId="0" animBg="1" autoUpdateAnimBg="0"/>
      <p:bldP spid="8"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US" sz="3600" b="1" dirty="0">
                <a:latin typeface="Calibri" panose="020F0502020204030204" pitchFamily="34" charset="0"/>
                <a:cs typeface="Calibri" panose="020F0502020204030204" pitchFamily="34" charset="0"/>
              </a:rPr>
              <a:t>Ripples on a pond….</a:t>
            </a:r>
          </a:p>
        </p:txBody>
      </p:sp>
      <p:sp>
        <p:nvSpPr>
          <p:cNvPr id="75779" name="Oval 3"/>
          <p:cNvSpPr>
            <a:spLocks noChangeArrowheads="1"/>
          </p:cNvSpPr>
          <p:nvPr/>
        </p:nvSpPr>
        <p:spPr bwMode="auto">
          <a:xfrm>
            <a:off x="3378200" y="2844800"/>
            <a:ext cx="1930400" cy="1778000"/>
          </a:xfrm>
          <a:prstGeom prst="ellipse">
            <a:avLst/>
          </a:prstGeom>
          <a:solidFill>
            <a:srgbClr val="FFFF66"/>
          </a:solidFill>
          <a:ln w="50800">
            <a:solidFill>
              <a:schemeClr val="tx1"/>
            </a:solidFill>
            <a:round/>
            <a:headEnd/>
            <a:tailEnd/>
          </a:ln>
        </p:spPr>
        <p:txBody>
          <a:bodyPr wrap="none" lIns="92075" tIns="46038" rIns="92075" bIns="46038" anchor="ctr"/>
          <a:lstStyle/>
          <a:p>
            <a:pPr algn="ctr" eaLnBrk="0" hangingPunct="0"/>
            <a:r>
              <a:rPr lang="en-US" sz="2800" b="1" dirty="0">
                <a:solidFill>
                  <a:srgbClr val="000000"/>
                </a:solidFill>
              </a:rPr>
              <a:t>Wanting/</a:t>
            </a:r>
          </a:p>
          <a:p>
            <a:pPr algn="ctr" eaLnBrk="0" hangingPunct="0"/>
            <a:r>
              <a:rPr lang="en-US" sz="2800" b="1" dirty="0">
                <a:solidFill>
                  <a:srgbClr val="000000"/>
                </a:solidFill>
              </a:rPr>
              <a:t>Needing</a:t>
            </a:r>
          </a:p>
        </p:txBody>
      </p:sp>
      <p:sp>
        <p:nvSpPr>
          <p:cNvPr id="69636" name="AutoShape 4">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eaLnBrk="0" hangingPunct="0"/>
            <a:endParaRPr lang="en-US" dirty="0">
              <a:solidFill>
                <a:srgbClr val="0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5779"/>
                                        </p:tgtEl>
                                        <p:attrNameLst>
                                          <p:attrName>style.visibility</p:attrName>
                                        </p:attrNameLst>
                                      </p:cBhvr>
                                      <p:to>
                                        <p:strVal val="visible"/>
                                      </p:to>
                                    </p:set>
                                    <p:animEffect transition="in" filter="dissolve">
                                      <p:cBhvr>
                                        <p:cTn id="7" dur="500"/>
                                        <p:tgtEl>
                                          <p:spTgt spid="757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9" grpId="0" animBg="1" autoUpdateAnimBg="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Oval 2"/>
          <p:cNvSpPr>
            <a:spLocks noChangeArrowheads="1"/>
          </p:cNvSpPr>
          <p:nvPr/>
        </p:nvSpPr>
        <p:spPr bwMode="auto">
          <a:xfrm>
            <a:off x="2692400" y="2082800"/>
            <a:ext cx="3378200" cy="3302000"/>
          </a:xfrm>
          <a:prstGeom prst="ellipse">
            <a:avLst/>
          </a:prstGeom>
          <a:solidFill>
            <a:srgbClr val="FF3300"/>
          </a:solidFill>
          <a:ln w="50800">
            <a:solidFill>
              <a:schemeClr val="tx1"/>
            </a:solidFill>
            <a:round/>
            <a:headEnd/>
            <a:tailEnd/>
          </a:ln>
        </p:spPr>
        <p:txBody>
          <a:bodyPr wrap="none" anchor="ctr"/>
          <a:lstStyle/>
          <a:p>
            <a:pPr eaLnBrk="0" hangingPunct="0"/>
            <a:endParaRPr lang="en-US" dirty="0">
              <a:solidFill>
                <a:srgbClr val="000000"/>
              </a:solidFill>
            </a:endParaRPr>
          </a:p>
        </p:txBody>
      </p:sp>
      <p:sp>
        <p:nvSpPr>
          <p:cNvPr id="77827" name="Oval 3"/>
          <p:cNvSpPr>
            <a:spLocks noChangeArrowheads="1"/>
          </p:cNvSpPr>
          <p:nvPr/>
        </p:nvSpPr>
        <p:spPr bwMode="auto">
          <a:xfrm>
            <a:off x="3378200" y="2844800"/>
            <a:ext cx="1930400" cy="1778000"/>
          </a:xfrm>
          <a:prstGeom prst="ellipse">
            <a:avLst/>
          </a:prstGeom>
          <a:solidFill>
            <a:srgbClr val="FFFF66"/>
          </a:solidFill>
          <a:ln w="50800">
            <a:solidFill>
              <a:schemeClr val="tx1"/>
            </a:solidFill>
            <a:round/>
            <a:headEnd/>
            <a:tailEnd/>
          </a:ln>
        </p:spPr>
        <p:txBody>
          <a:bodyPr wrap="none" lIns="92075" tIns="46038" rIns="92075" bIns="46038" anchor="ctr"/>
          <a:lstStyle/>
          <a:p>
            <a:pPr algn="ctr" eaLnBrk="0" hangingPunct="0"/>
            <a:r>
              <a:rPr lang="en-US" sz="2800" b="1" dirty="0">
                <a:solidFill>
                  <a:srgbClr val="000000"/>
                </a:solidFill>
              </a:rPr>
              <a:t>Wanting/</a:t>
            </a:r>
          </a:p>
          <a:p>
            <a:pPr algn="ctr" eaLnBrk="0" hangingPunct="0"/>
            <a:r>
              <a:rPr lang="en-US" sz="2800" b="1" dirty="0">
                <a:solidFill>
                  <a:srgbClr val="000000"/>
                </a:solidFill>
              </a:rPr>
              <a:t>Needing</a:t>
            </a:r>
          </a:p>
        </p:txBody>
      </p:sp>
      <p:sp>
        <p:nvSpPr>
          <p:cNvPr id="77828" name="Rectangle 4"/>
          <p:cNvSpPr>
            <a:spLocks noChangeArrowheads="1"/>
          </p:cNvSpPr>
          <p:nvPr/>
        </p:nvSpPr>
        <p:spPr bwMode="auto">
          <a:xfrm>
            <a:off x="3810000" y="4618038"/>
            <a:ext cx="1447800" cy="579437"/>
          </a:xfrm>
          <a:prstGeom prst="rect">
            <a:avLst/>
          </a:prstGeom>
          <a:noFill/>
          <a:ln w="9525">
            <a:noFill/>
            <a:miter lim="800000"/>
            <a:headEnd/>
            <a:tailEnd/>
          </a:ln>
        </p:spPr>
        <p:txBody>
          <a:bodyPr lIns="92075" tIns="46038" rIns="92075" bIns="46038">
            <a:spAutoFit/>
          </a:bodyPr>
          <a:lstStyle/>
          <a:p>
            <a:pPr eaLnBrk="0" hangingPunct="0"/>
            <a:r>
              <a:rPr lang="en-US" sz="3200" b="1" dirty="0">
                <a:solidFill>
                  <a:srgbClr val="FFFFFF"/>
                </a:solidFill>
              </a:rPr>
              <a:t>Doing</a:t>
            </a:r>
          </a:p>
        </p:txBody>
      </p:sp>
      <p:sp>
        <p:nvSpPr>
          <p:cNvPr id="70661" name="Rectangle 5"/>
          <p:cNvSpPr>
            <a:spLocks noChangeArrowheads="1"/>
          </p:cNvSpPr>
          <p:nvPr/>
        </p:nvSpPr>
        <p:spPr bwMode="auto">
          <a:xfrm>
            <a:off x="0" y="0"/>
            <a:ext cx="9144000" cy="1752600"/>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algn="ctr">
              <a:lnSpc>
                <a:spcPct val="85000"/>
              </a:lnSpc>
            </a:pPr>
            <a:r>
              <a:rPr lang="en-US" sz="3600" b="1" dirty="0">
                <a:solidFill>
                  <a:srgbClr val="008000"/>
                </a:solidFill>
                <a:latin typeface="Calibri" panose="020F0502020204030204" pitchFamily="34" charset="0"/>
                <a:ea typeface="+mj-ea"/>
                <a:cs typeface="Calibri" panose="020F0502020204030204" pitchFamily="34" charset="0"/>
              </a:rPr>
              <a:t>Ripples on a pond….</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7827"/>
                                        </p:tgtEl>
                                        <p:attrNameLst>
                                          <p:attrName>style.visibility</p:attrName>
                                        </p:attrNameLst>
                                      </p:cBhvr>
                                      <p:to>
                                        <p:strVal val="visible"/>
                                      </p:to>
                                    </p:set>
                                    <p:animEffect transition="in" filter="dissolve">
                                      <p:cBhvr>
                                        <p:cTn id="7" dur="500"/>
                                        <p:tgtEl>
                                          <p:spTgt spid="7782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7826"/>
                                        </p:tgtEl>
                                        <p:attrNameLst>
                                          <p:attrName>style.visibility</p:attrName>
                                        </p:attrNameLst>
                                      </p:cBhvr>
                                      <p:to>
                                        <p:strVal val="visible"/>
                                      </p:to>
                                    </p:set>
                                    <p:animEffect transition="in" filter="dissolve">
                                      <p:cBhvr>
                                        <p:cTn id="12" dur="500"/>
                                        <p:tgtEl>
                                          <p:spTgt spid="7782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77828"/>
                                        </p:tgtEl>
                                        <p:attrNameLst>
                                          <p:attrName>style.visibility</p:attrName>
                                        </p:attrNameLst>
                                      </p:cBhvr>
                                      <p:to>
                                        <p:strVal val="visible"/>
                                      </p:to>
                                    </p:set>
                                    <p:anim calcmode="lin" valueType="num">
                                      <p:cBhvr additive="base">
                                        <p:cTn id="17" dur="500" fill="hold"/>
                                        <p:tgtEl>
                                          <p:spTgt spid="77828"/>
                                        </p:tgtEl>
                                        <p:attrNameLst>
                                          <p:attrName>ppt_x</p:attrName>
                                        </p:attrNameLst>
                                      </p:cBhvr>
                                      <p:tavLst>
                                        <p:tav tm="0">
                                          <p:val>
                                            <p:strVal val="0-#ppt_w/2"/>
                                          </p:val>
                                        </p:tav>
                                        <p:tav tm="100000">
                                          <p:val>
                                            <p:strVal val="#ppt_x"/>
                                          </p:val>
                                        </p:tav>
                                      </p:tavLst>
                                    </p:anim>
                                    <p:anim calcmode="lin" valueType="num">
                                      <p:cBhvr additive="base">
                                        <p:cTn id="18" dur="500" fill="hold"/>
                                        <p:tgtEl>
                                          <p:spTgt spid="778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6" grpId="0" animBg="1"/>
      <p:bldP spid="77827" grpId="0" animBg="1" autoUpdateAnimBg="0"/>
      <p:bldP spid="77828" grpId="0" autoUpdateAnimBg="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ChangeArrowheads="1"/>
          </p:cNvSpPr>
          <p:nvPr/>
        </p:nvSpPr>
        <p:spPr bwMode="auto">
          <a:xfrm>
            <a:off x="0" y="0"/>
            <a:ext cx="9144000" cy="1752600"/>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algn="ctr">
              <a:lnSpc>
                <a:spcPct val="85000"/>
              </a:lnSpc>
            </a:pPr>
            <a:r>
              <a:rPr lang="en-US" sz="3600" b="1" dirty="0">
                <a:solidFill>
                  <a:srgbClr val="008000"/>
                </a:solidFill>
                <a:latin typeface="Calibri" panose="020F0502020204030204" pitchFamily="34" charset="0"/>
                <a:ea typeface="+mj-ea"/>
                <a:cs typeface="Calibri" panose="020F0502020204030204" pitchFamily="34" charset="0"/>
              </a:rPr>
              <a:t>Ripples on a pond….</a:t>
            </a:r>
          </a:p>
        </p:txBody>
      </p:sp>
      <p:sp>
        <p:nvSpPr>
          <p:cNvPr id="79875" name="Oval 3"/>
          <p:cNvSpPr>
            <a:spLocks noChangeArrowheads="1"/>
          </p:cNvSpPr>
          <p:nvPr/>
        </p:nvSpPr>
        <p:spPr bwMode="auto">
          <a:xfrm>
            <a:off x="2006600" y="1549400"/>
            <a:ext cx="4749800" cy="4445000"/>
          </a:xfrm>
          <a:prstGeom prst="ellipse">
            <a:avLst/>
          </a:prstGeom>
          <a:solidFill>
            <a:srgbClr val="FF99FF"/>
          </a:solidFill>
          <a:ln w="50800">
            <a:solidFill>
              <a:schemeClr val="tx1"/>
            </a:solidFill>
            <a:round/>
            <a:headEnd/>
            <a:tailEnd/>
          </a:ln>
        </p:spPr>
        <p:txBody>
          <a:bodyPr wrap="none" anchor="ctr"/>
          <a:lstStyle/>
          <a:p>
            <a:pPr eaLnBrk="0" hangingPunct="0"/>
            <a:endParaRPr lang="en-US" dirty="0">
              <a:solidFill>
                <a:srgbClr val="000000"/>
              </a:solidFill>
            </a:endParaRPr>
          </a:p>
        </p:txBody>
      </p:sp>
      <p:sp>
        <p:nvSpPr>
          <p:cNvPr id="71684" name="Oval 4"/>
          <p:cNvSpPr>
            <a:spLocks noChangeArrowheads="1"/>
          </p:cNvSpPr>
          <p:nvPr/>
        </p:nvSpPr>
        <p:spPr bwMode="auto">
          <a:xfrm>
            <a:off x="2692400" y="2082800"/>
            <a:ext cx="3378200" cy="3302000"/>
          </a:xfrm>
          <a:prstGeom prst="ellipse">
            <a:avLst/>
          </a:prstGeom>
          <a:solidFill>
            <a:srgbClr val="FF3300"/>
          </a:solidFill>
          <a:ln w="50800">
            <a:solidFill>
              <a:schemeClr val="tx1"/>
            </a:solidFill>
            <a:round/>
            <a:headEnd/>
            <a:tailEnd/>
          </a:ln>
        </p:spPr>
        <p:txBody>
          <a:bodyPr wrap="none" anchor="ctr"/>
          <a:lstStyle/>
          <a:p>
            <a:pPr eaLnBrk="0" hangingPunct="0"/>
            <a:endParaRPr lang="en-US" dirty="0">
              <a:solidFill>
                <a:srgbClr val="000000"/>
              </a:solidFill>
            </a:endParaRPr>
          </a:p>
        </p:txBody>
      </p:sp>
      <p:sp>
        <p:nvSpPr>
          <p:cNvPr id="71685" name="Oval 5"/>
          <p:cNvSpPr>
            <a:spLocks noChangeArrowheads="1"/>
          </p:cNvSpPr>
          <p:nvPr/>
        </p:nvSpPr>
        <p:spPr bwMode="auto">
          <a:xfrm>
            <a:off x="3378200" y="2844800"/>
            <a:ext cx="1930400" cy="1778000"/>
          </a:xfrm>
          <a:prstGeom prst="ellipse">
            <a:avLst/>
          </a:prstGeom>
          <a:solidFill>
            <a:srgbClr val="FFFF66"/>
          </a:solidFill>
          <a:ln w="50800">
            <a:solidFill>
              <a:schemeClr val="tx1"/>
            </a:solidFill>
            <a:round/>
            <a:headEnd/>
            <a:tailEnd/>
          </a:ln>
        </p:spPr>
        <p:txBody>
          <a:bodyPr wrap="none" lIns="92075" tIns="46038" rIns="92075" bIns="46038" anchor="ctr"/>
          <a:lstStyle/>
          <a:p>
            <a:pPr algn="ctr" eaLnBrk="0" hangingPunct="0"/>
            <a:r>
              <a:rPr lang="en-US" sz="2800" b="1" dirty="0">
                <a:solidFill>
                  <a:srgbClr val="000000"/>
                </a:solidFill>
              </a:rPr>
              <a:t>Wanting/</a:t>
            </a:r>
          </a:p>
          <a:p>
            <a:pPr algn="ctr" eaLnBrk="0" hangingPunct="0"/>
            <a:r>
              <a:rPr lang="en-US" sz="2800" b="1" dirty="0">
                <a:solidFill>
                  <a:srgbClr val="000000"/>
                </a:solidFill>
              </a:rPr>
              <a:t>Needing</a:t>
            </a:r>
          </a:p>
        </p:txBody>
      </p:sp>
      <p:sp>
        <p:nvSpPr>
          <p:cNvPr id="71686" name="Rectangle 6"/>
          <p:cNvSpPr>
            <a:spLocks noChangeArrowheads="1"/>
          </p:cNvSpPr>
          <p:nvPr/>
        </p:nvSpPr>
        <p:spPr bwMode="auto">
          <a:xfrm>
            <a:off x="3810000" y="4618038"/>
            <a:ext cx="1447800" cy="579437"/>
          </a:xfrm>
          <a:prstGeom prst="rect">
            <a:avLst/>
          </a:prstGeom>
          <a:noFill/>
          <a:ln w="9525">
            <a:noFill/>
            <a:miter lim="800000"/>
            <a:headEnd/>
            <a:tailEnd/>
          </a:ln>
        </p:spPr>
        <p:txBody>
          <a:bodyPr lIns="92075" tIns="46038" rIns="92075" bIns="46038">
            <a:spAutoFit/>
          </a:bodyPr>
          <a:lstStyle/>
          <a:p>
            <a:pPr eaLnBrk="0" hangingPunct="0"/>
            <a:r>
              <a:rPr lang="en-US" sz="3200" b="1" dirty="0">
                <a:solidFill>
                  <a:srgbClr val="FFFFFF"/>
                </a:solidFill>
              </a:rPr>
              <a:t>Doing</a:t>
            </a:r>
          </a:p>
        </p:txBody>
      </p:sp>
      <p:sp>
        <p:nvSpPr>
          <p:cNvPr id="71687" name="Rectangle 7"/>
          <p:cNvSpPr>
            <a:spLocks noChangeArrowheads="1"/>
          </p:cNvSpPr>
          <p:nvPr/>
        </p:nvSpPr>
        <p:spPr bwMode="auto">
          <a:xfrm>
            <a:off x="2987675" y="5157788"/>
            <a:ext cx="2795588" cy="579437"/>
          </a:xfrm>
          <a:prstGeom prst="rect">
            <a:avLst/>
          </a:prstGeom>
          <a:noFill/>
          <a:ln w="9525">
            <a:noFill/>
            <a:miter lim="800000"/>
            <a:headEnd/>
            <a:tailEnd/>
          </a:ln>
        </p:spPr>
        <p:txBody>
          <a:bodyPr lIns="92075" tIns="46038" rIns="92075" bIns="46038">
            <a:spAutoFit/>
          </a:bodyPr>
          <a:lstStyle/>
          <a:p>
            <a:pPr eaLnBrk="0" hangingPunct="0"/>
            <a:r>
              <a:rPr lang="en-US" sz="3200" b="1" dirty="0">
                <a:solidFill>
                  <a:srgbClr val="000000"/>
                </a:solidFill>
              </a:rPr>
              <a:t>Making sense</a:t>
            </a:r>
          </a:p>
        </p:txBody>
      </p:sp>
      <p:sp>
        <p:nvSpPr>
          <p:cNvPr id="71688" name="AutoShape 8">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eaLnBrk="0" hangingPunct="0"/>
            <a:endParaRPr lang="en-US" dirty="0">
              <a:solidFill>
                <a:srgbClr val="0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9875"/>
                                        </p:tgtEl>
                                        <p:attrNameLst>
                                          <p:attrName>style.visibility</p:attrName>
                                        </p:attrNameLst>
                                      </p:cBhvr>
                                      <p:to>
                                        <p:strVal val="visible"/>
                                      </p:to>
                                    </p:set>
                                    <p:animEffect transition="in" filter="dissolve">
                                      <p:cBhvr>
                                        <p:cTn id="7" dur="500"/>
                                        <p:tgtEl>
                                          <p:spTgt spid="798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5"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ChangeArrowheads="1"/>
          </p:cNvSpPr>
          <p:nvPr/>
        </p:nvSpPr>
        <p:spPr bwMode="auto">
          <a:xfrm>
            <a:off x="0" y="0"/>
            <a:ext cx="9144000" cy="1752600"/>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algn="ctr">
              <a:lnSpc>
                <a:spcPct val="85000"/>
              </a:lnSpc>
            </a:pPr>
            <a:r>
              <a:rPr lang="en-US" sz="3600" b="1" dirty="0">
                <a:solidFill>
                  <a:srgbClr val="008000"/>
                </a:solidFill>
                <a:latin typeface="Calibri" panose="020F0502020204030204" pitchFamily="34" charset="0"/>
                <a:ea typeface="+mj-ea"/>
                <a:cs typeface="Calibri" panose="020F0502020204030204" pitchFamily="34" charset="0"/>
              </a:rPr>
              <a:t>Ripples on a pond….</a:t>
            </a:r>
          </a:p>
        </p:txBody>
      </p:sp>
      <p:sp>
        <p:nvSpPr>
          <p:cNvPr id="81923" name="Oval 3">
            <a:hlinkClick r:id="" action="ppaction://hlinkshowjump?jump=previousslide"/>
          </p:cNvPr>
          <p:cNvSpPr>
            <a:spLocks noChangeArrowheads="1"/>
          </p:cNvSpPr>
          <p:nvPr/>
        </p:nvSpPr>
        <p:spPr bwMode="auto">
          <a:xfrm>
            <a:off x="1295400" y="762000"/>
            <a:ext cx="6096000" cy="594360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eaLnBrk="0" hangingPunct="0"/>
            <a:endParaRPr lang="en-US" dirty="0">
              <a:solidFill>
                <a:srgbClr val="000000"/>
              </a:solidFill>
            </a:endParaRPr>
          </a:p>
        </p:txBody>
      </p:sp>
      <p:sp>
        <p:nvSpPr>
          <p:cNvPr id="72708" name="Oval 4"/>
          <p:cNvSpPr>
            <a:spLocks noChangeArrowheads="1"/>
          </p:cNvSpPr>
          <p:nvPr/>
        </p:nvSpPr>
        <p:spPr bwMode="auto">
          <a:xfrm>
            <a:off x="2006600" y="1549400"/>
            <a:ext cx="4749800" cy="4445000"/>
          </a:xfrm>
          <a:prstGeom prst="ellipse">
            <a:avLst/>
          </a:prstGeom>
          <a:solidFill>
            <a:srgbClr val="FF99FF"/>
          </a:solidFill>
          <a:ln w="50800">
            <a:solidFill>
              <a:schemeClr val="tx1"/>
            </a:solidFill>
            <a:round/>
            <a:headEnd/>
            <a:tailEnd/>
          </a:ln>
        </p:spPr>
        <p:txBody>
          <a:bodyPr wrap="none" anchor="ctr"/>
          <a:lstStyle/>
          <a:p>
            <a:pPr eaLnBrk="0" hangingPunct="0"/>
            <a:endParaRPr lang="en-US" dirty="0">
              <a:solidFill>
                <a:srgbClr val="000000"/>
              </a:solidFill>
            </a:endParaRPr>
          </a:p>
        </p:txBody>
      </p:sp>
      <p:sp>
        <p:nvSpPr>
          <p:cNvPr id="72709" name="Oval 5"/>
          <p:cNvSpPr>
            <a:spLocks noChangeArrowheads="1"/>
          </p:cNvSpPr>
          <p:nvPr/>
        </p:nvSpPr>
        <p:spPr bwMode="auto">
          <a:xfrm>
            <a:off x="2692400" y="2082800"/>
            <a:ext cx="3378200" cy="3302000"/>
          </a:xfrm>
          <a:prstGeom prst="ellipse">
            <a:avLst/>
          </a:prstGeom>
          <a:solidFill>
            <a:srgbClr val="FF3300"/>
          </a:solidFill>
          <a:ln w="50800">
            <a:solidFill>
              <a:schemeClr val="tx1"/>
            </a:solidFill>
            <a:round/>
            <a:headEnd/>
            <a:tailEnd/>
          </a:ln>
        </p:spPr>
        <p:txBody>
          <a:bodyPr wrap="none" anchor="ctr"/>
          <a:lstStyle/>
          <a:p>
            <a:pPr eaLnBrk="0" hangingPunct="0"/>
            <a:endParaRPr lang="en-US" dirty="0">
              <a:solidFill>
                <a:srgbClr val="000000"/>
              </a:solidFill>
            </a:endParaRPr>
          </a:p>
        </p:txBody>
      </p:sp>
      <p:sp>
        <p:nvSpPr>
          <p:cNvPr id="72710" name="Oval 6"/>
          <p:cNvSpPr>
            <a:spLocks noChangeArrowheads="1"/>
          </p:cNvSpPr>
          <p:nvPr/>
        </p:nvSpPr>
        <p:spPr bwMode="auto">
          <a:xfrm>
            <a:off x="3378200" y="2844800"/>
            <a:ext cx="1930400" cy="1778000"/>
          </a:xfrm>
          <a:prstGeom prst="ellipse">
            <a:avLst/>
          </a:prstGeom>
          <a:solidFill>
            <a:srgbClr val="FFFF66"/>
          </a:solidFill>
          <a:ln w="50800">
            <a:solidFill>
              <a:schemeClr val="tx1"/>
            </a:solidFill>
            <a:round/>
            <a:headEnd/>
            <a:tailEnd/>
          </a:ln>
        </p:spPr>
        <p:txBody>
          <a:bodyPr wrap="none" lIns="92075" tIns="46038" rIns="92075" bIns="46038" anchor="ctr"/>
          <a:lstStyle/>
          <a:p>
            <a:pPr algn="ctr" eaLnBrk="0" hangingPunct="0"/>
            <a:r>
              <a:rPr lang="en-US" sz="2800" b="1" dirty="0">
                <a:solidFill>
                  <a:srgbClr val="000000"/>
                </a:solidFill>
              </a:rPr>
              <a:t>Wanting/</a:t>
            </a:r>
          </a:p>
          <a:p>
            <a:pPr algn="ctr" eaLnBrk="0" hangingPunct="0"/>
            <a:r>
              <a:rPr lang="en-US" sz="2800" b="1" dirty="0">
                <a:solidFill>
                  <a:srgbClr val="000000"/>
                </a:solidFill>
              </a:rPr>
              <a:t>Needing</a:t>
            </a:r>
          </a:p>
        </p:txBody>
      </p:sp>
      <p:sp>
        <p:nvSpPr>
          <p:cNvPr id="72711" name="Rectangle 7"/>
          <p:cNvSpPr>
            <a:spLocks noChangeArrowheads="1"/>
          </p:cNvSpPr>
          <p:nvPr/>
        </p:nvSpPr>
        <p:spPr bwMode="auto">
          <a:xfrm>
            <a:off x="3810000" y="4618038"/>
            <a:ext cx="1447800" cy="579437"/>
          </a:xfrm>
          <a:prstGeom prst="rect">
            <a:avLst/>
          </a:prstGeom>
          <a:noFill/>
          <a:ln w="9525">
            <a:noFill/>
            <a:miter lim="800000"/>
            <a:headEnd/>
            <a:tailEnd/>
          </a:ln>
        </p:spPr>
        <p:txBody>
          <a:bodyPr lIns="92075" tIns="46038" rIns="92075" bIns="46038">
            <a:spAutoFit/>
          </a:bodyPr>
          <a:lstStyle/>
          <a:p>
            <a:pPr eaLnBrk="0" hangingPunct="0"/>
            <a:r>
              <a:rPr lang="en-US" sz="3200" b="1" dirty="0">
                <a:solidFill>
                  <a:srgbClr val="FFFFFF"/>
                </a:solidFill>
              </a:rPr>
              <a:t>Doing</a:t>
            </a:r>
          </a:p>
        </p:txBody>
      </p:sp>
      <p:sp>
        <p:nvSpPr>
          <p:cNvPr id="72712" name="Rectangle 8"/>
          <p:cNvSpPr>
            <a:spLocks noChangeArrowheads="1"/>
          </p:cNvSpPr>
          <p:nvPr/>
        </p:nvSpPr>
        <p:spPr bwMode="auto">
          <a:xfrm>
            <a:off x="3505200" y="6065838"/>
            <a:ext cx="2514600" cy="579437"/>
          </a:xfrm>
          <a:prstGeom prst="rect">
            <a:avLst/>
          </a:prstGeom>
          <a:noFill/>
          <a:ln w="9525">
            <a:noFill/>
            <a:miter lim="800000"/>
            <a:headEnd/>
            <a:tailEnd/>
          </a:ln>
        </p:spPr>
        <p:txBody>
          <a:bodyPr lIns="92075" tIns="46038" rIns="92075" bIns="46038">
            <a:spAutoFit/>
          </a:bodyPr>
          <a:lstStyle/>
          <a:p>
            <a:pPr eaLnBrk="0" hangingPunct="0"/>
            <a:r>
              <a:rPr lang="en-US" sz="3200" b="1" dirty="0">
                <a:solidFill>
                  <a:srgbClr val="000000"/>
                </a:solidFill>
              </a:rPr>
              <a:t>Feedback</a:t>
            </a:r>
          </a:p>
        </p:txBody>
      </p:sp>
      <p:sp>
        <p:nvSpPr>
          <p:cNvPr id="72713" name="AutoShape 9">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eaLnBrk="0" hangingPunct="0"/>
            <a:endParaRPr lang="en-US" dirty="0">
              <a:solidFill>
                <a:srgbClr val="000000"/>
              </a:solidFill>
            </a:endParaRPr>
          </a:p>
        </p:txBody>
      </p:sp>
      <p:sp>
        <p:nvSpPr>
          <p:cNvPr id="72714" name="Rectangle 10"/>
          <p:cNvSpPr>
            <a:spLocks noChangeArrowheads="1"/>
          </p:cNvSpPr>
          <p:nvPr/>
        </p:nvSpPr>
        <p:spPr bwMode="auto">
          <a:xfrm>
            <a:off x="2987675" y="5157788"/>
            <a:ext cx="2795588" cy="579437"/>
          </a:xfrm>
          <a:prstGeom prst="rect">
            <a:avLst/>
          </a:prstGeom>
          <a:noFill/>
          <a:ln w="9525">
            <a:noFill/>
            <a:miter lim="800000"/>
            <a:headEnd/>
            <a:tailEnd/>
          </a:ln>
        </p:spPr>
        <p:txBody>
          <a:bodyPr lIns="92075" tIns="46038" rIns="92075" bIns="46038">
            <a:spAutoFit/>
          </a:bodyPr>
          <a:lstStyle/>
          <a:p>
            <a:pPr eaLnBrk="0" hangingPunct="0"/>
            <a:r>
              <a:rPr lang="en-US" sz="3200" b="1" dirty="0">
                <a:solidFill>
                  <a:srgbClr val="000000"/>
                </a:solidFill>
              </a:rPr>
              <a:t>Making sense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81923"/>
                                        </p:tgtEl>
                                        <p:attrNameLst>
                                          <p:attrName>style.visibility</p:attrName>
                                        </p:attrNameLst>
                                      </p:cBhvr>
                                      <p:to>
                                        <p:strVal val="visible"/>
                                      </p:to>
                                    </p:set>
                                    <p:animEffect transition="in" filter="box(out)">
                                      <p:cBhvr>
                                        <p:cTn id="7" dur="500"/>
                                        <p:tgtEl>
                                          <p:spTgt spid="819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3"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dirty="0">
                <a:latin typeface="Calibri" panose="020F0502020204030204" pitchFamily="34" charset="0"/>
                <a:cs typeface="Calibri" panose="020F0502020204030204" pitchFamily="34" charset="0"/>
              </a:rPr>
              <a:t>But there are still two things missing</a:t>
            </a:r>
          </a:p>
        </p:txBody>
      </p:sp>
      <p:sp>
        <p:nvSpPr>
          <p:cNvPr id="3" name="Content Placeholder 2"/>
          <p:cNvSpPr>
            <a:spLocks noGrp="1"/>
          </p:cNvSpPr>
          <p:nvPr>
            <p:ph idx="1"/>
          </p:nvPr>
        </p:nvSpPr>
        <p:spPr/>
        <p:txBody>
          <a:bodyPr/>
          <a:lstStyle/>
          <a:p>
            <a:r>
              <a:rPr lang="en-GB" dirty="0"/>
              <a:t>One has never really ‘got’ something until one has done both of two more things...</a:t>
            </a:r>
          </a:p>
        </p:txBody>
      </p:sp>
    </p:spTree>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dirty="0">
                <a:latin typeface="Calibri" panose="020F0502020204030204" pitchFamily="34" charset="0"/>
                <a:cs typeface="Calibri" panose="020F0502020204030204" pitchFamily="34" charset="0"/>
              </a:rPr>
              <a:t>5: Think back to your own teaching</a:t>
            </a:r>
          </a:p>
        </p:txBody>
      </p:sp>
      <p:sp>
        <p:nvSpPr>
          <p:cNvPr id="3" name="Content Placeholder 2"/>
          <p:cNvSpPr>
            <a:spLocks noGrp="1"/>
          </p:cNvSpPr>
          <p:nvPr>
            <p:ph idx="1"/>
          </p:nvPr>
        </p:nvSpPr>
        <p:spPr/>
        <p:txBody>
          <a:bodyPr/>
          <a:lstStyle/>
          <a:p>
            <a:pPr>
              <a:lnSpc>
                <a:spcPct val="100000"/>
              </a:lnSpc>
            </a:pPr>
            <a:r>
              <a:rPr lang="en-GB" dirty="0"/>
              <a:t>Think of something you’ve taught for some time. Think back particularly to the </a:t>
            </a:r>
            <a:r>
              <a:rPr lang="en-GB" dirty="0">
                <a:solidFill>
                  <a:srgbClr val="FF0000"/>
                </a:solidFill>
              </a:rPr>
              <a:t>first</a:t>
            </a:r>
            <a:r>
              <a:rPr lang="en-GB" dirty="0"/>
              <a:t> time you taught it.</a:t>
            </a:r>
          </a:p>
          <a:p>
            <a:pPr>
              <a:lnSpc>
                <a:spcPct val="100000"/>
              </a:lnSpc>
            </a:pPr>
            <a:r>
              <a:rPr lang="en-GB" dirty="0"/>
              <a:t>To what extent did you find that you ‘had your head around it’ </a:t>
            </a:r>
            <a:r>
              <a:rPr lang="en-GB" dirty="0">
                <a:solidFill>
                  <a:srgbClr val="FF0000"/>
                </a:solidFill>
              </a:rPr>
              <a:t>much</a:t>
            </a:r>
            <a:r>
              <a:rPr lang="en-GB" dirty="0"/>
              <a:t> </a:t>
            </a:r>
            <a:r>
              <a:rPr lang="en-GB" dirty="0">
                <a:solidFill>
                  <a:srgbClr val="FF0000"/>
                </a:solidFill>
              </a:rPr>
              <a:t>better</a:t>
            </a:r>
            <a:r>
              <a:rPr lang="en-GB" dirty="0"/>
              <a:t> after teaching it for the first time?</a:t>
            </a:r>
          </a:p>
          <a:p>
            <a:pPr lvl="1">
              <a:lnSpc>
                <a:spcPct val="100000"/>
              </a:lnSpc>
            </a:pPr>
            <a:r>
              <a:rPr lang="en-GB" sz="3200" dirty="0">
                <a:solidFill>
                  <a:srgbClr val="FF0000"/>
                </a:solidFill>
              </a:rPr>
              <a:t>Very much better: raise two hands</a:t>
            </a:r>
          </a:p>
          <a:p>
            <a:pPr lvl="1">
              <a:lnSpc>
                <a:spcPct val="100000"/>
              </a:lnSpc>
            </a:pPr>
            <a:r>
              <a:rPr lang="en-GB" sz="3200" dirty="0">
                <a:solidFill>
                  <a:srgbClr val="333399"/>
                </a:solidFill>
              </a:rPr>
              <a:t>Somewhat better: raise one hand</a:t>
            </a:r>
          </a:p>
          <a:p>
            <a:pPr lvl="1">
              <a:lnSpc>
                <a:spcPct val="100000"/>
              </a:lnSpc>
            </a:pPr>
            <a:r>
              <a:rPr lang="en-GB" sz="3200" dirty="0">
                <a:solidFill>
                  <a:schemeClr val="bg2">
                    <a:lumMod val="75000"/>
                  </a:schemeClr>
                </a:solidFill>
              </a:rPr>
              <a:t>No better: touch left ear!</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89426-1EDD-4CFC-8A75-2EE9F01ED3D8}"/>
              </a:ext>
            </a:extLst>
          </p:cNvPr>
          <p:cNvSpPr>
            <a:spLocks noGrp="1"/>
          </p:cNvSpPr>
          <p:nvPr>
            <p:ph type="title"/>
          </p:nvPr>
        </p:nvSpPr>
        <p:spPr/>
        <p:txBody>
          <a:bodyPr/>
          <a:lstStyle/>
          <a:p>
            <a:r>
              <a:rPr lang="en-GB" dirty="0">
                <a:solidFill>
                  <a:srgbClr val="002060"/>
                </a:solidFill>
              </a:rPr>
              <a:t>Linking everything to learning</a:t>
            </a:r>
          </a:p>
        </p:txBody>
      </p:sp>
      <p:sp>
        <p:nvSpPr>
          <p:cNvPr id="3" name="Content Placeholder 2">
            <a:extLst>
              <a:ext uri="{FF2B5EF4-FFF2-40B4-BE49-F238E27FC236}">
                <a16:creationId xmlns:a16="http://schemas.microsoft.com/office/drawing/2014/main" id="{0513F628-B54A-40FC-8D1E-66A4DB1B8A3E}"/>
              </a:ext>
            </a:extLst>
          </p:cNvPr>
          <p:cNvSpPr>
            <a:spLocks noGrp="1"/>
          </p:cNvSpPr>
          <p:nvPr>
            <p:ph idx="1"/>
          </p:nvPr>
        </p:nvSpPr>
        <p:spPr/>
        <p:txBody>
          <a:bodyPr/>
          <a:lstStyle/>
          <a:p>
            <a:r>
              <a:rPr lang="en-GB" dirty="0"/>
              <a:t>In this interactive programme, we will touch on how students </a:t>
            </a:r>
            <a:r>
              <a:rPr lang="en-GB" i="1" dirty="0"/>
              <a:t>really</a:t>
            </a:r>
            <a:r>
              <a:rPr lang="en-GB" dirty="0"/>
              <a:t> learn, and how we can respond to factors underpinning their successful learning. We will link this to the ever-important dimension of feedback to students – and feedback from students, and to preparing them to succeed not only in the various kinds of assessment they will encounter on their journey to qualified status, but also in rapidly developing practice in the world outside education.</a:t>
            </a:r>
          </a:p>
        </p:txBody>
      </p:sp>
    </p:spTree>
    <p:extLst>
      <p:ext uri="{BB962C8B-B14F-4D97-AF65-F5344CB8AC3E}">
        <p14:creationId xmlns:p14="http://schemas.microsoft.com/office/powerpoint/2010/main" val="3517673000"/>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ChangeArrowheads="1"/>
          </p:cNvSpPr>
          <p:nvPr/>
        </p:nvSpPr>
        <p:spPr bwMode="auto">
          <a:xfrm>
            <a:off x="0" y="0"/>
            <a:ext cx="9144000" cy="1752600"/>
          </a:xfrm>
          <a:prstGeom prst="rect">
            <a:avLst/>
          </a:prstGeom>
          <a:noFill/>
          <a:ln w="12700">
            <a:noFill/>
            <a:miter lim="800000"/>
            <a:headEnd/>
            <a:tailEnd/>
          </a:ln>
        </p:spPr>
        <p:txBody>
          <a:bodyPr lIns="92075" tIns="46038" rIns="92075" bIns="46038" anchor="ctr"/>
          <a:lstStyle/>
          <a:p>
            <a:pPr algn="ctr" eaLnBrk="0" hangingPunct="0">
              <a:lnSpc>
                <a:spcPct val="80000"/>
              </a:lnSpc>
            </a:pPr>
            <a:r>
              <a:rPr lang="en-US" b="1" dirty="0">
                <a:solidFill>
                  <a:srgbClr val="008000"/>
                </a:solidFill>
                <a:latin typeface="Calibri" pitchFamily="34" charset="0"/>
              </a:rPr>
              <a:t>Ripples on a pond….</a:t>
            </a:r>
          </a:p>
        </p:txBody>
      </p:sp>
      <p:sp>
        <p:nvSpPr>
          <p:cNvPr id="86021" name="Oval 5"/>
          <p:cNvSpPr>
            <a:spLocks noChangeArrowheads="1"/>
          </p:cNvSpPr>
          <p:nvPr/>
        </p:nvSpPr>
        <p:spPr bwMode="auto">
          <a:xfrm>
            <a:off x="762000" y="228600"/>
            <a:ext cx="7162800" cy="6934200"/>
          </a:xfrm>
          <a:prstGeom prst="ellipse">
            <a:avLst/>
          </a:prstGeom>
          <a:solidFill>
            <a:schemeClr val="accent2"/>
          </a:solidFill>
          <a:ln w="12700">
            <a:solidFill>
              <a:schemeClr val="tx1"/>
            </a:solidFill>
            <a:round/>
            <a:headEnd type="none" w="sm" len="sm"/>
            <a:tailEnd type="none" w="sm" len="sm"/>
          </a:ln>
        </p:spPr>
        <p:txBody>
          <a:bodyPr wrap="none" anchor="ctr"/>
          <a:lstStyle/>
          <a:p>
            <a:pPr algn="ctr" eaLnBrk="0" hangingPunct="0"/>
            <a:endParaRPr lang="en-US" sz="2000" b="1" dirty="0">
              <a:solidFill>
                <a:srgbClr val="000000"/>
              </a:solidFill>
            </a:endParaRPr>
          </a:p>
        </p:txBody>
      </p:sp>
      <p:sp>
        <p:nvSpPr>
          <p:cNvPr id="86022" name="Oval 6">
            <a:hlinkClick r:id="" action="ppaction://hlinkshowjump?jump=previousslide"/>
          </p:cNvPr>
          <p:cNvSpPr>
            <a:spLocks noChangeArrowheads="1"/>
          </p:cNvSpPr>
          <p:nvPr/>
        </p:nvSpPr>
        <p:spPr bwMode="auto">
          <a:xfrm>
            <a:off x="1295400" y="762000"/>
            <a:ext cx="6096000" cy="594360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eaLnBrk="0" hangingPunct="0"/>
            <a:endParaRPr lang="en-US" dirty="0">
              <a:solidFill>
                <a:srgbClr val="000000"/>
              </a:solidFill>
            </a:endParaRPr>
          </a:p>
        </p:txBody>
      </p:sp>
      <p:sp>
        <p:nvSpPr>
          <p:cNvPr id="74758" name="Oval 7"/>
          <p:cNvSpPr>
            <a:spLocks noChangeArrowheads="1"/>
          </p:cNvSpPr>
          <p:nvPr/>
        </p:nvSpPr>
        <p:spPr bwMode="auto">
          <a:xfrm>
            <a:off x="2006600" y="1549400"/>
            <a:ext cx="4749800" cy="4445000"/>
          </a:xfrm>
          <a:prstGeom prst="ellipse">
            <a:avLst/>
          </a:prstGeom>
          <a:solidFill>
            <a:srgbClr val="FF99FF"/>
          </a:solidFill>
          <a:ln w="50800">
            <a:solidFill>
              <a:schemeClr val="tx1"/>
            </a:solidFill>
            <a:round/>
            <a:headEnd/>
            <a:tailEnd/>
          </a:ln>
        </p:spPr>
        <p:txBody>
          <a:bodyPr wrap="none" anchor="ctr"/>
          <a:lstStyle/>
          <a:p>
            <a:pPr eaLnBrk="0" hangingPunct="0"/>
            <a:endParaRPr lang="en-US" dirty="0">
              <a:solidFill>
                <a:srgbClr val="000000"/>
              </a:solidFill>
            </a:endParaRPr>
          </a:p>
        </p:txBody>
      </p:sp>
      <p:sp>
        <p:nvSpPr>
          <p:cNvPr id="74759" name="Oval 8"/>
          <p:cNvSpPr>
            <a:spLocks noChangeArrowheads="1"/>
          </p:cNvSpPr>
          <p:nvPr/>
        </p:nvSpPr>
        <p:spPr bwMode="auto">
          <a:xfrm>
            <a:off x="2692400" y="2082800"/>
            <a:ext cx="3378200" cy="3302000"/>
          </a:xfrm>
          <a:prstGeom prst="ellipse">
            <a:avLst/>
          </a:prstGeom>
          <a:solidFill>
            <a:srgbClr val="FF3300"/>
          </a:solidFill>
          <a:ln w="50800">
            <a:solidFill>
              <a:schemeClr val="tx1"/>
            </a:solidFill>
            <a:round/>
            <a:headEnd/>
            <a:tailEnd/>
          </a:ln>
        </p:spPr>
        <p:txBody>
          <a:bodyPr wrap="none" anchor="ctr"/>
          <a:lstStyle/>
          <a:p>
            <a:pPr eaLnBrk="0" hangingPunct="0"/>
            <a:endParaRPr lang="en-US" dirty="0">
              <a:solidFill>
                <a:srgbClr val="000000"/>
              </a:solidFill>
            </a:endParaRPr>
          </a:p>
        </p:txBody>
      </p:sp>
      <p:sp>
        <p:nvSpPr>
          <p:cNvPr id="74760" name="Oval 9"/>
          <p:cNvSpPr>
            <a:spLocks noChangeArrowheads="1"/>
          </p:cNvSpPr>
          <p:nvPr/>
        </p:nvSpPr>
        <p:spPr bwMode="auto">
          <a:xfrm>
            <a:off x="3378200" y="2844800"/>
            <a:ext cx="1930400" cy="1778000"/>
          </a:xfrm>
          <a:prstGeom prst="ellipse">
            <a:avLst/>
          </a:prstGeom>
          <a:solidFill>
            <a:srgbClr val="FFFF66"/>
          </a:solidFill>
          <a:ln w="50800">
            <a:solidFill>
              <a:schemeClr val="tx1"/>
            </a:solidFill>
            <a:round/>
            <a:headEnd/>
            <a:tailEnd/>
          </a:ln>
        </p:spPr>
        <p:txBody>
          <a:bodyPr wrap="none" lIns="92075" tIns="46038" rIns="92075" bIns="46038" anchor="ctr"/>
          <a:lstStyle/>
          <a:p>
            <a:pPr algn="ctr" eaLnBrk="0" hangingPunct="0"/>
            <a:r>
              <a:rPr lang="en-US" sz="2800" b="1" dirty="0">
                <a:solidFill>
                  <a:srgbClr val="000000"/>
                </a:solidFill>
              </a:rPr>
              <a:t>Wanting/</a:t>
            </a:r>
          </a:p>
          <a:p>
            <a:pPr algn="ctr" eaLnBrk="0" hangingPunct="0"/>
            <a:r>
              <a:rPr lang="en-US" sz="2800" b="1" dirty="0">
                <a:solidFill>
                  <a:srgbClr val="000000"/>
                </a:solidFill>
              </a:rPr>
              <a:t>Needing</a:t>
            </a:r>
          </a:p>
        </p:txBody>
      </p:sp>
      <p:sp>
        <p:nvSpPr>
          <p:cNvPr id="74761" name="Rectangle 10"/>
          <p:cNvSpPr>
            <a:spLocks noChangeArrowheads="1"/>
          </p:cNvSpPr>
          <p:nvPr/>
        </p:nvSpPr>
        <p:spPr bwMode="auto">
          <a:xfrm>
            <a:off x="3810000" y="4618038"/>
            <a:ext cx="1447800" cy="579437"/>
          </a:xfrm>
          <a:prstGeom prst="rect">
            <a:avLst/>
          </a:prstGeom>
          <a:noFill/>
          <a:ln w="9525">
            <a:noFill/>
            <a:miter lim="800000"/>
            <a:headEnd/>
            <a:tailEnd/>
          </a:ln>
        </p:spPr>
        <p:txBody>
          <a:bodyPr lIns="92075" tIns="46038" rIns="92075" bIns="46038">
            <a:spAutoFit/>
          </a:bodyPr>
          <a:lstStyle/>
          <a:p>
            <a:pPr eaLnBrk="0" hangingPunct="0"/>
            <a:r>
              <a:rPr lang="en-US" sz="3200" b="1" dirty="0">
                <a:solidFill>
                  <a:srgbClr val="FFFFFF"/>
                </a:solidFill>
              </a:rPr>
              <a:t>Doing</a:t>
            </a:r>
          </a:p>
        </p:txBody>
      </p:sp>
      <p:sp>
        <p:nvSpPr>
          <p:cNvPr id="74762" name="Rectangle 11"/>
          <p:cNvSpPr>
            <a:spLocks noChangeArrowheads="1"/>
          </p:cNvSpPr>
          <p:nvPr/>
        </p:nvSpPr>
        <p:spPr bwMode="auto">
          <a:xfrm>
            <a:off x="3505200" y="6065838"/>
            <a:ext cx="2514600" cy="579437"/>
          </a:xfrm>
          <a:prstGeom prst="rect">
            <a:avLst/>
          </a:prstGeom>
          <a:noFill/>
          <a:ln w="9525">
            <a:noFill/>
            <a:miter lim="800000"/>
            <a:headEnd/>
            <a:tailEnd/>
          </a:ln>
        </p:spPr>
        <p:txBody>
          <a:bodyPr lIns="92075" tIns="46038" rIns="92075" bIns="46038">
            <a:spAutoFit/>
          </a:bodyPr>
          <a:lstStyle/>
          <a:p>
            <a:pPr eaLnBrk="0" hangingPunct="0"/>
            <a:r>
              <a:rPr lang="en-US" sz="3200" b="1" dirty="0">
                <a:solidFill>
                  <a:srgbClr val="000000"/>
                </a:solidFill>
              </a:rPr>
              <a:t>Feedback</a:t>
            </a:r>
          </a:p>
        </p:txBody>
      </p:sp>
      <p:sp>
        <p:nvSpPr>
          <p:cNvPr id="86028" name="Text Box 12"/>
          <p:cNvSpPr txBox="1">
            <a:spLocks noChangeArrowheads="1"/>
          </p:cNvSpPr>
          <p:nvPr/>
        </p:nvSpPr>
        <p:spPr bwMode="auto">
          <a:xfrm>
            <a:off x="714348" y="260648"/>
            <a:ext cx="7494671" cy="523220"/>
          </a:xfrm>
          <a:prstGeom prst="rect">
            <a:avLst/>
          </a:prstGeom>
          <a:noFill/>
          <a:ln w="12700">
            <a:noFill/>
            <a:miter lim="800000"/>
            <a:headEnd type="none" w="sm" len="sm"/>
            <a:tailEnd type="none" w="sm" len="sm"/>
          </a:ln>
        </p:spPr>
        <p:txBody>
          <a:bodyPr wrap="square">
            <a:spAutoFit/>
          </a:bodyPr>
          <a:lstStyle/>
          <a:p>
            <a:pPr algn="ctr" eaLnBrk="0" hangingPunct="0"/>
            <a:r>
              <a:rPr lang="en-GB" sz="2800" b="1" dirty="0">
                <a:solidFill>
                  <a:srgbClr val="FFFFFF"/>
                </a:solidFill>
              </a:rPr>
              <a:t>Verbalising</a:t>
            </a:r>
          </a:p>
        </p:txBody>
      </p:sp>
      <p:sp>
        <p:nvSpPr>
          <p:cNvPr id="74765" name="AutoShape 16">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eaLnBrk="0" hangingPunct="0"/>
            <a:endParaRPr lang="en-US" dirty="0">
              <a:solidFill>
                <a:srgbClr val="000000"/>
              </a:solidFill>
            </a:endParaRPr>
          </a:p>
        </p:txBody>
      </p:sp>
      <p:sp>
        <p:nvSpPr>
          <p:cNvPr id="74766" name="Rectangle 17"/>
          <p:cNvSpPr>
            <a:spLocks noChangeArrowheads="1"/>
          </p:cNvSpPr>
          <p:nvPr/>
        </p:nvSpPr>
        <p:spPr bwMode="auto">
          <a:xfrm>
            <a:off x="2987675" y="5157788"/>
            <a:ext cx="2795588" cy="579437"/>
          </a:xfrm>
          <a:prstGeom prst="rect">
            <a:avLst/>
          </a:prstGeom>
          <a:noFill/>
          <a:ln w="9525">
            <a:noFill/>
            <a:miter lim="800000"/>
            <a:headEnd/>
            <a:tailEnd/>
          </a:ln>
        </p:spPr>
        <p:txBody>
          <a:bodyPr lIns="92075" tIns="46038" rIns="92075" bIns="46038">
            <a:spAutoFit/>
          </a:bodyPr>
          <a:lstStyle/>
          <a:p>
            <a:pPr eaLnBrk="0" hangingPunct="0"/>
            <a:r>
              <a:rPr lang="en-US" sz="3200" b="1" dirty="0">
                <a:solidFill>
                  <a:srgbClr val="000000"/>
                </a:solidFill>
              </a:rPr>
              <a:t>Making sense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86022"/>
                                        </p:tgtEl>
                                        <p:attrNameLst>
                                          <p:attrName>style.visibility</p:attrName>
                                        </p:attrNameLst>
                                      </p:cBhvr>
                                      <p:to>
                                        <p:strVal val="visible"/>
                                      </p:to>
                                    </p:set>
                                    <p:animEffect transition="in" filter="box(out)">
                                      <p:cBhvr>
                                        <p:cTn id="7" dur="500"/>
                                        <p:tgtEl>
                                          <p:spTgt spid="8602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6021"/>
                                        </p:tgtEl>
                                        <p:attrNameLst>
                                          <p:attrName>style.visibility</p:attrName>
                                        </p:attrNameLst>
                                      </p:cBhvr>
                                      <p:to>
                                        <p:strVal val="visible"/>
                                      </p:to>
                                    </p:set>
                                    <p:animEffect transition="in" filter="dissolve">
                                      <p:cBhvr>
                                        <p:cTn id="12" dur="500"/>
                                        <p:tgtEl>
                                          <p:spTgt spid="86021"/>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86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21" grpId="0" animBg="1" autoUpdateAnimBg="0"/>
      <p:bldP spid="86022" grpId="0" animBg="1"/>
      <p:bldP spid="86028" grpId="0" autoUpdateAnimBg="0"/>
    </p:bldLst>
  </p:timing>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dirty="0">
                <a:latin typeface="Calibri" panose="020F0502020204030204" pitchFamily="34" charset="0"/>
                <a:cs typeface="Calibri" panose="020F0502020204030204" pitchFamily="34" charset="0"/>
              </a:rPr>
              <a:t>6: Now think about assessing</a:t>
            </a:r>
          </a:p>
        </p:txBody>
      </p:sp>
      <p:sp>
        <p:nvSpPr>
          <p:cNvPr id="3" name="Content Placeholder 2"/>
          <p:cNvSpPr>
            <a:spLocks noGrp="1"/>
          </p:cNvSpPr>
          <p:nvPr>
            <p:ph idx="1"/>
          </p:nvPr>
        </p:nvSpPr>
        <p:spPr/>
        <p:txBody>
          <a:bodyPr/>
          <a:lstStyle/>
          <a:p>
            <a:pPr>
              <a:lnSpc>
                <a:spcPct val="100000"/>
              </a:lnSpc>
            </a:pPr>
            <a:r>
              <a:rPr lang="en-GB" dirty="0"/>
              <a:t>Still thinking of the first time you taught that particular topic, think back to the first time you </a:t>
            </a:r>
            <a:r>
              <a:rPr lang="en-GB" dirty="0">
                <a:solidFill>
                  <a:srgbClr val="FF0000"/>
                </a:solidFill>
              </a:rPr>
              <a:t>measured </a:t>
            </a:r>
            <a:r>
              <a:rPr lang="en-GB" dirty="0"/>
              <a:t>students’ learning of the topic.</a:t>
            </a:r>
          </a:p>
          <a:p>
            <a:pPr>
              <a:lnSpc>
                <a:spcPct val="100000"/>
              </a:lnSpc>
            </a:pPr>
            <a:r>
              <a:rPr lang="en-GB" dirty="0"/>
              <a:t>To what extent did you find that after </a:t>
            </a:r>
            <a:r>
              <a:rPr lang="en-GB" dirty="0">
                <a:solidFill>
                  <a:srgbClr val="FF0000"/>
                </a:solidFill>
              </a:rPr>
              <a:t>assessing</a:t>
            </a:r>
            <a:r>
              <a:rPr lang="en-GB" dirty="0"/>
              <a:t> students work, you yourself had ‘made sense’ of the topic even more deeply?</a:t>
            </a:r>
          </a:p>
          <a:p>
            <a:pPr lvl="1">
              <a:lnSpc>
                <a:spcPct val="100000"/>
              </a:lnSpc>
            </a:pPr>
            <a:r>
              <a:rPr lang="en-GB" sz="3200" dirty="0">
                <a:solidFill>
                  <a:srgbClr val="FF0000"/>
                </a:solidFill>
              </a:rPr>
              <a:t>Very much better: raise two hands</a:t>
            </a:r>
          </a:p>
          <a:p>
            <a:pPr lvl="1">
              <a:lnSpc>
                <a:spcPct val="100000"/>
              </a:lnSpc>
            </a:pPr>
            <a:r>
              <a:rPr lang="en-GB" sz="3200" dirty="0">
                <a:solidFill>
                  <a:srgbClr val="333399"/>
                </a:solidFill>
              </a:rPr>
              <a:t>Somewhat better: raise one hand</a:t>
            </a:r>
          </a:p>
          <a:p>
            <a:pPr lvl="1">
              <a:lnSpc>
                <a:spcPct val="100000"/>
              </a:lnSpc>
            </a:pPr>
            <a:r>
              <a:rPr lang="en-GB" sz="3200" dirty="0">
                <a:solidFill>
                  <a:schemeClr val="bg2">
                    <a:lumMod val="75000"/>
                  </a:schemeClr>
                </a:solidFill>
              </a:rPr>
              <a:t>No better: touch left ear!</a:t>
            </a:r>
          </a:p>
          <a:p>
            <a:pPr lvl="1">
              <a:lnSpc>
                <a:spcPct val="100000"/>
              </a:lnSpc>
            </a:pPr>
            <a:endParaRPr lang="en-GB" sz="32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1752600"/>
          </a:xfrm>
          <a:prstGeom prst="rect">
            <a:avLst/>
          </a:prstGeom>
          <a:noFill/>
          <a:ln w="12700">
            <a:noFill/>
            <a:miter lim="800000"/>
            <a:headEnd/>
            <a:tailEnd/>
          </a:ln>
        </p:spPr>
        <p:txBody>
          <a:bodyPr lIns="92075" tIns="46038" rIns="92075" bIns="46038" anchor="ctr"/>
          <a:lstStyle/>
          <a:p>
            <a:pPr algn="ctr" eaLnBrk="0" hangingPunct="0">
              <a:lnSpc>
                <a:spcPct val="80000"/>
              </a:lnSpc>
            </a:pPr>
            <a:r>
              <a:rPr lang="en-US" sz="4400" b="1" dirty="0">
                <a:solidFill>
                  <a:srgbClr val="CCFF33"/>
                </a:solidFill>
              </a:rPr>
              <a:t>Ripples on a pond….</a:t>
            </a:r>
          </a:p>
        </p:txBody>
      </p:sp>
      <p:sp>
        <p:nvSpPr>
          <p:cNvPr id="3" name="Oval 4"/>
          <p:cNvSpPr>
            <a:spLocks noChangeArrowheads="1"/>
          </p:cNvSpPr>
          <p:nvPr/>
        </p:nvSpPr>
        <p:spPr bwMode="auto">
          <a:xfrm>
            <a:off x="228600" y="-228600"/>
            <a:ext cx="8305800" cy="7924800"/>
          </a:xfrm>
          <a:prstGeom prst="ellipse">
            <a:avLst/>
          </a:prstGeom>
          <a:solidFill>
            <a:srgbClr val="33CC33"/>
          </a:solidFill>
          <a:ln w="12700">
            <a:solidFill>
              <a:schemeClr val="tx1"/>
            </a:solidFill>
            <a:round/>
            <a:headEnd type="none" w="sm" len="sm"/>
            <a:tailEnd type="none" w="sm" len="sm"/>
          </a:ln>
        </p:spPr>
        <p:txBody>
          <a:bodyPr wrap="none" anchor="ctr"/>
          <a:lstStyle/>
          <a:p>
            <a:pPr eaLnBrk="0" hangingPunct="0"/>
            <a:endParaRPr lang="en-US" dirty="0">
              <a:solidFill>
                <a:srgbClr val="000000"/>
              </a:solidFill>
            </a:endParaRPr>
          </a:p>
        </p:txBody>
      </p:sp>
      <p:sp>
        <p:nvSpPr>
          <p:cNvPr id="4" name="Oval 5"/>
          <p:cNvSpPr>
            <a:spLocks noChangeArrowheads="1"/>
          </p:cNvSpPr>
          <p:nvPr/>
        </p:nvSpPr>
        <p:spPr bwMode="auto">
          <a:xfrm>
            <a:off x="762000" y="228600"/>
            <a:ext cx="7162800" cy="6934200"/>
          </a:xfrm>
          <a:prstGeom prst="ellipse">
            <a:avLst/>
          </a:prstGeom>
          <a:solidFill>
            <a:schemeClr val="accent2"/>
          </a:solidFill>
          <a:ln w="12700">
            <a:solidFill>
              <a:schemeClr val="tx1"/>
            </a:solidFill>
            <a:round/>
            <a:headEnd type="none" w="sm" len="sm"/>
            <a:tailEnd type="none" w="sm" len="sm"/>
          </a:ln>
        </p:spPr>
        <p:txBody>
          <a:bodyPr wrap="none" anchor="ctr"/>
          <a:lstStyle/>
          <a:p>
            <a:pPr algn="ctr" eaLnBrk="0" hangingPunct="0"/>
            <a:endParaRPr lang="en-US" sz="2000" b="1" dirty="0">
              <a:solidFill>
                <a:srgbClr val="000000"/>
              </a:solidFill>
            </a:endParaRPr>
          </a:p>
        </p:txBody>
      </p:sp>
      <p:sp>
        <p:nvSpPr>
          <p:cNvPr id="5" name="Oval 6">
            <a:hlinkClick r:id="" action="ppaction://hlinkshowjump?jump=previousslide"/>
          </p:cNvPr>
          <p:cNvSpPr>
            <a:spLocks noChangeArrowheads="1"/>
          </p:cNvSpPr>
          <p:nvPr/>
        </p:nvSpPr>
        <p:spPr bwMode="auto">
          <a:xfrm>
            <a:off x="1295400" y="762000"/>
            <a:ext cx="6096000" cy="594360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eaLnBrk="0" hangingPunct="0"/>
            <a:endParaRPr lang="en-US" dirty="0">
              <a:solidFill>
                <a:srgbClr val="000000"/>
              </a:solidFill>
            </a:endParaRPr>
          </a:p>
        </p:txBody>
      </p:sp>
      <p:sp>
        <p:nvSpPr>
          <p:cNvPr id="6" name="Oval 7"/>
          <p:cNvSpPr>
            <a:spLocks noChangeArrowheads="1"/>
          </p:cNvSpPr>
          <p:nvPr/>
        </p:nvSpPr>
        <p:spPr bwMode="auto">
          <a:xfrm>
            <a:off x="2006600" y="1549400"/>
            <a:ext cx="4749800" cy="4445000"/>
          </a:xfrm>
          <a:prstGeom prst="ellipse">
            <a:avLst/>
          </a:prstGeom>
          <a:solidFill>
            <a:srgbClr val="FF99FF"/>
          </a:solidFill>
          <a:ln w="50800">
            <a:solidFill>
              <a:schemeClr val="tx1"/>
            </a:solidFill>
            <a:round/>
            <a:headEnd/>
            <a:tailEnd/>
          </a:ln>
        </p:spPr>
        <p:txBody>
          <a:bodyPr wrap="none" anchor="ctr"/>
          <a:lstStyle/>
          <a:p>
            <a:pPr eaLnBrk="0" hangingPunct="0"/>
            <a:endParaRPr lang="en-US" dirty="0">
              <a:solidFill>
                <a:srgbClr val="000000"/>
              </a:solidFill>
            </a:endParaRPr>
          </a:p>
        </p:txBody>
      </p:sp>
      <p:sp>
        <p:nvSpPr>
          <p:cNvPr id="7" name="Oval 8"/>
          <p:cNvSpPr>
            <a:spLocks noChangeArrowheads="1"/>
          </p:cNvSpPr>
          <p:nvPr/>
        </p:nvSpPr>
        <p:spPr bwMode="auto">
          <a:xfrm>
            <a:off x="2692400" y="2082800"/>
            <a:ext cx="3378200" cy="3302000"/>
          </a:xfrm>
          <a:prstGeom prst="ellipse">
            <a:avLst/>
          </a:prstGeom>
          <a:solidFill>
            <a:srgbClr val="FF3300"/>
          </a:solidFill>
          <a:ln w="50800">
            <a:solidFill>
              <a:schemeClr val="tx1"/>
            </a:solidFill>
            <a:round/>
            <a:headEnd/>
            <a:tailEnd/>
          </a:ln>
        </p:spPr>
        <p:txBody>
          <a:bodyPr wrap="none" anchor="ctr"/>
          <a:lstStyle/>
          <a:p>
            <a:pPr eaLnBrk="0" hangingPunct="0"/>
            <a:endParaRPr lang="en-US" dirty="0">
              <a:solidFill>
                <a:srgbClr val="000000"/>
              </a:solidFill>
            </a:endParaRPr>
          </a:p>
        </p:txBody>
      </p:sp>
      <p:sp>
        <p:nvSpPr>
          <p:cNvPr id="8" name="Oval 9"/>
          <p:cNvSpPr>
            <a:spLocks noChangeArrowheads="1"/>
          </p:cNvSpPr>
          <p:nvPr/>
        </p:nvSpPr>
        <p:spPr bwMode="auto">
          <a:xfrm>
            <a:off x="3378200" y="2844800"/>
            <a:ext cx="1930400" cy="1778000"/>
          </a:xfrm>
          <a:prstGeom prst="ellipse">
            <a:avLst/>
          </a:prstGeom>
          <a:solidFill>
            <a:srgbClr val="FFFF66"/>
          </a:solidFill>
          <a:ln w="50800">
            <a:solidFill>
              <a:schemeClr val="tx1"/>
            </a:solidFill>
            <a:round/>
            <a:headEnd/>
            <a:tailEnd/>
          </a:ln>
        </p:spPr>
        <p:txBody>
          <a:bodyPr wrap="none" lIns="92075" tIns="46038" rIns="92075" bIns="46038" anchor="ctr"/>
          <a:lstStyle/>
          <a:p>
            <a:pPr algn="ctr" eaLnBrk="0" hangingPunct="0"/>
            <a:r>
              <a:rPr lang="en-US" sz="2800" b="1" dirty="0">
                <a:solidFill>
                  <a:srgbClr val="000000"/>
                </a:solidFill>
              </a:rPr>
              <a:t>Wanting/</a:t>
            </a:r>
          </a:p>
          <a:p>
            <a:pPr algn="ctr" eaLnBrk="0" hangingPunct="0"/>
            <a:r>
              <a:rPr lang="en-US" sz="2800" b="1" dirty="0">
                <a:solidFill>
                  <a:srgbClr val="000000"/>
                </a:solidFill>
              </a:rPr>
              <a:t>Needing</a:t>
            </a:r>
          </a:p>
        </p:txBody>
      </p:sp>
      <p:sp>
        <p:nvSpPr>
          <p:cNvPr id="9" name="Rectangle 10"/>
          <p:cNvSpPr>
            <a:spLocks noChangeArrowheads="1"/>
          </p:cNvSpPr>
          <p:nvPr/>
        </p:nvSpPr>
        <p:spPr bwMode="auto">
          <a:xfrm>
            <a:off x="3810000" y="4618038"/>
            <a:ext cx="1447800" cy="579437"/>
          </a:xfrm>
          <a:prstGeom prst="rect">
            <a:avLst/>
          </a:prstGeom>
          <a:noFill/>
          <a:ln w="9525">
            <a:noFill/>
            <a:miter lim="800000"/>
            <a:headEnd/>
            <a:tailEnd/>
          </a:ln>
        </p:spPr>
        <p:txBody>
          <a:bodyPr lIns="92075" tIns="46038" rIns="92075" bIns="46038">
            <a:spAutoFit/>
          </a:bodyPr>
          <a:lstStyle/>
          <a:p>
            <a:pPr eaLnBrk="0" hangingPunct="0"/>
            <a:r>
              <a:rPr lang="en-US" sz="3200" b="1" dirty="0">
                <a:solidFill>
                  <a:srgbClr val="FFFFFF"/>
                </a:solidFill>
              </a:rPr>
              <a:t>Doing</a:t>
            </a:r>
          </a:p>
        </p:txBody>
      </p:sp>
      <p:sp>
        <p:nvSpPr>
          <p:cNvPr id="10" name="Rectangle 11"/>
          <p:cNvSpPr>
            <a:spLocks noChangeArrowheads="1"/>
          </p:cNvSpPr>
          <p:nvPr/>
        </p:nvSpPr>
        <p:spPr bwMode="auto">
          <a:xfrm>
            <a:off x="3505200" y="6065838"/>
            <a:ext cx="2514600" cy="579437"/>
          </a:xfrm>
          <a:prstGeom prst="rect">
            <a:avLst/>
          </a:prstGeom>
          <a:noFill/>
          <a:ln w="9525">
            <a:noFill/>
            <a:miter lim="800000"/>
            <a:headEnd/>
            <a:tailEnd/>
          </a:ln>
        </p:spPr>
        <p:txBody>
          <a:bodyPr lIns="92075" tIns="46038" rIns="92075" bIns="46038">
            <a:spAutoFit/>
          </a:bodyPr>
          <a:lstStyle/>
          <a:p>
            <a:pPr eaLnBrk="0" hangingPunct="0"/>
            <a:r>
              <a:rPr lang="en-US" sz="3200" b="1" dirty="0">
                <a:solidFill>
                  <a:srgbClr val="000000"/>
                </a:solidFill>
              </a:rPr>
              <a:t>Feedback</a:t>
            </a:r>
          </a:p>
        </p:txBody>
      </p:sp>
      <p:sp>
        <p:nvSpPr>
          <p:cNvPr id="12" name="Text Box 13"/>
          <p:cNvSpPr txBox="1">
            <a:spLocks noChangeArrowheads="1"/>
          </p:cNvSpPr>
          <p:nvPr/>
        </p:nvSpPr>
        <p:spPr bwMode="auto">
          <a:xfrm>
            <a:off x="6372200" y="1124744"/>
            <a:ext cx="2438400" cy="1354217"/>
          </a:xfrm>
          <a:prstGeom prst="rect">
            <a:avLst/>
          </a:prstGeom>
          <a:solidFill>
            <a:srgbClr val="33CC33"/>
          </a:solidFill>
          <a:ln w="12700">
            <a:noFill/>
            <a:miter lim="800000"/>
            <a:headEnd type="none" w="sm" len="sm"/>
            <a:tailEnd type="none" w="sm" len="sm"/>
          </a:ln>
        </p:spPr>
        <p:txBody>
          <a:bodyPr>
            <a:spAutoFit/>
          </a:bodyPr>
          <a:lstStyle/>
          <a:p>
            <a:pPr algn="ctr" eaLnBrk="0" hangingPunct="0">
              <a:spcBef>
                <a:spcPct val="50000"/>
              </a:spcBef>
            </a:pPr>
            <a:r>
              <a:rPr lang="en-GB" sz="3200" b="1" dirty="0">
                <a:solidFill>
                  <a:srgbClr val="000000"/>
                </a:solidFill>
              </a:rPr>
              <a:t>Assessing</a:t>
            </a:r>
          </a:p>
          <a:p>
            <a:pPr algn="ctr" eaLnBrk="0" hangingPunct="0">
              <a:spcBef>
                <a:spcPct val="50000"/>
              </a:spcBef>
            </a:pPr>
            <a:r>
              <a:rPr lang="en-GB" sz="2000" b="1" dirty="0">
                <a:solidFill>
                  <a:srgbClr val="000000"/>
                </a:solidFill>
              </a:rPr>
              <a:t>making informed judgements</a:t>
            </a:r>
          </a:p>
        </p:txBody>
      </p:sp>
      <p:sp>
        <p:nvSpPr>
          <p:cNvPr id="13" name="AutoShape 16">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eaLnBrk="0" hangingPunct="0"/>
            <a:endParaRPr lang="en-US" dirty="0">
              <a:solidFill>
                <a:srgbClr val="000000"/>
              </a:solidFill>
            </a:endParaRPr>
          </a:p>
        </p:txBody>
      </p:sp>
      <p:sp>
        <p:nvSpPr>
          <p:cNvPr id="14" name="Rectangle 17"/>
          <p:cNvSpPr>
            <a:spLocks noChangeArrowheads="1"/>
          </p:cNvSpPr>
          <p:nvPr/>
        </p:nvSpPr>
        <p:spPr bwMode="auto">
          <a:xfrm>
            <a:off x="2987675" y="5157788"/>
            <a:ext cx="2795588" cy="579437"/>
          </a:xfrm>
          <a:prstGeom prst="rect">
            <a:avLst/>
          </a:prstGeom>
          <a:noFill/>
          <a:ln w="9525">
            <a:noFill/>
            <a:miter lim="800000"/>
            <a:headEnd/>
            <a:tailEnd/>
          </a:ln>
        </p:spPr>
        <p:txBody>
          <a:bodyPr lIns="92075" tIns="46038" rIns="92075" bIns="46038">
            <a:spAutoFit/>
          </a:bodyPr>
          <a:lstStyle/>
          <a:p>
            <a:pPr eaLnBrk="0" hangingPunct="0"/>
            <a:r>
              <a:rPr lang="en-US" sz="3200" b="1" dirty="0">
                <a:solidFill>
                  <a:srgbClr val="000000"/>
                </a:solidFill>
              </a:rPr>
              <a:t>Making sense</a:t>
            </a:r>
          </a:p>
        </p:txBody>
      </p:sp>
      <p:sp>
        <p:nvSpPr>
          <p:cNvPr id="18" name="Text Box 12"/>
          <p:cNvSpPr txBox="1">
            <a:spLocks noChangeArrowheads="1"/>
          </p:cNvSpPr>
          <p:nvPr/>
        </p:nvSpPr>
        <p:spPr bwMode="auto">
          <a:xfrm>
            <a:off x="714348" y="260648"/>
            <a:ext cx="7494671" cy="523220"/>
          </a:xfrm>
          <a:prstGeom prst="rect">
            <a:avLst/>
          </a:prstGeom>
          <a:noFill/>
          <a:ln w="12700">
            <a:noFill/>
            <a:miter lim="800000"/>
            <a:headEnd type="none" w="sm" len="sm"/>
            <a:tailEnd type="none" w="sm" len="sm"/>
          </a:ln>
        </p:spPr>
        <p:txBody>
          <a:bodyPr wrap="square">
            <a:spAutoFit/>
          </a:bodyPr>
          <a:lstStyle/>
          <a:p>
            <a:pPr algn="ctr" eaLnBrk="0" hangingPunct="0"/>
            <a:r>
              <a:rPr lang="en-GB" sz="2800" b="1" dirty="0">
                <a:solidFill>
                  <a:srgbClr val="FFFFFF"/>
                </a:solidFill>
              </a:rPr>
              <a:t>Verbalising</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ou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dissolv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499"/>
                                          </p:stCondLst>
                                        </p:cTn>
                                        <p:tgtEl>
                                          <p:spTgt spid="18"/>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5" presetClass="entr" presetSubtype="0"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p:cTn id="26" dur="1000" fill="hold"/>
                                        <p:tgtEl>
                                          <p:spTgt spid="12"/>
                                        </p:tgtEl>
                                        <p:attrNameLst>
                                          <p:attrName>ppt_w</p:attrName>
                                        </p:attrNameLst>
                                      </p:cBhvr>
                                      <p:tavLst>
                                        <p:tav tm="0">
                                          <p:val>
                                            <p:fltVal val="0"/>
                                          </p:val>
                                        </p:tav>
                                        <p:tav tm="100000">
                                          <p:val>
                                            <p:strVal val="#ppt_w"/>
                                          </p:val>
                                        </p:tav>
                                      </p:tavLst>
                                    </p:anim>
                                    <p:anim calcmode="lin" valueType="num">
                                      <p:cBhvr>
                                        <p:cTn id="27" dur="1000" fill="hold"/>
                                        <p:tgtEl>
                                          <p:spTgt spid="12"/>
                                        </p:tgtEl>
                                        <p:attrNameLst>
                                          <p:attrName>ppt_h</p:attrName>
                                        </p:attrNameLst>
                                      </p:cBhvr>
                                      <p:tavLst>
                                        <p:tav tm="0">
                                          <p:val>
                                            <p:fltVal val="0"/>
                                          </p:val>
                                        </p:tav>
                                        <p:tav tm="100000">
                                          <p:val>
                                            <p:strVal val="#ppt_h"/>
                                          </p:val>
                                        </p:tav>
                                      </p:tavLst>
                                    </p:anim>
                                    <p:anim calcmode="lin" valueType="num">
                                      <p:cBhvr>
                                        <p:cTn id="28" dur="1000" fill="hold"/>
                                        <p:tgtEl>
                                          <p:spTgt spid="12"/>
                                        </p:tgtEl>
                                        <p:attrNameLst>
                                          <p:attrName>ppt_x</p:attrName>
                                        </p:attrNameLst>
                                      </p:cBhvr>
                                      <p:tavLst>
                                        <p:tav tm="0" fmla="#ppt_x+(cos(-2*pi*(1-$))*-#ppt_x-sin(-2*pi*(1-$))*(1-#ppt_y))*(1-$)">
                                          <p:val>
                                            <p:fltVal val="0"/>
                                          </p:val>
                                        </p:tav>
                                        <p:tav tm="100000">
                                          <p:val>
                                            <p:fltVal val="1"/>
                                          </p:val>
                                        </p:tav>
                                      </p:tavLst>
                                    </p:anim>
                                    <p:anim calcmode="lin" valueType="num">
                                      <p:cBhvr>
                                        <p:cTn id="29" dur="1000" fill="hold"/>
                                        <p:tgtEl>
                                          <p:spTgt spid="1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autoUpdateAnimBg="0"/>
      <p:bldP spid="5" grpId="0" animBg="1"/>
      <p:bldP spid="12" grpId="0" animBg="1" autoUpdateAnimBg="0"/>
      <p:bldP spid="18" grpId="0" autoUpdateAnimBg="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b="1" dirty="0">
                <a:latin typeface="Calibri" panose="020F0502020204030204" pitchFamily="34" charset="0"/>
                <a:cs typeface="Calibri" panose="020F0502020204030204" pitchFamily="34" charset="0"/>
              </a:rPr>
              <a:t>The guru Royce Sadler</a:t>
            </a:r>
            <a:br>
              <a:rPr lang="en-GB" sz="3600" b="1" dirty="0">
                <a:latin typeface="Calibri" panose="020F0502020204030204" pitchFamily="34" charset="0"/>
                <a:cs typeface="Calibri" panose="020F0502020204030204" pitchFamily="34" charset="0"/>
              </a:rPr>
            </a:br>
            <a:endParaRPr lang="en-GB" sz="3600" b="1" dirty="0">
              <a:latin typeface="Calibri" panose="020F0502020204030204" pitchFamily="34" charset="0"/>
              <a:cs typeface="Calibri" panose="020F0502020204030204" pitchFamily="34" charset="0"/>
            </a:endParaRPr>
          </a:p>
        </p:txBody>
      </p:sp>
      <p:sp>
        <p:nvSpPr>
          <p:cNvPr id="26627" name="Rectangle 3"/>
          <p:cNvSpPr>
            <a:spLocks noGrp="1" noChangeArrowheads="1"/>
          </p:cNvSpPr>
          <p:nvPr>
            <p:ph idx="1"/>
          </p:nvPr>
        </p:nvSpPr>
        <p:spPr>
          <a:xfrm>
            <a:off x="214313" y="1071563"/>
            <a:ext cx="8483600" cy="5130800"/>
          </a:xfrm>
        </p:spPr>
        <p:txBody>
          <a:bodyPr/>
          <a:lstStyle/>
          <a:p>
            <a:pPr eaLnBrk="1" hangingPunct="1">
              <a:lnSpc>
                <a:spcPct val="100000"/>
              </a:lnSpc>
              <a:buFontTx/>
              <a:buNone/>
            </a:pPr>
            <a:r>
              <a:rPr lang="en-AU" sz="2800" dirty="0"/>
              <a:t>“The indispensable conditions for improvement are that the student comes to hold a concept of quality roughly similar to that held by the teacher, is able to monitor continuously the quality of what is being produced </a:t>
            </a:r>
            <a:r>
              <a:rPr lang="en-AU" sz="2800" b="1" i="1" dirty="0">
                <a:solidFill>
                  <a:srgbClr val="FF0000"/>
                </a:solidFill>
              </a:rPr>
              <a:t>during the act of production itself</a:t>
            </a:r>
            <a:r>
              <a:rPr lang="en-AU" sz="2800" dirty="0"/>
              <a:t>, and has a repertoire of alternative moves or strategies from which to draw at any given point. In other words, students have to be able to judge the quality of what they are producing and be able to regulate what they are doing </a:t>
            </a:r>
            <a:r>
              <a:rPr lang="en-AU" sz="2800" b="1" i="1" dirty="0">
                <a:solidFill>
                  <a:srgbClr val="FF0000"/>
                </a:solidFill>
              </a:rPr>
              <a:t>during the doing of it</a:t>
            </a:r>
            <a:r>
              <a:rPr lang="en-AU" sz="2800" dirty="0"/>
              <a:t>”. (Sadler 1989). (my italics)</a:t>
            </a:r>
            <a:endParaRPr lang="en-GB"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ChangeArrowheads="1"/>
          </p:cNvSpPr>
          <p:nvPr/>
        </p:nvSpPr>
        <p:spPr bwMode="auto">
          <a:xfrm>
            <a:off x="3810000" y="4618038"/>
            <a:ext cx="1447800" cy="579437"/>
          </a:xfrm>
          <a:prstGeom prst="rect">
            <a:avLst/>
          </a:prstGeom>
          <a:noFill/>
          <a:ln w="9525">
            <a:noFill/>
            <a:miter lim="800000"/>
            <a:headEnd/>
            <a:tailEnd/>
          </a:ln>
        </p:spPr>
        <p:txBody>
          <a:bodyPr lIns="92075" tIns="46038" rIns="92075" bIns="46038">
            <a:spAutoFit/>
          </a:bodyPr>
          <a:lstStyle/>
          <a:p>
            <a:pPr eaLnBrk="0" hangingPunct="0"/>
            <a:r>
              <a:rPr lang="en-US" sz="3200" b="1" dirty="0">
                <a:solidFill>
                  <a:srgbClr val="FFFFFF"/>
                </a:solidFill>
              </a:rPr>
              <a:t>Doing</a:t>
            </a:r>
          </a:p>
        </p:txBody>
      </p:sp>
      <p:sp>
        <p:nvSpPr>
          <p:cNvPr id="9" name="AutoShape 9">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eaLnBrk="0" hangingPunct="0"/>
            <a:endParaRPr lang="en-US" dirty="0">
              <a:solidFill>
                <a:srgbClr val="000000"/>
              </a:solidFill>
            </a:endParaRPr>
          </a:p>
        </p:txBody>
      </p:sp>
      <p:sp>
        <p:nvSpPr>
          <p:cNvPr id="13" name="Rectangle 2"/>
          <p:cNvSpPr>
            <a:spLocks noChangeArrowheads="1"/>
          </p:cNvSpPr>
          <p:nvPr/>
        </p:nvSpPr>
        <p:spPr bwMode="auto">
          <a:xfrm>
            <a:off x="0" y="0"/>
            <a:ext cx="9144000" cy="1752600"/>
          </a:xfrm>
          <a:prstGeom prst="rect">
            <a:avLst/>
          </a:prstGeom>
          <a:noFill/>
          <a:ln w="12700">
            <a:noFill/>
            <a:miter lim="800000"/>
            <a:headEnd/>
            <a:tailEnd/>
          </a:ln>
        </p:spPr>
        <p:txBody>
          <a:bodyPr lIns="92075" tIns="46038" rIns="92075" bIns="46038" anchor="ctr"/>
          <a:lstStyle/>
          <a:p>
            <a:pPr algn="ctr" eaLnBrk="0" hangingPunct="0">
              <a:lnSpc>
                <a:spcPct val="80000"/>
              </a:lnSpc>
            </a:pPr>
            <a:r>
              <a:rPr lang="en-US" sz="4400" b="1" dirty="0">
                <a:solidFill>
                  <a:srgbClr val="CCFF33"/>
                </a:solidFill>
              </a:rPr>
              <a:t>Ripples on a pond….</a:t>
            </a:r>
          </a:p>
        </p:txBody>
      </p:sp>
      <p:sp>
        <p:nvSpPr>
          <p:cNvPr id="14" name="Oval 4"/>
          <p:cNvSpPr>
            <a:spLocks noChangeArrowheads="1"/>
          </p:cNvSpPr>
          <p:nvPr/>
        </p:nvSpPr>
        <p:spPr bwMode="auto">
          <a:xfrm>
            <a:off x="228600" y="-228600"/>
            <a:ext cx="8305800" cy="7924800"/>
          </a:xfrm>
          <a:prstGeom prst="ellipse">
            <a:avLst/>
          </a:prstGeom>
          <a:solidFill>
            <a:srgbClr val="33CC33"/>
          </a:solidFill>
          <a:ln w="12700">
            <a:solidFill>
              <a:schemeClr val="tx1"/>
            </a:solidFill>
            <a:round/>
            <a:headEnd type="none" w="sm" len="sm"/>
            <a:tailEnd type="none" w="sm" len="sm"/>
          </a:ln>
        </p:spPr>
        <p:txBody>
          <a:bodyPr wrap="none" anchor="ctr"/>
          <a:lstStyle/>
          <a:p>
            <a:pPr eaLnBrk="0" hangingPunct="0"/>
            <a:endParaRPr lang="en-US" dirty="0">
              <a:solidFill>
                <a:srgbClr val="000000"/>
              </a:solidFill>
            </a:endParaRPr>
          </a:p>
        </p:txBody>
      </p:sp>
      <p:sp>
        <p:nvSpPr>
          <p:cNvPr id="15" name="Oval 5"/>
          <p:cNvSpPr>
            <a:spLocks noChangeArrowheads="1"/>
          </p:cNvSpPr>
          <p:nvPr/>
        </p:nvSpPr>
        <p:spPr bwMode="auto">
          <a:xfrm>
            <a:off x="762000" y="228600"/>
            <a:ext cx="7162800" cy="6934200"/>
          </a:xfrm>
          <a:prstGeom prst="ellipse">
            <a:avLst/>
          </a:prstGeom>
          <a:solidFill>
            <a:schemeClr val="tx2"/>
          </a:solidFill>
          <a:ln w="12700">
            <a:solidFill>
              <a:schemeClr val="tx1"/>
            </a:solidFill>
            <a:round/>
            <a:headEnd type="none" w="sm" len="sm"/>
            <a:tailEnd type="none" w="sm" len="sm"/>
          </a:ln>
        </p:spPr>
        <p:txBody>
          <a:bodyPr wrap="none" anchor="ctr"/>
          <a:lstStyle/>
          <a:p>
            <a:pPr algn="ctr" eaLnBrk="0" hangingPunct="0"/>
            <a:endParaRPr lang="en-US" sz="2000" b="1" dirty="0">
              <a:solidFill>
                <a:srgbClr val="000000"/>
              </a:solidFill>
            </a:endParaRPr>
          </a:p>
        </p:txBody>
      </p:sp>
      <p:sp>
        <p:nvSpPr>
          <p:cNvPr id="16" name="Oval 6">
            <a:hlinkClick r:id="" action="ppaction://hlinkshowjump?jump=previousslide"/>
          </p:cNvPr>
          <p:cNvSpPr>
            <a:spLocks noChangeArrowheads="1"/>
          </p:cNvSpPr>
          <p:nvPr/>
        </p:nvSpPr>
        <p:spPr bwMode="auto">
          <a:xfrm>
            <a:off x="1295400" y="762000"/>
            <a:ext cx="6096000" cy="594360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eaLnBrk="0" hangingPunct="0"/>
            <a:endParaRPr lang="en-US" dirty="0">
              <a:solidFill>
                <a:srgbClr val="000000"/>
              </a:solidFill>
            </a:endParaRPr>
          </a:p>
        </p:txBody>
      </p:sp>
      <p:sp>
        <p:nvSpPr>
          <p:cNvPr id="17" name="Oval 7"/>
          <p:cNvSpPr>
            <a:spLocks noChangeArrowheads="1"/>
          </p:cNvSpPr>
          <p:nvPr/>
        </p:nvSpPr>
        <p:spPr bwMode="auto">
          <a:xfrm>
            <a:off x="2006600" y="1549400"/>
            <a:ext cx="4749800" cy="4445000"/>
          </a:xfrm>
          <a:prstGeom prst="ellipse">
            <a:avLst/>
          </a:prstGeom>
          <a:solidFill>
            <a:srgbClr val="FF99FF"/>
          </a:solidFill>
          <a:ln w="50800">
            <a:solidFill>
              <a:schemeClr val="tx1"/>
            </a:solidFill>
            <a:round/>
            <a:headEnd/>
            <a:tailEnd/>
          </a:ln>
        </p:spPr>
        <p:txBody>
          <a:bodyPr wrap="none" anchor="ctr"/>
          <a:lstStyle/>
          <a:p>
            <a:pPr eaLnBrk="0" hangingPunct="0"/>
            <a:endParaRPr lang="en-US" dirty="0">
              <a:solidFill>
                <a:srgbClr val="000000"/>
              </a:solidFill>
            </a:endParaRPr>
          </a:p>
        </p:txBody>
      </p:sp>
      <p:sp>
        <p:nvSpPr>
          <p:cNvPr id="18" name="Oval 8"/>
          <p:cNvSpPr>
            <a:spLocks noChangeArrowheads="1"/>
          </p:cNvSpPr>
          <p:nvPr/>
        </p:nvSpPr>
        <p:spPr bwMode="auto">
          <a:xfrm>
            <a:off x="2692400" y="2082800"/>
            <a:ext cx="3378200" cy="3302000"/>
          </a:xfrm>
          <a:prstGeom prst="ellipse">
            <a:avLst/>
          </a:prstGeom>
          <a:solidFill>
            <a:srgbClr val="FF3300"/>
          </a:solidFill>
          <a:ln w="50800">
            <a:solidFill>
              <a:schemeClr val="tx1"/>
            </a:solidFill>
            <a:round/>
            <a:headEnd/>
            <a:tailEnd/>
          </a:ln>
        </p:spPr>
        <p:txBody>
          <a:bodyPr wrap="none" anchor="ctr"/>
          <a:lstStyle/>
          <a:p>
            <a:pPr eaLnBrk="0" hangingPunct="0"/>
            <a:endParaRPr lang="en-US" dirty="0">
              <a:solidFill>
                <a:srgbClr val="000000"/>
              </a:solidFill>
            </a:endParaRPr>
          </a:p>
        </p:txBody>
      </p:sp>
      <p:sp>
        <p:nvSpPr>
          <p:cNvPr id="19" name="Oval 9"/>
          <p:cNvSpPr>
            <a:spLocks noChangeArrowheads="1"/>
          </p:cNvSpPr>
          <p:nvPr/>
        </p:nvSpPr>
        <p:spPr bwMode="auto">
          <a:xfrm>
            <a:off x="3378200" y="2844800"/>
            <a:ext cx="1930400" cy="1778000"/>
          </a:xfrm>
          <a:prstGeom prst="ellipse">
            <a:avLst/>
          </a:prstGeom>
          <a:solidFill>
            <a:srgbClr val="FFFF66"/>
          </a:solidFill>
          <a:ln w="50800">
            <a:solidFill>
              <a:schemeClr val="tx1"/>
            </a:solidFill>
            <a:round/>
            <a:headEnd/>
            <a:tailEnd/>
          </a:ln>
        </p:spPr>
        <p:txBody>
          <a:bodyPr wrap="none" lIns="92075" tIns="46038" rIns="92075" bIns="46038" anchor="ctr"/>
          <a:lstStyle/>
          <a:p>
            <a:pPr algn="ctr" eaLnBrk="0" hangingPunct="0"/>
            <a:r>
              <a:rPr lang="en-US" sz="2800" b="1" dirty="0">
                <a:solidFill>
                  <a:srgbClr val="000000"/>
                </a:solidFill>
              </a:rPr>
              <a:t>Wanting/</a:t>
            </a:r>
          </a:p>
          <a:p>
            <a:pPr algn="ctr" eaLnBrk="0" hangingPunct="0"/>
            <a:r>
              <a:rPr lang="en-US" sz="2800" b="1" dirty="0">
                <a:solidFill>
                  <a:srgbClr val="000000"/>
                </a:solidFill>
              </a:rPr>
              <a:t>Needing</a:t>
            </a:r>
          </a:p>
        </p:txBody>
      </p:sp>
      <p:sp>
        <p:nvSpPr>
          <p:cNvPr id="20" name="Rectangle 10"/>
          <p:cNvSpPr>
            <a:spLocks noChangeArrowheads="1"/>
          </p:cNvSpPr>
          <p:nvPr/>
        </p:nvSpPr>
        <p:spPr bwMode="auto">
          <a:xfrm>
            <a:off x="3810000" y="4618038"/>
            <a:ext cx="1447800" cy="579437"/>
          </a:xfrm>
          <a:prstGeom prst="rect">
            <a:avLst/>
          </a:prstGeom>
          <a:noFill/>
          <a:ln w="9525">
            <a:noFill/>
            <a:miter lim="800000"/>
            <a:headEnd/>
            <a:tailEnd/>
          </a:ln>
        </p:spPr>
        <p:txBody>
          <a:bodyPr lIns="92075" tIns="46038" rIns="92075" bIns="46038">
            <a:spAutoFit/>
          </a:bodyPr>
          <a:lstStyle/>
          <a:p>
            <a:pPr eaLnBrk="0" hangingPunct="0"/>
            <a:r>
              <a:rPr lang="en-US" sz="3200" b="1" dirty="0">
                <a:solidFill>
                  <a:srgbClr val="FFFFFF"/>
                </a:solidFill>
              </a:rPr>
              <a:t>Doing</a:t>
            </a:r>
          </a:p>
        </p:txBody>
      </p:sp>
      <p:sp>
        <p:nvSpPr>
          <p:cNvPr id="21" name="Rectangle 11"/>
          <p:cNvSpPr>
            <a:spLocks noChangeArrowheads="1"/>
          </p:cNvSpPr>
          <p:nvPr/>
        </p:nvSpPr>
        <p:spPr bwMode="auto">
          <a:xfrm>
            <a:off x="3505200" y="6065838"/>
            <a:ext cx="2514600" cy="579437"/>
          </a:xfrm>
          <a:prstGeom prst="rect">
            <a:avLst/>
          </a:prstGeom>
          <a:noFill/>
          <a:ln w="9525">
            <a:noFill/>
            <a:miter lim="800000"/>
            <a:headEnd/>
            <a:tailEnd/>
          </a:ln>
        </p:spPr>
        <p:txBody>
          <a:bodyPr lIns="92075" tIns="46038" rIns="92075" bIns="46038">
            <a:spAutoFit/>
          </a:bodyPr>
          <a:lstStyle/>
          <a:p>
            <a:pPr eaLnBrk="0" hangingPunct="0"/>
            <a:r>
              <a:rPr lang="en-US" sz="3200" b="1" dirty="0">
                <a:solidFill>
                  <a:srgbClr val="000000"/>
                </a:solidFill>
              </a:rPr>
              <a:t>Feedback</a:t>
            </a:r>
          </a:p>
        </p:txBody>
      </p:sp>
      <p:sp>
        <p:nvSpPr>
          <p:cNvPr id="22" name="Text Box 13"/>
          <p:cNvSpPr txBox="1">
            <a:spLocks noChangeArrowheads="1"/>
          </p:cNvSpPr>
          <p:nvPr/>
        </p:nvSpPr>
        <p:spPr bwMode="auto">
          <a:xfrm>
            <a:off x="6429388" y="571480"/>
            <a:ext cx="2438400" cy="1354217"/>
          </a:xfrm>
          <a:prstGeom prst="rect">
            <a:avLst/>
          </a:prstGeom>
          <a:solidFill>
            <a:srgbClr val="33CC33"/>
          </a:solidFill>
          <a:ln w="12700">
            <a:noFill/>
            <a:miter lim="800000"/>
            <a:headEnd type="none" w="sm" len="sm"/>
            <a:tailEnd type="none" w="sm" len="sm"/>
          </a:ln>
        </p:spPr>
        <p:txBody>
          <a:bodyPr>
            <a:spAutoFit/>
          </a:bodyPr>
          <a:lstStyle/>
          <a:p>
            <a:pPr algn="ctr" eaLnBrk="0" hangingPunct="0">
              <a:spcBef>
                <a:spcPct val="50000"/>
              </a:spcBef>
            </a:pPr>
            <a:r>
              <a:rPr lang="en-GB" sz="3200" b="1" dirty="0">
                <a:solidFill>
                  <a:srgbClr val="FFFF00"/>
                </a:solidFill>
              </a:rPr>
              <a:t>Assessing</a:t>
            </a:r>
          </a:p>
          <a:p>
            <a:pPr algn="ctr" eaLnBrk="0" hangingPunct="0">
              <a:spcBef>
                <a:spcPct val="50000"/>
              </a:spcBef>
            </a:pPr>
            <a:r>
              <a:rPr lang="en-GB" sz="2000" b="1" dirty="0">
                <a:solidFill>
                  <a:srgbClr val="FFFF00"/>
                </a:solidFill>
              </a:rPr>
              <a:t>making informed judgements</a:t>
            </a:r>
          </a:p>
        </p:txBody>
      </p:sp>
      <p:sp>
        <p:nvSpPr>
          <p:cNvPr id="23" name="AutoShape 16">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eaLnBrk="0" hangingPunct="0"/>
            <a:endParaRPr lang="en-US" dirty="0">
              <a:solidFill>
                <a:srgbClr val="000000"/>
              </a:solidFill>
            </a:endParaRPr>
          </a:p>
        </p:txBody>
      </p:sp>
      <p:sp>
        <p:nvSpPr>
          <p:cNvPr id="24" name="Rectangle 17"/>
          <p:cNvSpPr>
            <a:spLocks noChangeArrowheads="1"/>
          </p:cNvSpPr>
          <p:nvPr/>
        </p:nvSpPr>
        <p:spPr bwMode="auto">
          <a:xfrm>
            <a:off x="2987675" y="5157788"/>
            <a:ext cx="2795588" cy="579437"/>
          </a:xfrm>
          <a:prstGeom prst="rect">
            <a:avLst/>
          </a:prstGeom>
          <a:noFill/>
          <a:ln w="9525">
            <a:noFill/>
            <a:miter lim="800000"/>
            <a:headEnd/>
            <a:tailEnd/>
          </a:ln>
        </p:spPr>
        <p:txBody>
          <a:bodyPr lIns="92075" tIns="46038" rIns="92075" bIns="46038">
            <a:spAutoFit/>
          </a:bodyPr>
          <a:lstStyle/>
          <a:p>
            <a:pPr eaLnBrk="0" hangingPunct="0"/>
            <a:r>
              <a:rPr lang="en-US" sz="3200" b="1" dirty="0">
                <a:solidFill>
                  <a:srgbClr val="000000"/>
                </a:solidFill>
              </a:rPr>
              <a:t>Making sense</a:t>
            </a:r>
          </a:p>
        </p:txBody>
      </p:sp>
      <p:sp>
        <p:nvSpPr>
          <p:cNvPr id="25" name="Text Box 12"/>
          <p:cNvSpPr txBox="1">
            <a:spLocks noChangeArrowheads="1"/>
          </p:cNvSpPr>
          <p:nvPr/>
        </p:nvSpPr>
        <p:spPr bwMode="auto">
          <a:xfrm>
            <a:off x="714348" y="142852"/>
            <a:ext cx="7494671" cy="646331"/>
          </a:xfrm>
          <a:prstGeom prst="rect">
            <a:avLst/>
          </a:prstGeom>
          <a:noFill/>
          <a:ln w="12700">
            <a:noFill/>
            <a:miter lim="800000"/>
            <a:headEnd type="none" w="sm" len="sm"/>
            <a:tailEnd type="none" w="sm" len="sm"/>
          </a:ln>
        </p:spPr>
        <p:txBody>
          <a:bodyPr wrap="square">
            <a:spAutoFit/>
          </a:bodyPr>
          <a:lstStyle/>
          <a:p>
            <a:pPr algn="ctr" eaLnBrk="0" hangingPunct="0"/>
            <a:r>
              <a:rPr lang="en-GB" sz="3600" b="1" dirty="0">
                <a:solidFill>
                  <a:srgbClr val="FFFFFF"/>
                </a:solidFill>
              </a:rPr>
              <a:t>Verbalising</a:t>
            </a:r>
          </a:p>
        </p:txBody>
      </p:sp>
      <p:sp>
        <p:nvSpPr>
          <p:cNvPr id="26" name="Text Box 12"/>
          <p:cNvSpPr txBox="1">
            <a:spLocks noChangeArrowheads="1"/>
          </p:cNvSpPr>
          <p:nvPr/>
        </p:nvSpPr>
        <p:spPr bwMode="auto">
          <a:xfrm>
            <a:off x="0" y="0"/>
            <a:ext cx="9144000" cy="8494633"/>
          </a:xfrm>
          <a:prstGeom prst="rect">
            <a:avLst/>
          </a:prstGeom>
          <a:solidFill>
            <a:srgbClr val="FFFFCC">
              <a:alpha val="94118"/>
            </a:srgbClr>
          </a:solidFill>
          <a:ln w="9525">
            <a:noFill/>
            <a:miter lim="800000"/>
            <a:headEnd/>
            <a:tailEnd/>
          </a:ln>
        </p:spPr>
        <p:txBody>
          <a:bodyPr wrap="square">
            <a:spAutoFit/>
          </a:bodyPr>
          <a:lstStyle/>
          <a:p>
            <a:pPr marL="633413" indent="-633413" eaLnBrk="0" hangingPunct="0">
              <a:lnSpc>
                <a:spcPct val="90000"/>
              </a:lnSpc>
              <a:spcBef>
                <a:spcPct val="30000"/>
              </a:spcBef>
              <a:buClr>
                <a:srgbClr val="009900"/>
              </a:buClr>
              <a:buFont typeface="+mj-lt"/>
              <a:buAutoNum type="arabicPeriod"/>
            </a:pPr>
            <a:endParaRPr lang="en-GB" sz="2800" b="1" dirty="0">
              <a:solidFill>
                <a:srgbClr val="59178A"/>
              </a:solidFill>
              <a:latin typeface="Calibri"/>
            </a:endParaRPr>
          </a:p>
          <a:p>
            <a:pPr eaLnBrk="0" hangingPunct="0">
              <a:lnSpc>
                <a:spcPct val="90000"/>
              </a:lnSpc>
              <a:spcBef>
                <a:spcPct val="30000"/>
              </a:spcBef>
              <a:buClr>
                <a:srgbClr val="009900"/>
              </a:buClr>
            </a:pPr>
            <a:endParaRPr lang="en-GB" sz="2800" b="1" dirty="0">
              <a:solidFill>
                <a:srgbClr val="59178A"/>
              </a:solidFill>
              <a:latin typeface="Calibri"/>
            </a:endParaRPr>
          </a:p>
          <a:p>
            <a:pPr marL="633413" indent="-633413" eaLnBrk="0" hangingPunct="0">
              <a:lnSpc>
                <a:spcPct val="90000"/>
              </a:lnSpc>
              <a:spcBef>
                <a:spcPct val="30000"/>
              </a:spcBef>
              <a:buClr>
                <a:srgbClr val="009900"/>
              </a:buClr>
              <a:buFont typeface="+mj-lt"/>
              <a:buAutoNum type="arabicPeriod"/>
            </a:pPr>
            <a:r>
              <a:rPr lang="en-GB" sz="2800" b="1" dirty="0">
                <a:solidFill>
                  <a:srgbClr val="59178A"/>
                </a:solidFill>
                <a:latin typeface="Calibri"/>
              </a:rPr>
              <a:t>Striving to enhance our students’ </a:t>
            </a:r>
            <a:r>
              <a:rPr lang="en-GB" sz="2800" b="1" dirty="0">
                <a:solidFill>
                  <a:srgbClr val="CC0000"/>
                </a:solidFill>
                <a:latin typeface="Calibri"/>
              </a:rPr>
              <a:t>want</a:t>
            </a:r>
            <a:r>
              <a:rPr lang="en-GB" sz="2800" b="1" dirty="0">
                <a:solidFill>
                  <a:srgbClr val="59178A"/>
                </a:solidFill>
                <a:latin typeface="Calibri"/>
              </a:rPr>
              <a:t> to learn;</a:t>
            </a:r>
          </a:p>
          <a:p>
            <a:pPr marL="633413" indent="-633413" eaLnBrk="0" hangingPunct="0">
              <a:lnSpc>
                <a:spcPct val="90000"/>
              </a:lnSpc>
              <a:spcBef>
                <a:spcPct val="30000"/>
              </a:spcBef>
              <a:buClr>
                <a:srgbClr val="009900"/>
              </a:buClr>
              <a:buFont typeface="+mj-lt"/>
              <a:buAutoNum type="arabicPeriod"/>
            </a:pPr>
            <a:r>
              <a:rPr lang="en-GB" sz="2800" b="1" dirty="0">
                <a:solidFill>
                  <a:srgbClr val="59178A"/>
                </a:solidFill>
                <a:latin typeface="Calibri"/>
              </a:rPr>
              <a:t>Helping students to develop ownership of the </a:t>
            </a:r>
            <a:r>
              <a:rPr lang="en-GB" sz="2800" b="1" dirty="0">
                <a:solidFill>
                  <a:srgbClr val="CC0000"/>
                </a:solidFill>
                <a:latin typeface="Calibri"/>
              </a:rPr>
              <a:t>need</a:t>
            </a:r>
            <a:r>
              <a:rPr lang="en-GB" sz="2800" b="1" dirty="0">
                <a:solidFill>
                  <a:srgbClr val="59178A"/>
                </a:solidFill>
                <a:latin typeface="Calibri"/>
              </a:rPr>
              <a:t> to learn;</a:t>
            </a:r>
          </a:p>
          <a:p>
            <a:pPr marL="633413" indent="-633413" eaLnBrk="0" hangingPunct="0">
              <a:lnSpc>
                <a:spcPct val="90000"/>
              </a:lnSpc>
              <a:spcBef>
                <a:spcPct val="30000"/>
              </a:spcBef>
              <a:buClr>
                <a:srgbClr val="009900"/>
              </a:buClr>
              <a:buFont typeface="+mj-lt"/>
              <a:buAutoNum type="arabicPeriod"/>
            </a:pPr>
            <a:r>
              <a:rPr lang="en-GB" sz="2800" b="1" dirty="0">
                <a:solidFill>
                  <a:srgbClr val="59178A"/>
                </a:solidFill>
                <a:latin typeface="Calibri"/>
              </a:rPr>
              <a:t>Keeping students learning by </a:t>
            </a:r>
            <a:r>
              <a:rPr lang="en-GB" sz="2800" b="1" dirty="0">
                <a:solidFill>
                  <a:srgbClr val="CC0000"/>
                </a:solidFill>
                <a:latin typeface="Calibri"/>
              </a:rPr>
              <a:t>doing</a:t>
            </a:r>
            <a:r>
              <a:rPr lang="en-GB" sz="2800" b="1" dirty="0">
                <a:solidFill>
                  <a:srgbClr val="59178A"/>
                </a:solidFill>
                <a:latin typeface="Calibri"/>
              </a:rPr>
              <a:t>, practice, trial-and-error, repetition;</a:t>
            </a:r>
          </a:p>
          <a:p>
            <a:pPr marL="633413" indent="-633413" eaLnBrk="0" hangingPunct="0">
              <a:lnSpc>
                <a:spcPct val="90000"/>
              </a:lnSpc>
              <a:spcBef>
                <a:spcPct val="30000"/>
              </a:spcBef>
              <a:buClr>
                <a:srgbClr val="009900"/>
              </a:buClr>
              <a:buFont typeface="+mj-lt"/>
              <a:buAutoNum type="arabicPeriod"/>
            </a:pPr>
            <a:r>
              <a:rPr lang="en-GB" sz="2800" b="1" dirty="0">
                <a:solidFill>
                  <a:srgbClr val="59178A"/>
                </a:solidFill>
                <a:latin typeface="Calibri"/>
              </a:rPr>
              <a:t>Ensuring students get quick and useful </a:t>
            </a:r>
            <a:r>
              <a:rPr lang="en-GB" sz="2800" b="1" dirty="0">
                <a:solidFill>
                  <a:srgbClr val="CC0000"/>
                </a:solidFill>
                <a:latin typeface="Calibri"/>
              </a:rPr>
              <a:t>feedback</a:t>
            </a:r>
            <a:r>
              <a:rPr lang="en-GB" sz="2800" b="1" dirty="0">
                <a:solidFill>
                  <a:srgbClr val="59178A"/>
                </a:solidFill>
                <a:latin typeface="Calibri"/>
              </a:rPr>
              <a:t> – from us and from each other;</a:t>
            </a:r>
          </a:p>
          <a:p>
            <a:pPr marL="633413" indent="-633413" eaLnBrk="0" hangingPunct="0">
              <a:lnSpc>
                <a:spcPct val="90000"/>
              </a:lnSpc>
              <a:spcBef>
                <a:spcPct val="30000"/>
              </a:spcBef>
              <a:buClr>
                <a:srgbClr val="009900"/>
              </a:buClr>
              <a:buFont typeface="+mj-lt"/>
              <a:buAutoNum type="arabicPeriod"/>
            </a:pPr>
            <a:r>
              <a:rPr lang="en-GB" sz="2800" b="1" dirty="0">
                <a:solidFill>
                  <a:srgbClr val="59178A"/>
                </a:solidFill>
                <a:latin typeface="Calibri"/>
              </a:rPr>
              <a:t>Helping students to </a:t>
            </a:r>
            <a:r>
              <a:rPr lang="en-GB" sz="2800" b="1" dirty="0">
                <a:solidFill>
                  <a:srgbClr val="CC0000"/>
                </a:solidFill>
                <a:latin typeface="Calibri"/>
              </a:rPr>
              <a:t>make sense</a:t>
            </a:r>
            <a:r>
              <a:rPr lang="en-GB" sz="2800" b="1" dirty="0">
                <a:solidFill>
                  <a:srgbClr val="59178A"/>
                </a:solidFill>
                <a:latin typeface="Calibri"/>
              </a:rPr>
              <a:t> of what they learn.</a:t>
            </a:r>
          </a:p>
          <a:p>
            <a:pPr marL="633413" indent="-633413" eaLnBrk="0" hangingPunct="0">
              <a:lnSpc>
                <a:spcPct val="90000"/>
              </a:lnSpc>
              <a:spcBef>
                <a:spcPct val="30000"/>
              </a:spcBef>
              <a:buClr>
                <a:srgbClr val="009900"/>
              </a:buClr>
              <a:buFont typeface="+mj-lt"/>
              <a:buAutoNum type="arabicPeriod"/>
            </a:pPr>
            <a:r>
              <a:rPr lang="en-GB" sz="2800" b="1" dirty="0">
                <a:solidFill>
                  <a:srgbClr val="59178A"/>
                </a:solidFill>
                <a:latin typeface="Calibri"/>
              </a:rPr>
              <a:t>Getting students deepening their learning by </a:t>
            </a:r>
            <a:r>
              <a:rPr lang="en-GB" sz="2800" b="1" dirty="0">
                <a:solidFill>
                  <a:srgbClr val="FF0000"/>
                </a:solidFill>
                <a:latin typeface="Calibri"/>
              </a:rPr>
              <a:t>verbalising</a:t>
            </a:r>
            <a:r>
              <a:rPr lang="en-GB" sz="2800" b="1" dirty="0">
                <a:solidFill>
                  <a:srgbClr val="59178A"/>
                </a:solidFill>
                <a:latin typeface="Calibri"/>
              </a:rPr>
              <a:t>, explaining things to each other, and to us.</a:t>
            </a:r>
          </a:p>
          <a:p>
            <a:pPr marL="633413" indent="-633413" eaLnBrk="0" hangingPunct="0">
              <a:lnSpc>
                <a:spcPct val="90000"/>
              </a:lnSpc>
              <a:spcBef>
                <a:spcPct val="30000"/>
              </a:spcBef>
              <a:buClr>
                <a:srgbClr val="009900"/>
              </a:buClr>
              <a:buFont typeface="+mj-lt"/>
              <a:buAutoNum type="arabicPeriod"/>
            </a:pPr>
            <a:r>
              <a:rPr lang="en-GB" sz="2800" b="1" dirty="0">
                <a:solidFill>
                  <a:srgbClr val="59178A"/>
                </a:solidFill>
                <a:latin typeface="Calibri"/>
              </a:rPr>
              <a:t>Allowing students to further deepen their learning by </a:t>
            </a:r>
            <a:r>
              <a:rPr lang="en-GB" sz="2800" b="1" dirty="0">
                <a:solidFill>
                  <a:srgbClr val="FF0000"/>
                </a:solidFill>
                <a:latin typeface="Calibri"/>
              </a:rPr>
              <a:t>assessing</a:t>
            </a:r>
            <a:r>
              <a:rPr lang="en-GB" sz="2800" b="1" dirty="0">
                <a:solidFill>
                  <a:srgbClr val="59178A"/>
                </a:solidFill>
                <a:latin typeface="Calibri"/>
              </a:rPr>
              <a:t> their own learning, and assessing others’ learning – </a:t>
            </a:r>
            <a:r>
              <a:rPr lang="en-GB" sz="2800" b="1" dirty="0">
                <a:solidFill>
                  <a:srgbClr val="FF0000"/>
                </a:solidFill>
                <a:latin typeface="Calibri"/>
              </a:rPr>
              <a:t>making informed judgements</a:t>
            </a:r>
            <a:r>
              <a:rPr lang="en-GB" sz="2800" b="1" dirty="0">
                <a:solidFill>
                  <a:srgbClr val="59178A"/>
                </a:solidFill>
                <a:latin typeface="Calibri"/>
              </a:rPr>
              <a:t>.</a:t>
            </a:r>
          </a:p>
          <a:p>
            <a:pPr marL="633413" indent="-633413" eaLnBrk="0" hangingPunct="0">
              <a:lnSpc>
                <a:spcPct val="90000"/>
              </a:lnSpc>
              <a:spcBef>
                <a:spcPct val="30000"/>
              </a:spcBef>
              <a:buClr>
                <a:srgbClr val="009900"/>
              </a:buClr>
              <a:buFont typeface="+mj-lt"/>
              <a:buAutoNum type="arabicPeriod"/>
            </a:pPr>
            <a:endParaRPr lang="en-GB" sz="2800" b="1" dirty="0">
              <a:solidFill>
                <a:srgbClr val="59178A"/>
              </a:solidFill>
              <a:latin typeface="Calibri"/>
            </a:endParaRPr>
          </a:p>
          <a:p>
            <a:pPr marL="633413" indent="-633413" eaLnBrk="0" hangingPunct="0">
              <a:lnSpc>
                <a:spcPct val="90000"/>
              </a:lnSpc>
              <a:spcBef>
                <a:spcPct val="30000"/>
              </a:spcBef>
              <a:buClr>
                <a:srgbClr val="009900"/>
              </a:buClr>
              <a:buFont typeface="+mj-lt"/>
              <a:buAutoNum type="arabicPeriod"/>
            </a:pPr>
            <a:endParaRPr lang="en-GB" sz="2800" b="1" dirty="0">
              <a:solidFill>
                <a:srgbClr val="59178A"/>
              </a:solidFill>
              <a:latin typeface="Calibri"/>
            </a:endParaRPr>
          </a:p>
          <a:p>
            <a:pPr marL="633413" indent="-633413" eaLnBrk="0" hangingPunct="0">
              <a:lnSpc>
                <a:spcPct val="90000"/>
              </a:lnSpc>
              <a:spcBef>
                <a:spcPct val="30000"/>
              </a:spcBef>
              <a:buClr>
                <a:srgbClr val="009900"/>
              </a:buClr>
              <a:buFont typeface="+mj-lt"/>
              <a:buAutoNum type="arabicPeriod"/>
            </a:pPr>
            <a:endParaRPr lang="en-GB" sz="2800" b="1" dirty="0">
              <a:solidFill>
                <a:srgbClr val="59178A"/>
              </a:solidFill>
              <a:latin typeface="Calibri"/>
            </a:endParaRPr>
          </a:p>
        </p:txBody>
      </p:sp>
      <p:sp>
        <p:nvSpPr>
          <p:cNvPr id="2" name="Rectangle 2"/>
          <p:cNvSpPr>
            <a:spLocks noChangeArrowheads="1"/>
          </p:cNvSpPr>
          <p:nvPr/>
        </p:nvSpPr>
        <p:spPr bwMode="auto">
          <a:xfrm>
            <a:off x="0" y="0"/>
            <a:ext cx="9144000" cy="836613"/>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algn="ctr">
              <a:lnSpc>
                <a:spcPct val="85000"/>
              </a:lnSpc>
            </a:pPr>
            <a:r>
              <a:rPr lang="en-US" sz="3600" b="1" dirty="0">
                <a:solidFill>
                  <a:srgbClr val="008000"/>
                </a:solidFill>
                <a:latin typeface="Calibri" panose="020F0502020204030204" pitchFamily="34" charset="0"/>
                <a:ea typeface="+mj-ea"/>
                <a:cs typeface="Calibri" panose="020F0502020204030204" pitchFamily="34" charset="0"/>
              </a:rPr>
              <a:t>We can make learning happen by:</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bg/>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6">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uild="p" animBg="1"/>
      <p:bldP spid="2"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b="1" dirty="0">
                <a:latin typeface="Calibri" panose="020F0502020204030204" pitchFamily="34" charset="0"/>
                <a:cs typeface="Calibri" panose="020F0502020204030204" pitchFamily="34" charset="0"/>
              </a:rPr>
              <a:t>Seven things we can try to do</a:t>
            </a:r>
          </a:p>
        </p:txBody>
      </p:sp>
      <p:sp>
        <p:nvSpPr>
          <p:cNvPr id="3" name="Content Placeholder 2"/>
          <p:cNvSpPr>
            <a:spLocks noGrp="1"/>
          </p:cNvSpPr>
          <p:nvPr>
            <p:ph idx="1"/>
          </p:nvPr>
        </p:nvSpPr>
        <p:spPr/>
        <p:txBody>
          <a:bodyPr/>
          <a:lstStyle/>
          <a:p>
            <a:pPr>
              <a:buNone/>
            </a:pPr>
            <a:r>
              <a:rPr lang="en-GB" sz="2800" dirty="0">
                <a:solidFill>
                  <a:srgbClr val="FF0000"/>
                </a:solidFill>
                <a:latin typeface="Calibri" pitchFamily="34" charset="0"/>
              </a:rPr>
              <a:t>Intent</a:t>
            </a:r>
            <a:r>
              <a:rPr lang="en-GB" sz="2800" dirty="0">
                <a:latin typeface="Calibri" pitchFamily="34" charset="0"/>
              </a:rPr>
              <a:t> – make the intended outcomes really clear. </a:t>
            </a:r>
          </a:p>
          <a:p>
            <a:pPr>
              <a:buNone/>
            </a:pPr>
            <a:r>
              <a:rPr lang="en-GB" sz="2800" dirty="0">
                <a:solidFill>
                  <a:srgbClr val="FF0000"/>
                </a:solidFill>
                <a:latin typeface="Calibri" pitchFamily="34" charset="0"/>
              </a:rPr>
              <a:t>Need</a:t>
            </a:r>
            <a:r>
              <a:rPr lang="en-GB" sz="2800" dirty="0">
                <a:latin typeface="Calibri" pitchFamily="34" charset="0"/>
              </a:rPr>
              <a:t> – find out what students think they need, and respond to this.	</a:t>
            </a:r>
          </a:p>
          <a:p>
            <a:pPr>
              <a:buNone/>
            </a:pPr>
            <a:r>
              <a:rPr lang="en-GB" sz="2800" dirty="0">
                <a:solidFill>
                  <a:srgbClr val="FF0000"/>
                </a:solidFill>
                <a:latin typeface="Calibri" pitchFamily="34" charset="0"/>
              </a:rPr>
              <a:t>Support</a:t>
            </a:r>
            <a:r>
              <a:rPr lang="en-GB" sz="2800" dirty="0">
                <a:latin typeface="Calibri" pitchFamily="34" charset="0"/>
              </a:rPr>
              <a:t> students in every way possible.</a:t>
            </a:r>
          </a:p>
          <a:p>
            <a:pPr>
              <a:buNone/>
            </a:pPr>
            <a:r>
              <a:rPr lang="en-GB" sz="2800" dirty="0">
                <a:solidFill>
                  <a:srgbClr val="FF0000"/>
                </a:solidFill>
                <a:latin typeface="Calibri" pitchFamily="34" charset="0"/>
              </a:rPr>
              <a:t>People</a:t>
            </a:r>
            <a:r>
              <a:rPr lang="en-GB" sz="2800" dirty="0">
                <a:latin typeface="Calibri" pitchFamily="34" charset="0"/>
              </a:rPr>
              <a:t>: students are people, they’re human, like us.</a:t>
            </a:r>
          </a:p>
          <a:p>
            <a:pPr>
              <a:buNone/>
            </a:pPr>
            <a:r>
              <a:rPr lang="en-GB" sz="2800" dirty="0">
                <a:solidFill>
                  <a:srgbClr val="FF0000"/>
                </a:solidFill>
                <a:latin typeface="Calibri" pitchFamily="34" charset="0"/>
              </a:rPr>
              <a:t>Interact</a:t>
            </a:r>
            <a:r>
              <a:rPr lang="en-GB" sz="2800" dirty="0">
                <a:latin typeface="Calibri" pitchFamily="34" charset="0"/>
              </a:rPr>
              <a:t> with students in large groups, small groups, online and one-to-one.</a:t>
            </a:r>
          </a:p>
          <a:p>
            <a:pPr>
              <a:buNone/>
            </a:pPr>
            <a:r>
              <a:rPr lang="en-GB" sz="2800" dirty="0">
                <a:solidFill>
                  <a:srgbClr val="FF0000"/>
                </a:solidFill>
                <a:latin typeface="Calibri" pitchFamily="34" charset="0"/>
              </a:rPr>
              <a:t>Remember</a:t>
            </a:r>
            <a:r>
              <a:rPr lang="en-GB" sz="2800" dirty="0">
                <a:latin typeface="Calibri" pitchFamily="34" charset="0"/>
              </a:rPr>
              <a:t> names, faces, what you said to each student last time, ...</a:t>
            </a:r>
          </a:p>
          <a:p>
            <a:pPr>
              <a:buNone/>
            </a:pPr>
            <a:r>
              <a:rPr lang="en-GB" sz="2800" dirty="0">
                <a:solidFill>
                  <a:srgbClr val="FF0000"/>
                </a:solidFill>
                <a:latin typeface="Calibri" pitchFamily="34" charset="0"/>
              </a:rPr>
              <a:t>Evidence</a:t>
            </a:r>
            <a:r>
              <a:rPr lang="en-GB" sz="2800" dirty="0">
                <a:latin typeface="Calibri" pitchFamily="34" charset="0"/>
              </a:rPr>
              <a:t>: keep students aware of the evidence which will lead to their success.</a:t>
            </a:r>
          </a:p>
        </p:txBody>
      </p:sp>
      <p:sp>
        <p:nvSpPr>
          <p:cNvPr id="4" name="Rectangle 3"/>
          <p:cNvSpPr/>
          <p:nvPr/>
        </p:nvSpPr>
        <p:spPr bwMode="auto">
          <a:xfrm>
            <a:off x="395420" y="1268700"/>
            <a:ext cx="288040" cy="4680650"/>
          </a:xfrm>
          <a:prstGeom prst="rect">
            <a:avLst/>
          </a:prstGeom>
          <a:solidFill>
            <a:srgbClr val="FFFF00">
              <a:alpha val="25098"/>
            </a:srgbClr>
          </a:solidFill>
          <a:ln w="6350"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spAutoFit/>
          </a:bodyPr>
          <a:lstStyle/>
          <a:p>
            <a:endParaRPr lang="en-GB">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545FF97-B85A-4190-B806-746E2E7CC0BF}"/>
              </a:ext>
            </a:extLst>
          </p:cNvPr>
          <p:cNvSpPr>
            <a:spLocks noGrp="1"/>
          </p:cNvSpPr>
          <p:nvPr>
            <p:ph type="ctrTitle"/>
          </p:nvPr>
        </p:nvSpPr>
        <p:spPr/>
        <p:txBody>
          <a:bodyPr/>
          <a:lstStyle/>
          <a:p>
            <a:r>
              <a:rPr lang="en-GB" dirty="0"/>
              <a:t>Making learning happen in classroom contexts</a:t>
            </a:r>
          </a:p>
        </p:txBody>
      </p:sp>
      <p:sp>
        <p:nvSpPr>
          <p:cNvPr id="6" name="Subtitle 5">
            <a:extLst>
              <a:ext uri="{FF2B5EF4-FFF2-40B4-BE49-F238E27FC236}">
                <a16:creationId xmlns:a16="http://schemas.microsoft.com/office/drawing/2014/main" id="{751E2575-B471-4595-9296-3783C852A6E6}"/>
              </a:ext>
            </a:extLst>
          </p:cNvPr>
          <p:cNvSpPr>
            <a:spLocks noGrp="1"/>
          </p:cNvSpPr>
          <p:nvPr>
            <p:ph type="subTitle" idx="1"/>
          </p:nvPr>
        </p:nvSpPr>
        <p:spPr/>
        <p:txBody>
          <a:bodyPr/>
          <a:lstStyle/>
          <a:p>
            <a:pPr algn="ctr"/>
            <a:r>
              <a:rPr lang="en-GB" b="1" dirty="0">
                <a:solidFill>
                  <a:srgbClr val="008000"/>
                </a:solidFill>
              </a:rPr>
              <a:t>Don’t just ‘lecture’!</a:t>
            </a:r>
          </a:p>
        </p:txBody>
      </p:sp>
    </p:spTree>
    <p:extLst>
      <p:ext uri="{BB962C8B-B14F-4D97-AF65-F5344CB8AC3E}">
        <p14:creationId xmlns:p14="http://schemas.microsoft.com/office/powerpoint/2010/main" val="134580812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Oval 2"/>
          <p:cNvSpPr/>
          <p:nvPr/>
        </p:nvSpPr>
        <p:spPr>
          <a:xfrm>
            <a:off x="3048000" y="1981200"/>
            <a:ext cx="3048000" cy="2743200"/>
          </a:xfrm>
          <a:prstGeom prst="ellipse">
            <a:avLst/>
          </a:prstGeom>
          <a:solidFill>
            <a:srgbClr val="FFFF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dirty="0">
                <a:ln>
                  <a:noFill/>
                </a:ln>
                <a:solidFill>
                  <a:prstClr val="black"/>
                </a:solidFill>
                <a:effectLst/>
                <a:uLnTx/>
                <a:uFillTx/>
                <a:latin typeface="Calibri"/>
                <a:ea typeface="+mn-ea"/>
                <a:cs typeface="+mn-cs"/>
              </a:rPr>
              <a:t>National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dirty="0">
                <a:ln>
                  <a:noFill/>
                </a:ln>
                <a:solidFill>
                  <a:prstClr val="black"/>
                </a:solidFill>
                <a:effectLst/>
                <a:uLnTx/>
                <a:uFillTx/>
                <a:latin typeface="Calibri"/>
                <a:ea typeface="+mn-ea"/>
                <a:cs typeface="+mn-cs"/>
              </a:rPr>
              <a:t>Student Survey: 2005 statements relevant to lectures</a:t>
            </a:r>
          </a:p>
        </p:txBody>
      </p:sp>
      <p:sp>
        <p:nvSpPr>
          <p:cNvPr id="5" name="Oval 4"/>
          <p:cNvSpPr/>
          <p:nvPr/>
        </p:nvSpPr>
        <p:spPr>
          <a:xfrm>
            <a:off x="3581400" y="381000"/>
            <a:ext cx="1981200" cy="1981200"/>
          </a:xfrm>
          <a:prstGeom prst="ellipse">
            <a:avLst/>
          </a:prstGeom>
          <a:solidFill>
            <a:srgbClr val="CCFF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ts val="2000"/>
              </a:lnSpc>
              <a:spcBef>
                <a:spcPts val="0"/>
              </a:spcBef>
              <a:spcAft>
                <a:spcPts val="0"/>
              </a:spcAft>
              <a:buClrTx/>
              <a:buSzTx/>
              <a:buFontTx/>
              <a:buNone/>
              <a:tabLst/>
              <a:defRPr/>
            </a:pPr>
            <a:r>
              <a:rPr kumimoji="0" lang="en-GB" sz="2000" b="1" i="0" u="none" strike="noStrike" kern="0" cap="none" spc="0" normalizeH="0" baseline="0" noProof="0" dirty="0">
                <a:ln>
                  <a:noFill/>
                </a:ln>
                <a:solidFill>
                  <a:prstClr val="black"/>
                </a:solidFill>
                <a:effectLst/>
                <a:uLnTx/>
                <a:uFillTx/>
                <a:latin typeface="Calibri"/>
                <a:ea typeface="+mn-ea"/>
                <a:cs typeface="+mn-cs"/>
              </a:rPr>
              <a:t>1</a:t>
            </a:r>
          </a:p>
          <a:p>
            <a:pPr marL="0" marR="0" lvl="0" indent="0" algn="ctr" defTabSz="914400" rtl="0" eaLnBrk="1" fontAlgn="auto" latinLnBrk="0" hangingPunct="1">
              <a:lnSpc>
                <a:spcPts val="2000"/>
              </a:lnSpc>
              <a:spcBef>
                <a:spcPts val="0"/>
              </a:spcBef>
              <a:spcAft>
                <a:spcPts val="0"/>
              </a:spcAft>
              <a:buClrTx/>
              <a:buSzTx/>
              <a:buFontTx/>
              <a:buNone/>
              <a:tabLst/>
              <a:defRPr/>
            </a:pPr>
            <a:r>
              <a:rPr kumimoji="0" lang="en-GB" sz="2000" b="1" i="0" u="none" strike="noStrike" kern="0" cap="none" spc="0" normalizeH="0" baseline="0" noProof="0" dirty="0">
                <a:ln>
                  <a:noFill/>
                </a:ln>
                <a:solidFill>
                  <a:prstClr val="black"/>
                </a:solidFill>
                <a:effectLst/>
                <a:uLnTx/>
                <a:uFillTx/>
                <a:latin typeface="Calibri"/>
                <a:ea typeface="+mn-ea"/>
                <a:cs typeface="+mn-cs"/>
              </a:rPr>
              <a:t>Staff are good at explaining things</a:t>
            </a:r>
          </a:p>
        </p:txBody>
      </p:sp>
      <p:sp>
        <p:nvSpPr>
          <p:cNvPr id="10" name="Oval 9"/>
          <p:cNvSpPr/>
          <p:nvPr/>
        </p:nvSpPr>
        <p:spPr>
          <a:xfrm>
            <a:off x="1600200" y="1371600"/>
            <a:ext cx="1981200" cy="1981200"/>
          </a:xfrm>
          <a:prstGeom prst="ellipse">
            <a:avLst/>
          </a:prstGeom>
          <a:solidFill>
            <a:schemeClr val="accent4">
              <a:lumMod val="40000"/>
              <a:lumOff val="6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marL="457200" marR="0" lvl="0" indent="-457200" algn="ctr" defTabSz="914400" rtl="0" eaLnBrk="1" fontAlgn="auto" latinLnBrk="0" hangingPunct="1">
              <a:lnSpc>
                <a:spcPts val="2000"/>
              </a:lnSpc>
              <a:spcBef>
                <a:spcPts val="0"/>
              </a:spcBef>
              <a:spcAft>
                <a:spcPts val="0"/>
              </a:spcAft>
              <a:buClrTx/>
              <a:buSzTx/>
              <a:buFontTx/>
              <a:buNone/>
              <a:tabLst/>
              <a:defRPr/>
            </a:pPr>
            <a:r>
              <a:rPr kumimoji="0" lang="en-GB" sz="1800" b="1" i="0" u="none" strike="noStrike" kern="0" cap="none" spc="0" normalizeH="0" baseline="0" noProof="0" dirty="0">
                <a:ln>
                  <a:noFill/>
                </a:ln>
                <a:solidFill>
                  <a:prstClr val="black"/>
                </a:solidFill>
                <a:effectLst/>
                <a:uLnTx/>
                <a:uFillTx/>
                <a:latin typeface="Calibri"/>
                <a:ea typeface="+mn-ea"/>
                <a:cs typeface="+mn-cs"/>
              </a:rPr>
              <a:t>10</a:t>
            </a:r>
          </a:p>
          <a:p>
            <a:pPr marL="457200" marR="0" lvl="0" indent="-457200" algn="ctr" defTabSz="914400" rtl="0" eaLnBrk="1" fontAlgn="auto" latinLnBrk="0" hangingPunct="1">
              <a:lnSpc>
                <a:spcPts val="2000"/>
              </a:lnSpc>
              <a:spcBef>
                <a:spcPts val="0"/>
              </a:spcBef>
              <a:spcAft>
                <a:spcPts val="0"/>
              </a:spcAft>
              <a:buClrTx/>
              <a:buSzTx/>
              <a:buFontTx/>
              <a:buNone/>
              <a:tabLst/>
              <a:defRPr/>
            </a:pPr>
            <a:r>
              <a:rPr kumimoji="0" lang="en-GB" sz="1800" b="1" i="0" u="none" strike="noStrike" kern="0" cap="none" spc="0" normalizeH="0" baseline="0" noProof="0" dirty="0">
                <a:ln>
                  <a:noFill/>
                </a:ln>
                <a:solidFill>
                  <a:prstClr val="black"/>
                </a:solidFill>
                <a:effectLst/>
                <a:uLnTx/>
                <a:uFillTx/>
                <a:latin typeface="Calibri"/>
                <a:ea typeface="+mn-ea"/>
                <a:cs typeface="+mn-cs"/>
              </a:rPr>
              <a:t>I have</a:t>
            </a:r>
          </a:p>
          <a:p>
            <a:pPr marL="457200" marR="0" lvl="0" indent="-457200" algn="ctr" defTabSz="914400" rtl="0" eaLnBrk="1" fontAlgn="auto" latinLnBrk="0" hangingPunct="1">
              <a:lnSpc>
                <a:spcPts val="2000"/>
              </a:lnSpc>
              <a:spcBef>
                <a:spcPts val="0"/>
              </a:spcBef>
              <a:spcAft>
                <a:spcPts val="0"/>
              </a:spcAft>
              <a:buClrTx/>
              <a:buSzTx/>
              <a:buFontTx/>
              <a:buNone/>
              <a:tabLst/>
              <a:defRPr/>
            </a:pPr>
            <a:r>
              <a:rPr kumimoji="0" lang="en-GB" sz="1800" b="1" i="0" u="none" strike="noStrike" kern="0" cap="none" spc="0" normalizeH="0" baseline="0" noProof="0" dirty="0">
                <a:ln>
                  <a:noFill/>
                </a:ln>
                <a:solidFill>
                  <a:prstClr val="black"/>
                </a:solidFill>
                <a:effectLst/>
                <a:uLnTx/>
                <a:uFillTx/>
                <a:latin typeface="Calibri"/>
                <a:ea typeface="+mn-ea"/>
                <a:cs typeface="+mn-cs"/>
              </a:rPr>
              <a:t>r</a:t>
            </a:r>
            <a:r>
              <a:rPr kumimoji="0" lang="en-GB" sz="1800" b="1" i="0" u="none" strike="noStrike" kern="0" cap="none" spc="0" normalizeH="0" baseline="0" noProof="0" dirty="0" err="1">
                <a:ln>
                  <a:noFill/>
                </a:ln>
                <a:solidFill>
                  <a:prstClr val="black"/>
                </a:solidFill>
                <a:effectLst/>
                <a:uLnTx/>
                <a:uFillTx/>
                <a:latin typeface="Calibri"/>
                <a:ea typeface="+mn-ea"/>
                <a:cs typeface="+mn-cs"/>
              </a:rPr>
              <a:t>eceived</a:t>
            </a:r>
            <a:endParaRPr kumimoji="0" lang="en-GB" sz="1800" b="1" i="0" u="none" strike="noStrike" kern="0" cap="none" spc="0" normalizeH="0" baseline="0" noProof="0" dirty="0">
              <a:ln>
                <a:noFill/>
              </a:ln>
              <a:solidFill>
                <a:prstClr val="black"/>
              </a:solidFill>
              <a:effectLst/>
              <a:uLnTx/>
              <a:uFillTx/>
              <a:latin typeface="Calibri"/>
              <a:ea typeface="+mn-ea"/>
              <a:cs typeface="+mn-cs"/>
            </a:endParaRPr>
          </a:p>
          <a:p>
            <a:pPr marL="457200" marR="0" lvl="0" indent="-457200" algn="ctr" defTabSz="914400" rtl="0" eaLnBrk="1" fontAlgn="auto" latinLnBrk="0" hangingPunct="1">
              <a:lnSpc>
                <a:spcPts val="2000"/>
              </a:lnSpc>
              <a:spcBef>
                <a:spcPts val="0"/>
              </a:spcBef>
              <a:spcAft>
                <a:spcPts val="0"/>
              </a:spcAft>
              <a:buClrTx/>
              <a:buSzTx/>
              <a:buFontTx/>
              <a:buNone/>
              <a:tabLst/>
              <a:defRPr/>
            </a:pPr>
            <a:r>
              <a:rPr kumimoji="0" lang="en-GB" sz="1800" b="1" i="0" u="none" strike="noStrike" kern="0" cap="none" spc="0" normalizeH="0" baseline="0" noProof="0" dirty="0">
                <a:ln>
                  <a:noFill/>
                </a:ln>
                <a:solidFill>
                  <a:prstClr val="black"/>
                </a:solidFill>
                <a:effectLst/>
                <a:uLnTx/>
                <a:uFillTx/>
                <a:latin typeface="Calibri"/>
                <a:ea typeface="+mn-ea"/>
                <a:cs typeface="+mn-cs"/>
              </a:rPr>
              <a:t>sufficient</a:t>
            </a:r>
          </a:p>
          <a:p>
            <a:pPr marL="457200" marR="0" lvl="0" indent="-457200" algn="ctr" defTabSz="914400" rtl="0" eaLnBrk="1" fontAlgn="auto" latinLnBrk="0" hangingPunct="1">
              <a:lnSpc>
                <a:spcPts val="2000"/>
              </a:lnSpc>
              <a:spcBef>
                <a:spcPts val="0"/>
              </a:spcBef>
              <a:spcAft>
                <a:spcPts val="0"/>
              </a:spcAft>
              <a:buClrTx/>
              <a:buSzTx/>
              <a:buFontTx/>
              <a:buNone/>
              <a:tabLst/>
              <a:defRPr/>
            </a:pPr>
            <a:r>
              <a:rPr kumimoji="0" lang="en-GB" sz="1800" b="1" i="0" u="none" strike="noStrike" kern="0" cap="none" spc="0" normalizeH="0" baseline="0" noProof="0" dirty="0">
                <a:ln>
                  <a:noFill/>
                </a:ln>
                <a:solidFill>
                  <a:prstClr val="black"/>
                </a:solidFill>
                <a:effectLst/>
                <a:uLnTx/>
                <a:uFillTx/>
                <a:latin typeface="Calibri"/>
                <a:ea typeface="+mn-ea"/>
                <a:cs typeface="+mn-cs"/>
              </a:rPr>
              <a:t>support and</a:t>
            </a:r>
          </a:p>
          <a:p>
            <a:pPr marL="457200" marR="0" lvl="0" indent="-457200" algn="ctr" defTabSz="914400" rtl="0" eaLnBrk="1" fontAlgn="auto" latinLnBrk="0" hangingPunct="1">
              <a:lnSpc>
                <a:spcPts val="2000"/>
              </a:lnSpc>
              <a:spcBef>
                <a:spcPts val="0"/>
              </a:spcBef>
              <a:spcAft>
                <a:spcPts val="0"/>
              </a:spcAft>
              <a:buClrTx/>
              <a:buSzTx/>
              <a:buFontTx/>
              <a:buNone/>
              <a:tabLst/>
              <a:defRPr/>
            </a:pPr>
            <a:r>
              <a:rPr kumimoji="0" lang="en-GB" sz="1800" b="1" i="0" u="none" strike="noStrike" kern="0" cap="none" spc="0" normalizeH="0" baseline="0" noProof="0" dirty="0">
                <a:ln>
                  <a:noFill/>
                </a:ln>
                <a:solidFill>
                  <a:prstClr val="black"/>
                </a:solidFill>
                <a:effectLst/>
                <a:uLnTx/>
                <a:uFillTx/>
                <a:latin typeface="Calibri"/>
                <a:ea typeface="+mn-ea"/>
                <a:cs typeface="+mn-cs"/>
              </a:rPr>
              <a:t>advice with</a:t>
            </a:r>
          </a:p>
          <a:p>
            <a:pPr marL="457200" marR="0" lvl="0" indent="-457200" algn="ctr" defTabSz="914400" rtl="0" eaLnBrk="1" fontAlgn="auto" latinLnBrk="0" hangingPunct="1">
              <a:lnSpc>
                <a:spcPts val="2000"/>
              </a:lnSpc>
              <a:spcBef>
                <a:spcPts val="0"/>
              </a:spcBef>
              <a:spcAft>
                <a:spcPts val="0"/>
              </a:spcAft>
              <a:buClrTx/>
              <a:buSzTx/>
              <a:buFontTx/>
              <a:buNone/>
              <a:tabLst/>
              <a:defRPr/>
            </a:pPr>
            <a:r>
              <a:rPr kumimoji="0" lang="en-GB" sz="1800" b="1" i="0" u="none" strike="noStrike" kern="0" cap="none" spc="0" normalizeH="0" baseline="0" noProof="0" dirty="0">
                <a:ln>
                  <a:noFill/>
                </a:ln>
                <a:solidFill>
                  <a:prstClr val="black"/>
                </a:solidFill>
                <a:effectLst/>
                <a:uLnTx/>
                <a:uFillTx/>
                <a:latin typeface="Calibri"/>
                <a:ea typeface="+mn-ea"/>
                <a:cs typeface="+mn-cs"/>
              </a:rPr>
              <a:t>my studies</a:t>
            </a:r>
          </a:p>
        </p:txBody>
      </p:sp>
      <p:sp>
        <p:nvSpPr>
          <p:cNvPr id="11" name="Oval 10"/>
          <p:cNvSpPr/>
          <p:nvPr/>
        </p:nvSpPr>
        <p:spPr>
          <a:xfrm>
            <a:off x="5638800" y="1371600"/>
            <a:ext cx="1981200" cy="1981200"/>
          </a:xfrm>
          <a:prstGeom prst="ellipse">
            <a:avLst/>
          </a:prstGeom>
          <a:solidFill>
            <a:srgbClr val="FFCCC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ts val="2000"/>
              </a:lnSpc>
              <a:spcBef>
                <a:spcPts val="0"/>
              </a:spcBef>
              <a:spcAft>
                <a:spcPts val="0"/>
              </a:spcAft>
              <a:buClrTx/>
              <a:buSzTx/>
              <a:buFontTx/>
              <a:buNone/>
              <a:tabLst/>
              <a:defRPr/>
            </a:pPr>
            <a:r>
              <a:rPr kumimoji="0" lang="en-GB" sz="2000" b="1" i="0" u="none" strike="noStrike" kern="0" cap="none" spc="0" normalizeH="0" baseline="0" noProof="0" dirty="0">
                <a:ln>
                  <a:noFill/>
                </a:ln>
                <a:solidFill>
                  <a:prstClr val="black"/>
                </a:solidFill>
                <a:effectLst/>
                <a:uLnTx/>
                <a:uFillTx/>
                <a:latin typeface="Calibri"/>
                <a:ea typeface="+mn-ea"/>
                <a:cs typeface="+mn-cs"/>
              </a:rPr>
              <a:t>2</a:t>
            </a:r>
          </a:p>
          <a:p>
            <a:pPr marL="0" marR="0" lvl="0" indent="0" algn="ctr" defTabSz="914400" rtl="0" eaLnBrk="1" fontAlgn="auto" latinLnBrk="0" hangingPunct="1">
              <a:lnSpc>
                <a:spcPts val="2000"/>
              </a:lnSpc>
              <a:spcBef>
                <a:spcPts val="0"/>
              </a:spcBef>
              <a:spcAft>
                <a:spcPts val="0"/>
              </a:spcAft>
              <a:buClrTx/>
              <a:buSzTx/>
              <a:buFontTx/>
              <a:buNone/>
              <a:tabLst/>
              <a:defRPr/>
            </a:pPr>
            <a:r>
              <a:rPr kumimoji="0" lang="en-GB" sz="2000" b="1" i="0" u="none" strike="noStrike" kern="0" cap="none" spc="0" normalizeH="0" baseline="0" noProof="0" dirty="0">
                <a:ln>
                  <a:noFill/>
                </a:ln>
                <a:solidFill>
                  <a:prstClr val="black"/>
                </a:solidFill>
                <a:effectLst/>
                <a:uLnTx/>
                <a:uFillTx/>
                <a:latin typeface="Calibri"/>
                <a:ea typeface="+mn-ea"/>
                <a:cs typeface="+mn-cs"/>
              </a:rPr>
              <a:t>Staff have made the subject interesting</a:t>
            </a:r>
          </a:p>
        </p:txBody>
      </p:sp>
      <p:sp>
        <p:nvSpPr>
          <p:cNvPr id="12" name="Oval 11"/>
          <p:cNvSpPr/>
          <p:nvPr/>
        </p:nvSpPr>
        <p:spPr>
          <a:xfrm>
            <a:off x="1676400" y="3505200"/>
            <a:ext cx="1981200" cy="1981200"/>
          </a:xfrm>
          <a:prstGeom prst="ellipse">
            <a:avLst/>
          </a:prstGeom>
          <a:solidFill>
            <a:schemeClr val="tx2">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ts val="2000"/>
              </a:lnSpc>
              <a:spcBef>
                <a:spcPts val="0"/>
              </a:spcBef>
              <a:spcAft>
                <a:spcPts val="0"/>
              </a:spcAft>
              <a:buClrTx/>
              <a:buSzTx/>
              <a:buFontTx/>
              <a:buNone/>
              <a:tabLst/>
              <a:defRPr/>
            </a:pPr>
            <a:r>
              <a:rPr kumimoji="0" lang="en-GB" sz="2000" b="1" i="0" u="none" strike="noStrike" kern="0" cap="none" spc="0" normalizeH="0" baseline="0" noProof="0" dirty="0">
                <a:ln>
                  <a:noFill/>
                </a:ln>
                <a:solidFill>
                  <a:prstClr val="black"/>
                </a:solidFill>
                <a:effectLst/>
                <a:uLnTx/>
                <a:uFillTx/>
                <a:latin typeface="Calibri"/>
                <a:ea typeface="+mn-ea"/>
                <a:cs typeface="+mn-cs"/>
              </a:rPr>
              <a:t>11</a:t>
            </a:r>
          </a:p>
          <a:p>
            <a:pPr marL="0" marR="0" lvl="0" indent="0" algn="ctr" defTabSz="914400" rtl="0" eaLnBrk="1" fontAlgn="auto" latinLnBrk="0" hangingPunct="1">
              <a:lnSpc>
                <a:spcPts val="2000"/>
              </a:lnSpc>
              <a:spcBef>
                <a:spcPts val="0"/>
              </a:spcBef>
              <a:spcAft>
                <a:spcPts val="0"/>
              </a:spcAft>
              <a:buClrTx/>
              <a:buSzTx/>
              <a:buFontTx/>
              <a:buNone/>
              <a:tabLst/>
              <a:defRPr/>
            </a:pPr>
            <a:r>
              <a:rPr kumimoji="0" lang="en-GB" sz="2000" b="1" i="0" u="none" strike="noStrike" kern="0" cap="none" spc="0" normalizeH="0" baseline="0" noProof="0" dirty="0">
                <a:ln>
                  <a:noFill/>
                </a:ln>
                <a:solidFill>
                  <a:prstClr val="black"/>
                </a:solidFill>
                <a:effectLst/>
                <a:uLnTx/>
                <a:uFillTx/>
                <a:latin typeface="Calibri"/>
                <a:ea typeface="+mn-ea"/>
                <a:cs typeface="+mn-cs"/>
              </a:rPr>
              <a:t>I have been able to contact staff when I needed to</a:t>
            </a:r>
          </a:p>
        </p:txBody>
      </p:sp>
      <p:sp>
        <p:nvSpPr>
          <p:cNvPr id="13" name="Oval 12"/>
          <p:cNvSpPr/>
          <p:nvPr/>
        </p:nvSpPr>
        <p:spPr>
          <a:xfrm>
            <a:off x="5562600" y="3581400"/>
            <a:ext cx="1981200" cy="1981200"/>
          </a:xfrm>
          <a:prstGeom prst="ellipse">
            <a:avLst/>
          </a:prstGeom>
          <a:solidFill>
            <a:srgbClr val="66FF66"/>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ts val="2000"/>
              </a:lnSpc>
              <a:spcBef>
                <a:spcPts val="0"/>
              </a:spcBef>
              <a:spcAft>
                <a:spcPts val="0"/>
              </a:spcAft>
              <a:buClrTx/>
              <a:buSzTx/>
              <a:buFontTx/>
              <a:buNone/>
              <a:tabLst/>
              <a:defRPr/>
            </a:pPr>
            <a:r>
              <a:rPr kumimoji="0" lang="en-GB" sz="2000" b="1" i="0" u="none" strike="noStrike" kern="0" cap="none" spc="0" normalizeH="0" baseline="0" noProof="0" dirty="0">
                <a:ln>
                  <a:noFill/>
                </a:ln>
                <a:solidFill>
                  <a:prstClr val="black"/>
                </a:solidFill>
                <a:effectLst/>
                <a:uLnTx/>
                <a:uFillTx/>
                <a:latin typeface="Calibri"/>
                <a:ea typeface="+mn-ea"/>
                <a:cs typeface="+mn-cs"/>
              </a:rPr>
              <a:t>3</a:t>
            </a:r>
          </a:p>
          <a:p>
            <a:pPr marL="0" marR="0" lvl="0" indent="0" algn="ctr" defTabSz="914400" rtl="0" eaLnBrk="1" fontAlgn="auto" latinLnBrk="0" hangingPunct="1">
              <a:lnSpc>
                <a:spcPts val="2000"/>
              </a:lnSpc>
              <a:spcBef>
                <a:spcPts val="0"/>
              </a:spcBef>
              <a:spcAft>
                <a:spcPts val="0"/>
              </a:spcAft>
              <a:buClrTx/>
              <a:buSzTx/>
              <a:buFontTx/>
              <a:buNone/>
              <a:tabLst/>
              <a:defRPr/>
            </a:pPr>
            <a:r>
              <a:rPr kumimoji="0" lang="en-GB" sz="2000" b="1" i="0" u="none" strike="noStrike" kern="0" cap="none" spc="0" normalizeH="0" baseline="0" noProof="0" dirty="0">
                <a:ln>
                  <a:noFill/>
                </a:ln>
                <a:solidFill>
                  <a:prstClr val="black"/>
                </a:solidFill>
                <a:effectLst/>
                <a:uLnTx/>
                <a:uFillTx/>
                <a:latin typeface="Calibri"/>
                <a:ea typeface="+mn-ea"/>
                <a:cs typeface="+mn-cs"/>
              </a:rPr>
              <a:t>Staff are enthusiastic about what they are teaching</a:t>
            </a:r>
          </a:p>
        </p:txBody>
      </p:sp>
      <p:sp>
        <p:nvSpPr>
          <p:cNvPr id="14" name="Oval 13"/>
          <p:cNvSpPr/>
          <p:nvPr/>
        </p:nvSpPr>
        <p:spPr>
          <a:xfrm>
            <a:off x="3581400" y="4419600"/>
            <a:ext cx="1981200" cy="1981200"/>
          </a:xfrm>
          <a:prstGeom prst="ellipse">
            <a:avLst/>
          </a:prstGeom>
          <a:solidFill>
            <a:schemeClr val="accent6">
              <a:lumMod val="40000"/>
              <a:lumOff val="6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ts val="2000"/>
              </a:lnSpc>
              <a:spcBef>
                <a:spcPts val="0"/>
              </a:spcBef>
              <a:spcAft>
                <a:spcPts val="0"/>
              </a:spcAft>
              <a:buClrTx/>
              <a:buSzTx/>
              <a:buFontTx/>
              <a:buNone/>
              <a:tabLst/>
              <a:defRPr/>
            </a:pPr>
            <a:r>
              <a:rPr kumimoji="0" lang="en-GB" sz="2000" b="1" i="0" u="none" strike="noStrike" kern="0" cap="none" spc="0" normalizeH="0" baseline="0" noProof="0" dirty="0">
                <a:ln>
                  <a:noFill/>
                </a:ln>
                <a:solidFill>
                  <a:prstClr val="black"/>
                </a:solidFill>
                <a:effectLst/>
                <a:uLnTx/>
                <a:uFillTx/>
                <a:latin typeface="Calibri"/>
                <a:ea typeface="+mn-ea"/>
                <a:cs typeface="+mn-cs"/>
              </a:rPr>
              <a:t>4</a:t>
            </a:r>
          </a:p>
          <a:p>
            <a:pPr marL="0" marR="0" lvl="0" indent="0" algn="ctr" defTabSz="914400" rtl="0" eaLnBrk="1" fontAlgn="auto" latinLnBrk="0" hangingPunct="1">
              <a:lnSpc>
                <a:spcPts val="2000"/>
              </a:lnSpc>
              <a:spcBef>
                <a:spcPts val="0"/>
              </a:spcBef>
              <a:spcAft>
                <a:spcPts val="0"/>
              </a:spcAft>
              <a:buClrTx/>
              <a:buSzTx/>
              <a:buFontTx/>
              <a:buNone/>
              <a:tabLst/>
              <a:defRPr/>
            </a:pPr>
            <a:r>
              <a:rPr kumimoji="0" lang="en-GB" sz="2000" b="1" i="0" u="none" strike="noStrike" kern="0" cap="none" spc="0" normalizeH="0" baseline="0" noProof="0" dirty="0">
                <a:ln>
                  <a:noFill/>
                </a:ln>
                <a:solidFill>
                  <a:prstClr val="black"/>
                </a:solidFill>
                <a:effectLst/>
                <a:uLnTx/>
                <a:uFillTx/>
                <a:latin typeface="Calibri"/>
                <a:ea typeface="+mn-ea"/>
                <a:cs typeface="+mn-cs"/>
              </a:rPr>
              <a:t>The course is intellectually stimulating</a:t>
            </a:r>
          </a:p>
        </p:txBody>
      </p:sp>
    </p:spTree>
    <p:extLst>
      <p:ext uri="{BB962C8B-B14F-4D97-AF65-F5344CB8AC3E}">
        <p14:creationId xmlns:p14="http://schemas.microsoft.com/office/powerpoint/2010/main" val="15678576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1" grpId="0" animBg="1"/>
      <p:bldP spid="12" grpId="0" animBg="1"/>
      <p:bldP spid="13" grpId="0" animBg="1"/>
      <p:bldP spid="14"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Oval 2"/>
          <p:cNvSpPr/>
          <p:nvPr/>
        </p:nvSpPr>
        <p:spPr>
          <a:xfrm>
            <a:off x="3048000" y="1981200"/>
            <a:ext cx="3048000" cy="2743200"/>
          </a:xfrm>
          <a:prstGeom prst="ellipse">
            <a:avLst/>
          </a:prstGeom>
          <a:solidFill>
            <a:srgbClr val="FFFF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dirty="0">
                <a:ln>
                  <a:noFill/>
                </a:ln>
                <a:solidFill>
                  <a:prstClr val="black"/>
                </a:solidFill>
                <a:effectLst/>
                <a:uLnTx/>
                <a:uFillTx/>
                <a:latin typeface="Calibri"/>
                <a:ea typeface="+mn-ea"/>
                <a:cs typeface="+mn-cs"/>
              </a:rPr>
              <a:t>National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dirty="0">
                <a:ln>
                  <a:noFill/>
                </a:ln>
                <a:solidFill>
                  <a:prstClr val="black"/>
                </a:solidFill>
                <a:effectLst/>
                <a:uLnTx/>
                <a:uFillTx/>
                <a:latin typeface="Calibri"/>
                <a:ea typeface="+mn-ea"/>
                <a:cs typeface="+mn-cs"/>
              </a:rPr>
              <a:t>Student Survey: 2017 statements relevant to lectures</a:t>
            </a:r>
          </a:p>
        </p:txBody>
      </p:sp>
      <p:sp>
        <p:nvSpPr>
          <p:cNvPr id="5" name="Oval 4"/>
          <p:cNvSpPr/>
          <p:nvPr/>
        </p:nvSpPr>
        <p:spPr>
          <a:xfrm>
            <a:off x="3581400" y="381000"/>
            <a:ext cx="1981200" cy="1981200"/>
          </a:xfrm>
          <a:prstGeom prst="ellipse">
            <a:avLst/>
          </a:prstGeom>
          <a:solidFill>
            <a:srgbClr val="CCFF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ts val="2000"/>
              </a:lnSpc>
              <a:spcBef>
                <a:spcPts val="0"/>
              </a:spcBef>
              <a:spcAft>
                <a:spcPts val="0"/>
              </a:spcAft>
              <a:buClrTx/>
              <a:buSzTx/>
              <a:buFontTx/>
              <a:buNone/>
              <a:tabLst/>
              <a:defRPr/>
            </a:pPr>
            <a:r>
              <a:rPr kumimoji="0" lang="en-GB" sz="2000" b="1" i="0" u="none" strike="noStrike" kern="0" cap="none" spc="0" normalizeH="0" baseline="0" noProof="0" dirty="0">
                <a:ln>
                  <a:noFill/>
                </a:ln>
                <a:solidFill>
                  <a:prstClr val="black"/>
                </a:solidFill>
                <a:effectLst/>
                <a:uLnTx/>
                <a:uFillTx/>
                <a:latin typeface="Calibri"/>
                <a:ea typeface="+mn-ea"/>
                <a:cs typeface="+mn-cs"/>
              </a:rPr>
              <a:t>1</a:t>
            </a:r>
          </a:p>
          <a:p>
            <a:pPr marL="0" marR="0" lvl="0" indent="0" algn="ctr" defTabSz="914400" rtl="0" eaLnBrk="1" fontAlgn="auto" latinLnBrk="0" hangingPunct="1">
              <a:lnSpc>
                <a:spcPts val="2000"/>
              </a:lnSpc>
              <a:spcBef>
                <a:spcPts val="0"/>
              </a:spcBef>
              <a:spcAft>
                <a:spcPts val="0"/>
              </a:spcAft>
              <a:buClrTx/>
              <a:buSzTx/>
              <a:buFontTx/>
              <a:buNone/>
              <a:tabLst/>
              <a:defRPr/>
            </a:pPr>
            <a:r>
              <a:rPr kumimoji="0" lang="en-GB" sz="2000" b="1" i="0" u="none" strike="noStrike" kern="0" cap="none" spc="0" normalizeH="0" baseline="0" noProof="0" dirty="0">
                <a:ln>
                  <a:noFill/>
                </a:ln>
                <a:solidFill>
                  <a:prstClr val="black"/>
                </a:solidFill>
                <a:effectLst/>
                <a:uLnTx/>
                <a:uFillTx/>
                <a:latin typeface="Calibri"/>
                <a:ea typeface="+mn-ea"/>
                <a:cs typeface="+mn-cs"/>
              </a:rPr>
              <a:t>Staff are good at explaining things</a:t>
            </a:r>
          </a:p>
        </p:txBody>
      </p:sp>
      <p:sp>
        <p:nvSpPr>
          <p:cNvPr id="10" name="Oval 9"/>
          <p:cNvSpPr/>
          <p:nvPr/>
        </p:nvSpPr>
        <p:spPr>
          <a:xfrm>
            <a:off x="1600200" y="1371600"/>
            <a:ext cx="1981200" cy="1981200"/>
          </a:xfrm>
          <a:prstGeom prst="ellipse">
            <a:avLst/>
          </a:prstGeom>
          <a:solidFill>
            <a:schemeClr val="accent4">
              <a:lumMod val="40000"/>
              <a:lumOff val="6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marL="457200" marR="0" lvl="0" indent="-457200" algn="ctr" defTabSz="914400" rtl="0" eaLnBrk="1" fontAlgn="auto" latinLnBrk="0" hangingPunct="1">
              <a:lnSpc>
                <a:spcPts val="2000"/>
              </a:lnSpc>
              <a:spcBef>
                <a:spcPts val="0"/>
              </a:spcBef>
              <a:spcAft>
                <a:spcPts val="0"/>
              </a:spcAft>
              <a:buClrTx/>
              <a:buSzTx/>
              <a:buFontTx/>
              <a:buNone/>
              <a:tabLst/>
              <a:defRPr/>
            </a:pPr>
            <a:r>
              <a:rPr kumimoji="0" lang="en-GB" sz="2000" b="1" i="0" u="none" strike="noStrike" kern="0" cap="none" spc="0" normalizeH="0" baseline="0" noProof="0" dirty="0">
                <a:ln>
                  <a:noFill/>
                </a:ln>
                <a:solidFill>
                  <a:prstClr val="black"/>
                </a:solidFill>
                <a:effectLst/>
                <a:uLnTx/>
                <a:uFillTx/>
                <a:latin typeface="Calibri"/>
                <a:ea typeface="+mn-ea"/>
                <a:cs typeface="+mn-cs"/>
              </a:rPr>
              <a:t>25</a:t>
            </a:r>
          </a:p>
          <a:p>
            <a:pPr marL="457200" marR="0" lvl="0" indent="-457200" algn="ctr" defTabSz="914400" rtl="0" eaLnBrk="1" fontAlgn="auto" latinLnBrk="0" hangingPunct="1">
              <a:lnSpc>
                <a:spcPts val="2000"/>
              </a:lnSpc>
              <a:spcBef>
                <a:spcPts val="0"/>
              </a:spcBef>
              <a:spcAft>
                <a:spcPts val="0"/>
              </a:spcAft>
              <a:buClrTx/>
              <a:buSzTx/>
              <a:buFontTx/>
              <a:buNone/>
              <a:tabLst/>
              <a:defRPr/>
            </a:pPr>
            <a:r>
              <a:rPr kumimoji="0" lang="en-GB" sz="2000" b="1" i="0" u="none" strike="noStrike" kern="0" cap="none" spc="0" normalizeH="0" baseline="0" noProof="0" dirty="0">
                <a:ln>
                  <a:noFill/>
                </a:ln>
                <a:solidFill>
                  <a:prstClr val="black"/>
                </a:solidFill>
                <a:effectLst/>
                <a:uLnTx/>
                <a:uFillTx/>
                <a:latin typeface="Calibri"/>
                <a:ea typeface="+mn-ea"/>
                <a:cs typeface="+mn-cs"/>
              </a:rPr>
              <a:t>I feel part </a:t>
            </a:r>
          </a:p>
          <a:p>
            <a:pPr marL="457200" marR="0" lvl="0" indent="-457200" algn="ctr" defTabSz="914400" rtl="0" eaLnBrk="1" fontAlgn="auto" latinLnBrk="0" hangingPunct="1">
              <a:lnSpc>
                <a:spcPts val="2000"/>
              </a:lnSpc>
              <a:spcBef>
                <a:spcPts val="0"/>
              </a:spcBef>
              <a:spcAft>
                <a:spcPts val="0"/>
              </a:spcAft>
              <a:buClrTx/>
              <a:buSzTx/>
              <a:buFontTx/>
              <a:buNone/>
              <a:tabLst/>
              <a:defRPr/>
            </a:pPr>
            <a:r>
              <a:rPr kumimoji="0" lang="en-GB" sz="2000" b="1" i="0" u="none" strike="noStrike" kern="0" cap="none" spc="0" normalizeH="0" baseline="0" noProof="0" dirty="0">
                <a:ln>
                  <a:noFill/>
                </a:ln>
                <a:solidFill>
                  <a:prstClr val="black"/>
                </a:solidFill>
                <a:effectLst/>
                <a:uLnTx/>
                <a:uFillTx/>
                <a:latin typeface="Calibri"/>
                <a:ea typeface="+mn-ea"/>
                <a:cs typeface="+mn-cs"/>
              </a:rPr>
              <a:t>of a</a:t>
            </a:r>
          </a:p>
          <a:p>
            <a:pPr marL="457200" marR="0" lvl="0" indent="-457200" algn="ctr" defTabSz="914400" rtl="0" eaLnBrk="1" fontAlgn="auto" latinLnBrk="0" hangingPunct="1">
              <a:lnSpc>
                <a:spcPts val="2000"/>
              </a:lnSpc>
              <a:spcBef>
                <a:spcPts val="0"/>
              </a:spcBef>
              <a:spcAft>
                <a:spcPts val="0"/>
              </a:spcAft>
              <a:buClrTx/>
              <a:buSzTx/>
              <a:buFontTx/>
              <a:buNone/>
              <a:tabLst/>
              <a:defRPr/>
            </a:pPr>
            <a:r>
              <a:rPr kumimoji="0" lang="en-GB" sz="2000" b="1" i="0" u="none" strike="noStrike" kern="0" cap="none" spc="0" normalizeH="0" baseline="0" noProof="0" dirty="0">
                <a:ln>
                  <a:noFill/>
                </a:ln>
                <a:solidFill>
                  <a:prstClr val="black"/>
                </a:solidFill>
                <a:effectLst/>
                <a:uLnTx/>
                <a:uFillTx/>
                <a:latin typeface="Calibri"/>
                <a:ea typeface="+mn-ea"/>
                <a:cs typeface="+mn-cs"/>
              </a:rPr>
              <a:t>community</a:t>
            </a:r>
          </a:p>
          <a:p>
            <a:pPr marL="457200" marR="0" lvl="0" indent="-457200" algn="ctr" defTabSz="914400" rtl="0" eaLnBrk="1" fontAlgn="auto" latinLnBrk="0" hangingPunct="1">
              <a:lnSpc>
                <a:spcPts val="2000"/>
              </a:lnSpc>
              <a:spcBef>
                <a:spcPts val="0"/>
              </a:spcBef>
              <a:spcAft>
                <a:spcPts val="0"/>
              </a:spcAft>
              <a:buClrTx/>
              <a:buSzTx/>
              <a:buFontTx/>
              <a:buNone/>
              <a:tabLst/>
              <a:defRPr/>
            </a:pPr>
            <a:r>
              <a:rPr kumimoji="0" lang="en-GB" sz="2000" b="1" i="0" u="none" strike="noStrike" kern="0" cap="none" spc="0" normalizeH="0" baseline="0" noProof="0" dirty="0">
                <a:ln>
                  <a:noFill/>
                </a:ln>
                <a:solidFill>
                  <a:prstClr val="black"/>
                </a:solidFill>
                <a:effectLst/>
                <a:uLnTx/>
                <a:uFillTx/>
                <a:latin typeface="Calibri"/>
                <a:ea typeface="+mn-ea"/>
                <a:cs typeface="+mn-cs"/>
              </a:rPr>
              <a:t>of staff </a:t>
            </a:r>
          </a:p>
          <a:p>
            <a:pPr marL="457200" marR="0" lvl="0" indent="-457200" algn="ctr" defTabSz="914400" rtl="0" eaLnBrk="1" fontAlgn="auto" latinLnBrk="0" hangingPunct="1">
              <a:lnSpc>
                <a:spcPts val="2000"/>
              </a:lnSpc>
              <a:spcBef>
                <a:spcPts val="0"/>
              </a:spcBef>
              <a:spcAft>
                <a:spcPts val="0"/>
              </a:spcAft>
              <a:buClrTx/>
              <a:buSzTx/>
              <a:buFontTx/>
              <a:buNone/>
              <a:tabLst/>
              <a:defRPr/>
            </a:pPr>
            <a:r>
              <a:rPr kumimoji="0" lang="en-GB" sz="2000" b="1" i="0" u="none" strike="noStrike" kern="0" cap="none" spc="0" normalizeH="0" baseline="0" noProof="0" dirty="0">
                <a:ln>
                  <a:noFill/>
                </a:ln>
                <a:solidFill>
                  <a:prstClr val="black"/>
                </a:solidFill>
                <a:effectLst/>
                <a:uLnTx/>
                <a:uFillTx/>
                <a:latin typeface="Calibri"/>
                <a:ea typeface="+mn-ea"/>
                <a:cs typeface="+mn-cs"/>
              </a:rPr>
              <a:t>and</a:t>
            </a:r>
          </a:p>
          <a:p>
            <a:pPr marL="457200" marR="0" lvl="0" indent="-457200" algn="ctr" defTabSz="914400" rtl="0" eaLnBrk="1" fontAlgn="auto" latinLnBrk="0" hangingPunct="1">
              <a:lnSpc>
                <a:spcPts val="2000"/>
              </a:lnSpc>
              <a:spcBef>
                <a:spcPts val="0"/>
              </a:spcBef>
              <a:spcAft>
                <a:spcPts val="0"/>
              </a:spcAft>
              <a:buClrTx/>
              <a:buSzTx/>
              <a:buFontTx/>
              <a:buNone/>
              <a:tabLst/>
              <a:defRPr/>
            </a:pPr>
            <a:r>
              <a:rPr kumimoji="0" lang="en-GB" sz="2000" b="1" i="0" u="none" strike="noStrike" kern="0" cap="none" spc="0" normalizeH="0" baseline="0" noProof="0" dirty="0">
                <a:ln>
                  <a:noFill/>
                </a:ln>
                <a:solidFill>
                  <a:prstClr val="black"/>
                </a:solidFill>
                <a:effectLst/>
                <a:uLnTx/>
                <a:uFillTx/>
                <a:latin typeface="Calibri"/>
                <a:ea typeface="+mn-ea"/>
                <a:cs typeface="+mn-cs"/>
              </a:rPr>
              <a:t>students</a:t>
            </a:r>
          </a:p>
        </p:txBody>
      </p:sp>
      <p:sp>
        <p:nvSpPr>
          <p:cNvPr id="11" name="Oval 10"/>
          <p:cNvSpPr/>
          <p:nvPr/>
        </p:nvSpPr>
        <p:spPr>
          <a:xfrm>
            <a:off x="5638800" y="1371600"/>
            <a:ext cx="1981200" cy="1981200"/>
          </a:xfrm>
          <a:prstGeom prst="ellipse">
            <a:avLst/>
          </a:prstGeom>
          <a:solidFill>
            <a:srgbClr val="FFCCC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ts val="2000"/>
              </a:lnSpc>
              <a:spcBef>
                <a:spcPts val="0"/>
              </a:spcBef>
              <a:spcAft>
                <a:spcPts val="0"/>
              </a:spcAft>
              <a:buClrTx/>
              <a:buSzTx/>
              <a:buFontTx/>
              <a:buNone/>
              <a:tabLst/>
              <a:defRPr/>
            </a:pPr>
            <a:r>
              <a:rPr kumimoji="0" lang="en-GB" sz="2000" b="1" i="0" u="none" strike="noStrike" kern="0" cap="none" spc="0" normalizeH="0" baseline="0" noProof="0" dirty="0">
                <a:ln>
                  <a:noFill/>
                </a:ln>
                <a:solidFill>
                  <a:prstClr val="black"/>
                </a:solidFill>
                <a:effectLst/>
                <a:uLnTx/>
                <a:uFillTx/>
                <a:latin typeface="Calibri"/>
                <a:ea typeface="+mn-ea"/>
                <a:cs typeface="+mn-cs"/>
              </a:rPr>
              <a:t>2</a:t>
            </a:r>
          </a:p>
          <a:p>
            <a:pPr marL="0" marR="0" lvl="0" indent="0" algn="ctr" defTabSz="914400" rtl="0" eaLnBrk="1" fontAlgn="auto" latinLnBrk="0" hangingPunct="1">
              <a:lnSpc>
                <a:spcPts val="2000"/>
              </a:lnSpc>
              <a:spcBef>
                <a:spcPts val="0"/>
              </a:spcBef>
              <a:spcAft>
                <a:spcPts val="0"/>
              </a:spcAft>
              <a:buClrTx/>
              <a:buSzTx/>
              <a:buFontTx/>
              <a:buNone/>
              <a:tabLst/>
              <a:defRPr/>
            </a:pPr>
            <a:r>
              <a:rPr kumimoji="0" lang="en-GB" sz="2000" b="1" i="0" u="none" strike="noStrike" kern="0" cap="none" spc="0" normalizeH="0" baseline="0" noProof="0" dirty="0">
                <a:ln>
                  <a:noFill/>
                </a:ln>
                <a:solidFill>
                  <a:prstClr val="black"/>
                </a:solidFill>
                <a:effectLst/>
                <a:uLnTx/>
                <a:uFillTx/>
                <a:latin typeface="Calibri"/>
                <a:ea typeface="+mn-ea"/>
                <a:cs typeface="+mn-cs"/>
              </a:rPr>
              <a:t>Staff have made the subject interesting</a:t>
            </a:r>
          </a:p>
        </p:txBody>
      </p:sp>
      <p:sp>
        <p:nvSpPr>
          <p:cNvPr id="12" name="Oval 11"/>
          <p:cNvSpPr/>
          <p:nvPr/>
        </p:nvSpPr>
        <p:spPr>
          <a:xfrm>
            <a:off x="1676400" y="3505200"/>
            <a:ext cx="1981200" cy="1981200"/>
          </a:xfrm>
          <a:prstGeom prst="ellipse">
            <a:avLst/>
          </a:prstGeom>
          <a:solidFill>
            <a:schemeClr val="tx2">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ts val="2000"/>
              </a:lnSpc>
              <a:spcBef>
                <a:spcPts val="0"/>
              </a:spcBef>
              <a:spcAft>
                <a:spcPts val="0"/>
              </a:spcAft>
              <a:buClrTx/>
              <a:buSzTx/>
              <a:buFontTx/>
              <a:buNone/>
              <a:tabLst/>
              <a:defRPr/>
            </a:pPr>
            <a:r>
              <a:rPr kumimoji="0" lang="en-GB" sz="2000" b="1" i="0" u="none" strike="noStrike" kern="0" cap="none" spc="0" normalizeH="0" baseline="0" noProof="0" dirty="0">
                <a:ln>
                  <a:noFill/>
                </a:ln>
                <a:solidFill>
                  <a:prstClr val="black"/>
                </a:solidFill>
                <a:effectLst/>
                <a:uLnTx/>
                <a:uFillTx/>
                <a:latin typeface="Calibri"/>
                <a:ea typeface="+mn-ea"/>
                <a:cs typeface="+mn-cs"/>
              </a:rPr>
              <a:t>8</a:t>
            </a:r>
          </a:p>
          <a:p>
            <a:pPr marL="0" marR="0" lvl="0" indent="0" algn="ctr" defTabSz="914400" rtl="0" eaLnBrk="1" fontAlgn="auto" latinLnBrk="0" hangingPunct="1">
              <a:lnSpc>
                <a:spcPts val="2000"/>
              </a:lnSpc>
              <a:spcBef>
                <a:spcPts val="0"/>
              </a:spcBef>
              <a:spcAft>
                <a:spcPts val="0"/>
              </a:spcAft>
              <a:buClrTx/>
              <a:buSzTx/>
              <a:buFontTx/>
              <a:buNone/>
              <a:tabLst/>
              <a:defRPr/>
            </a:pPr>
            <a:r>
              <a:rPr kumimoji="0" lang="en-GB" sz="2000" b="1" i="0" u="none" strike="noStrike" kern="0" cap="none" spc="0" normalizeH="0" baseline="0" noProof="0" dirty="0">
                <a:ln>
                  <a:noFill/>
                </a:ln>
                <a:solidFill>
                  <a:prstClr val="black"/>
                </a:solidFill>
                <a:effectLst/>
                <a:uLnTx/>
                <a:uFillTx/>
                <a:latin typeface="Calibri"/>
                <a:ea typeface="+mn-ea"/>
                <a:cs typeface="+mn-cs"/>
              </a:rPr>
              <a:t>The criteria used in marking have been clear in advance</a:t>
            </a:r>
          </a:p>
        </p:txBody>
      </p:sp>
      <p:sp>
        <p:nvSpPr>
          <p:cNvPr id="13" name="Oval 12"/>
          <p:cNvSpPr/>
          <p:nvPr/>
        </p:nvSpPr>
        <p:spPr>
          <a:xfrm>
            <a:off x="5562600" y="3581400"/>
            <a:ext cx="1981200" cy="1981200"/>
          </a:xfrm>
          <a:prstGeom prst="ellipse">
            <a:avLst/>
          </a:prstGeom>
          <a:solidFill>
            <a:srgbClr val="66FF66"/>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ts val="2000"/>
              </a:lnSpc>
              <a:spcBef>
                <a:spcPts val="0"/>
              </a:spcBef>
              <a:spcAft>
                <a:spcPts val="0"/>
              </a:spcAft>
              <a:buClrTx/>
              <a:buSzTx/>
              <a:buFontTx/>
              <a:buNone/>
              <a:tabLst/>
              <a:defRPr/>
            </a:pPr>
            <a:r>
              <a:rPr kumimoji="0" lang="en-GB" sz="2000" b="1" i="0" u="none" strike="noStrike" kern="0" cap="none" spc="0" normalizeH="0" baseline="0" noProof="0" dirty="0">
                <a:ln>
                  <a:noFill/>
                </a:ln>
                <a:solidFill>
                  <a:prstClr val="black"/>
                </a:solidFill>
                <a:effectLst/>
                <a:uLnTx/>
                <a:uFillTx/>
                <a:latin typeface="Calibri"/>
                <a:ea typeface="+mn-ea"/>
                <a:cs typeface="+mn-cs"/>
              </a:rPr>
              <a:t>3</a:t>
            </a:r>
          </a:p>
          <a:p>
            <a:pPr marL="0" marR="0" lvl="0" indent="0" algn="ctr" defTabSz="914400" rtl="0" eaLnBrk="1" fontAlgn="auto" latinLnBrk="0" hangingPunct="1">
              <a:lnSpc>
                <a:spcPts val="2000"/>
              </a:lnSpc>
              <a:spcBef>
                <a:spcPts val="0"/>
              </a:spcBef>
              <a:spcAft>
                <a:spcPts val="0"/>
              </a:spcAft>
              <a:buClrTx/>
              <a:buSzTx/>
              <a:buFontTx/>
              <a:buNone/>
              <a:tabLst/>
              <a:defRPr/>
            </a:pPr>
            <a:r>
              <a:rPr kumimoji="0" lang="en-GB" sz="2000" b="1" i="0" u="none" strike="noStrike" kern="0" cap="none" spc="0" normalizeH="0" baseline="0" noProof="0" dirty="0">
                <a:ln>
                  <a:noFill/>
                </a:ln>
                <a:solidFill>
                  <a:prstClr val="black"/>
                </a:solidFill>
                <a:effectLst/>
                <a:uLnTx/>
                <a:uFillTx/>
                <a:latin typeface="Calibri"/>
                <a:ea typeface="+mn-ea"/>
                <a:cs typeface="+mn-cs"/>
              </a:rPr>
              <a:t>The course is intellectually stimulating</a:t>
            </a:r>
          </a:p>
          <a:p>
            <a:pPr marL="0" marR="0" lvl="0" indent="0" algn="ctr" defTabSz="914400" rtl="0" eaLnBrk="1" fontAlgn="auto" latinLnBrk="0" hangingPunct="1">
              <a:lnSpc>
                <a:spcPts val="2000"/>
              </a:lnSpc>
              <a:spcBef>
                <a:spcPts val="0"/>
              </a:spcBef>
              <a:spcAft>
                <a:spcPts val="0"/>
              </a:spcAft>
              <a:buClrTx/>
              <a:buSzTx/>
              <a:buFontTx/>
              <a:buNone/>
              <a:tabLst/>
              <a:defRPr/>
            </a:pPr>
            <a:endParaRPr kumimoji="0" lang="en-GB" sz="2000" b="1" i="0" u="none" strike="noStrike" kern="0" cap="none" spc="0" normalizeH="0" baseline="0" noProof="0" dirty="0">
              <a:ln>
                <a:noFill/>
              </a:ln>
              <a:solidFill>
                <a:prstClr val="black"/>
              </a:solidFill>
              <a:effectLst/>
              <a:uLnTx/>
              <a:uFillTx/>
              <a:latin typeface="Calibri"/>
              <a:ea typeface="+mn-ea"/>
              <a:cs typeface="+mn-cs"/>
            </a:endParaRPr>
          </a:p>
        </p:txBody>
      </p:sp>
      <p:sp>
        <p:nvSpPr>
          <p:cNvPr id="14" name="Oval 13"/>
          <p:cNvSpPr/>
          <p:nvPr/>
        </p:nvSpPr>
        <p:spPr>
          <a:xfrm>
            <a:off x="3581400" y="4419600"/>
            <a:ext cx="1981200" cy="1981200"/>
          </a:xfrm>
          <a:prstGeom prst="ellipse">
            <a:avLst/>
          </a:prstGeom>
          <a:solidFill>
            <a:schemeClr val="accent6">
              <a:lumMod val="40000"/>
              <a:lumOff val="6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ts val="2000"/>
              </a:lnSpc>
              <a:spcBef>
                <a:spcPts val="0"/>
              </a:spcBef>
              <a:spcAft>
                <a:spcPts val="0"/>
              </a:spcAft>
              <a:buClrTx/>
              <a:buSzTx/>
              <a:buFontTx/>
              <a:buNone/>
              <a:tabLst/>
              <a:defRPr/>
            </a:pPr>
            <a:endParaRPr kumimoji="0" lang="en-GB" sz="20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ts val="2000"/>
              </a:lnSpc>
              <a:spcBef>
                <a:spcPts val="0"/>
              </a:spcBef>
              <a:spcAft>
                <a:spcPts val="0"/>
              </a:spcAft>
              <a:buClrTx/>
              <a:buSzTx/>
              <a:buFontTx/>
              <a:buNone/>
              <a:tabLst/>
              <a:defRPr/>
            </a:pPr>
            <a:r>
              <a:rPr kumimoji="0" lang="en-GB" sz="2000" b="1" i="0" u="none" strike="noStrike" kern="0" cap="none" spc="0" normalizeH="0" baseline="0" noProof="0" dirty="0">
                <a:ln>
                  <a:noFill/>
                </a:ln>
                <a:solidFill>
                  <a:prstClr val="black"/>
                </a:solidFill>
                <a:effectLst/>
                <a:uLnTx/>
                <a:uFillTx/>
                <a:latin typeface="Calibri"/>
                <a:ea typeface="+mn-ea"/>
                <a:cs typeface="+mn-cs"/>
              </a:rPr>
              <a:t>4</a:t>
            </a:r>
          </a:p>
          <a:p>
            <a:pPr marL="0" marR="0" lvl="0" indent="0" algn="ctr" defTabSz="914400" rtl="0" eaLnBrk="1" fontAlgn="auto" latinLnBrk="0" hangingPunct="1">
              <a:lnSpc>
                <a:spcPts val="2000"/>
              </a:lnSpc>
              <a:spcBef>
                <a:spcPts val="0"/>
              </a:spcBef>
              <a:spcAft>
                <a:spcPts val="0"/>
              </a:spcAft>
              <a:buClrTx/>
              <a:buSzTx/>
              <a:buFontTx/>
              <a:buNone/>
              <a:tabLst/>
              <a:defRPr/>
            </a:pPr>
            <a:r>
              <a:rPr kumimoji="0" lang="en-GB" sz="2000" b="1" i="0" u="none" strike="noStrike" kern="0" cap="none" spc="0" normalizeH="0" baseline="0" noProof="0" dirty="0">
                <a:ln>
                  <a:noFill/>
                </a:ln>
                <a:solidFill>
                  <a:prstClr val="black"/>
                </a:solidFill>
                <a:effectLst/>
                <a:uLnTx/>
                <a:uFillTx/>
                <a:latin typeface="Calibri"/>
                <a:ea typeface="+mn-ea"/>
                <a:cs typeface="+mn-cs"/>
              </a:rPr>
              <a:t>The course has challenged me to achieve my best work</a:t>
            </a:r>
          </a:p>
          <a:p>
            <a:pPr marL="0" marR="0" lvl="0" indent="0" algn="ctr" defTabSz="914400" rtl="0" eaLnBrk="1" fontAlgn="auto" latinLnBrk="0" hangingPunct="1">
              <a:lnSpc>
                <a:spcPts val="2000"/>
              </a:lnSpc>
              <a:spcBef>
                <a:spcPts val="0"/>
              </a:spcBef>
              <a:spcAft>
                <a:spcPts val="0"/>
              </a:spcAft>
              <a:buClrTx/>
              <a:buSzTx/>
              <a:buFontTx/>
              <a:buNone/>
              <a:tabLst/>
              <a:defRPr/>
            </a:pPr>
            <a:endParaRPr kumimoji="0" lang="en-GB" sz="2000" b="1" i="0" u="none" strike="noStrike" kern="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3546466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1" grpId="0" animBg="1"/>
      <p:bldP spid="12" grpId="0" animBg="1"/>
      <p:bldP spid="13" grpId="0" animBg="1"/>
      <p:bldP spid="14"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pPr eaLnBrk="0" hangingPunct="0"/>
            <a:r>
              <a:rPr lang="en-GB" sz="3200" b="1" dirty="0">
                <a:solidFill>
                  <a:srgbClr val="008000"/>
                </a:solidFill>
              </a:rPr>
              <a:t>What are lectures for, in 2018?</a:t>
            </a:r>
          </a:p>
        </p:txBody>
      </p:sp>
      <p:sp>
        <p:nvSpPr>
          <p:cNvPr id="3" name="Content Placeholder 2"/>
          <p:cNvSpPr>
            <a:spLocks noGrp="1"/>
          </p:cNvSpPr>
          <p:nvPr>
            <p:ph idx="1"/>
          </p:nvPr>
        </p:nvSpPr>
        <p:spPr/>
        <p:txBody>
          <a:bodyPr/>
          <a:lstStyle/>
          <a:p>
            <a:r>
              <a:rPr lang="en-GB" dirty="0"/>
              <a:t>Nowadays, we don't need lectures simply to give students information, as so much is available to them online worldwide, but we do need to help them to </a:t>
            </a:r>
            <a:r>
              <a:rPr lang="en-GB" dirty="0">
                <a:solidFill>
                  <a:srgbClr val="FF6699"/>
                </a:solidFill>
              </a:rPr>
              <a:t>negotiate</a:t>
            </a:r>
            <a:r>
              <a:rPr lang="en-GB" dirty="0"/>
              <a:t> the sea of available information so that their learning is focused and successful.</a:t>
            </a:r>
          </a:p>
        </p:txBody>
      </p:sp>
    </p:spTree>
    <p:extLst>
      <p:ext uri="{BB962C8B-B14F-4D97-AF65-F5344CB8AC3E}">
        <p14:creationId xmlns:p14="http://schemas.microsoft.com/office/powerpoint/2010/main" val="2636841156"/>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dirty="0">
                <a:solidFill>
                  <a:srgbClr val="008000"/>
                </a:solidFill>
                <a:latin typeface="Calibri" panose="020F0502020204030204" pitchFamily="34" charset="0"/>
                <a:cs typeface="Calibri" panose="020F0502020204030204" pitchFamily="34" charset="0"/>
              </a:rPr>
              <a:t>Intentions</a:t>
            </a:r>
          </a:p>
        </p:txBody>
      </p:sp>
      <p:sp>
        <p:nvSpPr>
          <p:cNvPr id="3" name="Content Placeholder 2"/>
          <p:cNvSpPr>
            <a:spLocks noGrp="1"/>
          </p:cNvSpPr>
          <p:nvPr>
            <p:ph idx="1"/>
          </p:nvPr>
        </p:nvSpPr>
        <p:spPr/>
        <p:txBody>
          <a:bodyPr/>
          <a:lstStyle/>
          <a:p>
            <a:r>
              <a:rPr lang="en-GB" dirty="0"/>
              <a:t>In this interactive session, we’ll explore </a:t>
            </a:r>
            <a:r>
              <a:rPr lang="en-GB" dirty="0">
                <a:solidFill>
                  <a:srgbClr val="CC0000"/>
                </a:solidFill>
              </a:rPr>
              <a:t>six questions</a:t>
            </a:r>
            <a:r>
              <a:rPr lang="en-GB" dirty="0"/>
              <a:t> I’ve asked countless people in the last 30 years, about how they learn well or badly, and draw out </a:t>
            </a:r>
            <a:r>
              <a:rPr lang="en-GB" dirty="0">
                <a:solidFill>
                  <a:srgbClr val="008000"/>
                </a:solidFill>
              </a:rPr>
              <a:t>seven factors </a:t>
            </a:r>
            <a:r>
              <a:rPr lang="en-GB" dirty="0"/>
              <a:t>which underpin successful learning. </a:t>
            </a:r>
          </a:p>
          <a:p>
            <a:r>
              <a:rPr lang="en-GB" dirty="0"/>
              <a:t>My claim is that the best way of making learning happen is to address these factors purposefully in every kind of learning context we design for students, and in assessment and feedback too.</a:t>
            </a:r>
          </a:p>
          <a:p>
            <a:endParaRPr lang="en-GB" dirty="0"/>
          </a:p>
        </p:txBody>
      </p:sp>
    </p:spTree>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pPr eaLnBrk="0" hangingPunct="0"/>
            <a:r>
              <a:rPr lang="en-GB" sz="3200" dirty="0">
                <a:solidFill>
                  <a:srgbClr val="008000"/>
                </a:solidFill>
              </a:rPr>
              <a:t>So what can we do in lectures?</a:t>
            </a:r>
          </a:p>
        </p:txBody>
      </p:sp>
      <p:sp>
        <p:nvSpPr>
          <p:cNvPr id="3" name="Content Placeholder 2"/>
          <p:cNvSpPr>
            <a:spLocks noGrp="1"/>
          </p:cNvSpPr>
          <p:nvPr>
            <p:ph idx="1"/>
          </p:nvPr>
        </p:nvSpPr>
        <p:spPr/>
        <p:txBody>
          <a:bodyPr/>
          <a:lstStyle/>
          <a:p>
            <a:pPr>
              <a:lnSpc>
                <a:spcPct val="100000"/>
              </a:lnSpc>
            </a:pPr>
            <a:r>
              <a:rPr lang="en-GB" dirty="0"/>
              <a:t>We still meet students in lecture theatres and other large-group sessions, so what should we do? Four things:...</a:t>
            </a:r>
          </a:p>
          <a:p>
            <a:pPr>
              <a:lnSpc>
                <a:spcPct val="100000"/>
              </a:lnSpc>
            </a:pPr>
            <a:r>
              <a:rPr lang="en-GB" dirty="0"/>
              <a:t>We’ve got to </a:t>
            </a:r>
            <a:r>
              <a:rPr lang="en-GB" dirty="0">
                <a:solidFill>
                  <a:srgbClr val="FF00FF"/>
                </a:solidFill>
              </a:rPr>
              <a:t>inspire</a:t>
            </a:r>
            <a:r>
              <a:rPr lang="en-GB" dirty="0"/>
              <a:t> them, arouse their </a:t>
            </a:r>
            <a:r>
              <a:rPr lang="en-GB" dirty="0">
                <a:solidFill>
                  <a:srgbClr val="FF00FF"/>
                </a:solidFill>
              </a:rPr>
              <a:t>curiosity</a:t>
            </a:r>
            <a:r>
              <a:rPr lang="en-GB" dirty="0"/>
              <a:t>, get them </a:t>
            </a:r>
            <a:r>
              <a:rPr lang="en-GB" dirty="0">
                <a:solidFill>
                  <a:srgbClr val="FF00FF"/>
                </a:solidFill>
              </a:rPr>
              <a:t>thinking</a:t>
            </a:r>
            <a:r>
              <a:rPr lang="en-GB" dirty="0"/>
              <a:t>, and (above all) start </a:t>
            </a:r>
            <a:r>
              <a:rPr lang="en-GB" dirty="0">
                <a:solidFill>
                  <a:srgbClr val="FF00FF"/>
                </a:solidFill>
              </a:rPr>
              <a:t>making their learning happen</a:t>
            </a:r>
            <a:r>
              <a:rPr lang="en-GB" dirty="0"/>
              <a:t>, there and then while they’re with us. </a:t>
            </a:r>
          </a:p>
          <a:p>
            <a:pPr>
              <a:lnSpc>
                <a:spcPct val="100000"/>
              </a:lnSpc>
            </a:pPr>
            <a:endParaRPr lang="en-GB" dirty="0"/>
          </a:p>
        </p:txBody>
      </p:sp>
    </p:spTree>
    <p:extLst>
      <p:ext uri="{BB962C8B-B14F-4D97-AF65-F5344CB8AC3E}">
        <p14:creationId xmlns:p14="http://schemas.microsoft.com/office/powerpoint/2010/main" val="1702292074"/>
      </p:ext>
    </p:extLst>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a:solidFill>
                  <a:srgbClr val="008000"/>
                </a:solidFill>
              </a:rPr>
              <a:t>Lectures should be fun!</a:t>
            </a:r>
          </a:p>
        </p:txBody>
      </p:sp>
      <p:sp>
        <p:nvSpPr>
          <p:cNvPr id="3" name="Content Placeholder 2"/>
          <p:cNvSpPr>
            <a:spLocks noGrp="1"/>
          </p:cNvSpPr>
          <p:nvPr>
            <p:ph idx="1"/>
          </p:nvPr>
        </p:nvSpPr>
        <p:spPr/>
        <p:txBody>
          <a:bodyPr/>
          <a:lstStyle/>
          <a:p>
            <a:r>
              <a:rPr lang="en-GB" dirty="0"/>
              <a:t>They should be fun for us.</a:t>
            </a:r>
          </a:p>
          <a:p>
            <a:r>
              <a:rPr lang="en-GB" dirty="0"/>
              <a:t>They should be fun for students.</a:t>
            </a:r>
          </a:p>
          <a:p>
            <a:r>
              <a:rPr lang="en-GB" dirty="0"/>
              <a:t>There are lots of good reasons to get a large group of students together in the same room at the same time.</a:t>
            </a:r>
          </a:p>
          <a:p>
            <a:r>
              <a:rPr lang="en-GB" dirty="0"/>
              <a:t>One of them is </a:t>
            </a:r>
            <a:r>
              <a:rPr lang="en-GB" dirty="0">
                <a:solidFill>
                  <a:srgbClr val="00B050"/>
                </a:solidFill>
              </a:rPr>
              <a:t>not</a:t>
            </a:r>
            <a:r>
              <a:rPr lang="en-GB" dirty="0"/>
              <a:t> ‘to give them lots of stuff’ however.</a:t>
            </a:r>
          </a:p>
        </p:txBody>
      </p:sp>
    </p:spTree>
    <p:extLst>
      <p:ext uri="{BB962C8B-B14F-4D97-AF65-F5344CB8AC3E}">
        <p14:creationId xmlns:p14="http://schemas.microsoft.com/office/powerpoint/2010/main" val="3606008404"/>
      </p:ext>
    </p:extLst>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400977"/>
            <a:ext cx="8713788" cy="510909"/>
          </a:xfrm>
          <a:noFill/>
        </p:spPr>
        <p:txBody>
          <a:bodyPr wrap="square" rtlCol="0">
            <a:spAutoFit/>
          </a:bodyPr>
          <a:lstStyle/>
          <a:p>
            <a:pPr eaLnBrk="0" hangingPunct="0"/>
            <a:r>
              <a:rPr lang="en-GB" sz="3200" b="1" kern="1200" dirty="0">
                <a:latin typeface="Calibri" pitchFamily="34" charset="0"/>
                <a:ea typeface="+mn-ea"/>
                <a:cs typeface="+mn-cs"/>
              </a:rPr>
              <a:t>So how do we avoid lectures which…</a:t>
            </a:r>
          </a:p>
        </p:txBody>
      </p:sp>
      <p:sp>
        <p:nvSpPr>
          <p:cNvPr id="3" name="Content Placeholder 2"/>
          <p:cNvSpPr>
            <a:spLocks noGrp="1"/>
          </p:cNvSpPr>
          <p:nvPr>
            <p:ph idx="1"/>
          </p:nvPr>
        </p:nvSpPr>
        <p:spPr/>
        <p:txBody>
          <a:bodyPr/>
          <a:lstStyle/>
          <a:p>
            <a:pPr>
              <a:lnSpc>
                <a:spcPct val="100000"/>
              </a:lnSpc>
            </a:pPr>
            <a:r>
              <a:rPr lang="en-GB" sz="2800" dirty="0">
                <a:latin typeface="Calibri" pitchFamily="34" charset="0"/>
              </a:rPr>
              <a:t>Strip out all the </a:t>
            </a:r>
            <a:r>
              <a:rPr lang="en-GB" sz="2800" dirty="0">
                <a:solidFill>
                  <a:srgbClr val="FF0000"/>
                </a:solidFill>
                <a:latin typeface="Calibri" pitchFamily="34" charset="0"/>
              </a:rPr>
              <a:t>joy</a:t>
            </a:r>
            <a:r>
              <a:rPr lang="en-GB" sz="2800" dirty="0">
                <a:latin typeface="Calibri" pitchFamily="34" charset="0"/>
              </a:rPr>
              <a:t> and </a:t>
            </a:r>
            <a:r>
              <a:rPr lang="en-GB" sz="2800" dirty="0">
                <a:solidFill>
                  <a:srgbClr val="FF0000"/>
                </a:solidFill>
                <a:latin typeface="Calibri" pitchFamily="34" charset="0"/>
              </a:rPr>
              <a:t>enthusiasm</a:t>
            </a:r>
            <a:r>
              <a:rPr lang="en-GB" sz="2800" dirty="0">
                <a:latin typeface="Calibri" pitchFamily="34" charset="0"/>
              </a:rPr>
              <a:t> with which many enter higher education;</a:t>
            </a:r>
          </a:p>
          <a:p>
            <a:pPr>
              <a:lnSpc>
                <a:spcPct val="100000"/>
              </a:lnSpc>
            </a:pPr>
            <a:r>
              <a:rPr lang="en-GB" sz="2800" dirty="0">
                <a:latin typeface="Calibri" pitchFamily="34" charset="0"/>
              </a:rPr>
              <a:t>Push students into </a:t>
            </a:r>
            <a:r>
              <a:rPr lang="en-GB" sz="2800" dirty="0">
                <a:solidFill>
                  <a:srgbClr val="FF0000"/>
                </a:solidFill>
                <a:latin typeface="Calibri" pitchFamily="34" charset="0"/>
              </a:rPr>
              <a:t>strategic</a:t>
            </a:r>
            <a:r>
              <a:rPr lang="en-GB" sz="2800" dirty="0">
                <a:latin typeface="Calibri" pitchFamily="34" charset="0"/>
              </a:rPr>
              <a:t> behaviour (Kneale) through which they become progressively focused on modest outcomes? (‘Just tell me what I have got to do to pass: I can’t afford the time to go for a First’);</a:t>
            </a:r>
          </a:p>
          <a:p>
            <a:pPr>
              <a:lnSpc>
                <a:spcPct val="100000"/>
              </a:lnSpc>
            </a:pPr>
            <a:r>
              <a:rPr lang="en-GB" sz="2800" dirty="0">
                <a:latin typeface="Calibri" pitchFamily="34" charset="0"/>
              </a:rPr>
              <a:t>Fill them with </a:t>
            </a:r>
            <a:r>
              <a:rPr lang="en-GB" sz="2800" dirty="0">
                <a:solidFill>
                  <a:srgbClr val="FF0000"/>
                </a:solidFill>
                <a:latin typeface="Calibri" pitchFamily="34" charset="0"/>
              </a:rPr>
              <a:t>dissatisfaction</a:t>
            </a:r>
            <a:r>
              <a:rPr lang="en-GB" sz="2800" dirty="0">
                <a:latin typeface="Calibri" pitchFamily="34" charset="0"/>
              </a:rPr>
              <a:t> around their learning experiences, potentially driving them to grievances and litigation.</a:t>
            </a:r>
          </a:p>
        </p:txBody>
      </p:sp>
    </p:spTree>
    <p:extLst>
      <p:ext uri="{BB962C8B-B14F-4D97-AF65-F5344CB8AC3E}">
        <p14:creationId xmlns:p14="http://schemas.microsoft.com/office/powerpoint/2010/main" val="21550781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pPr eaLnBrk="0" hangingPunct="0"/>
            <a:r>
              <a:rPr lang="en-GB" sz="3200" b="1" dirty="0"/>
              <a:t>What is likely to annoy students in lectures?</a:t>
            </a:r>
          </a:p>
        </p:txBody>
      </p:sp>
      <p:sp>
        <p:nvSpPr>
          <p:cNvPr id="3" name="Content Placeholder 2"/>
          <p:cNvSpPr>
            <a:spLocks noGrp="1"/>
          </p:cNvSpPr>
          <p:nvPr>
            <p:ph idx="1"/>
          </p:nvPr>
        </p:nvSpPr>
        <p:spPr>
          <a:xfrm>
            <a:off x="538163" y="1123950"/>
            <a:ext cx="8282428" cy="4167163"/>
          </a:xfrm>
        </p:spPr>
        <p:txBody>
          <a:bodyPr/>
          <a:lstStyle/>
          <a:p>
            <a:r>
              <a:rPr lang="en-GB" sz="2600" dirty="0"/>
              <a:t>Staff who don’t appear to have done good preparation of content material;</a:t>
            </a:r>
          </a:p>
          <a:p>
            <a:r>
              <a:rPr lang="en-GB" sz="2600" dirty="0"/>
              <a:t>Material at the wrong level, that is too easy or goes right over their heads;</a:t>
            </a:r>
          </a:p>
          <a:p>
            <a:r>
              <a:rPr lang="en-GB" sz="2600" dirty="0"/>
              <a:t>Lecturers who seem jaded, unenthusiastic or uninterested in what they are teaching (or the level of students);</a:t>
            </a:r>
          </a:p>
          <a:p>
            <a:r>
              <a:rPr lang="en-GB" sz="2600" dirty="0"/>
              <a:t>Lecture formats that never change, and over-use Power Point;</a:t>
            </a:r>
          </a:p>
          <a:p>
            <a:r>
              <a:rPr lang="en-GB" sz="2600" dirty="0"/>
              <a:t>Lack of interaction between the lecturer and students;</a:t>
            </a:r>
          </a:p>
          <a:p>
            <a:r>
              <a:rPr lang="en-GB" sz="2600" dirty="0"/>
              <a:t>Issues around timing, particularly over-running and rushing at the end.</a:t>
            </a:r>
          </a:p>
          <a:p>
            <a:endParaRPr lang="en-GB" sz="2600" dirty="0"/>
          </a:p>
        </p:txBody>
      </p:sp>
    </p:spTree>
    <p:extLst>
      <p:ext uri="{BB962C8B-B14F-4D97-AF65-F5344CB8AC3E}">
        <p14:creationId xmlns:p14="http://schemas.microsoft.com/office/powerpoint/2010/main" val="280458599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400977"/>
            <a:ext cx="8713788" cy="510909"/>
          </a:xfrm>
          <a:noFill/>
        </p:spPr>
        <p:txBody>
          <a:bodyPr wrap="square" rtlCol="0">
            <a:spAutoFit/>
          </a:bodyPr>
          <a:lstStyle/>
          <a:p>
            <a:pPr eaLnBrk="0" hangingPunct="0"/>
            <a:r>
              <a:rPr lang="en-GB" sz="3200" kern="1200" dirty="0">
                <a:solidFill>
                  <a:srgbClr val="008000"/>
                </a:solidFill>
                <a:latin typeface="Calibri" pitchFamily="34" charset="0"/>
                <a:ea typeface="+mn-ea"/>
                <a:cs typeface="+mn-cs"/>
              </a:rPr>
              <a:t>Instead, can we use large-group learning to:</a:t>
            </a:r>
          </a:p>
        </p:txBody>
      </p:sp>
      <p:sp>
        <p:nvSpPr>
          <p:cNvPr id="3" name="Content Placeholder 2"/>
          <p:cNvSpPr>
            <a:spLocks noGrp="1"/>
          </p:cNvSpPr>
          <p:nvPr>
            <p:ph idx="1"/>
          </p:nvPr>
        </p:nvSpPr>
        <p:spPr/>
        <p:txBody>
          <a:bodyPr/>
          <a:lstStyle/>
          <a:p>
            <a:pPr>
              <a:lnSpc>
                <a:spcPct val="100000"/>
              </a:lnSpc>
            </a:pPr>
            <a:r>
              <a:rPr lang="en-GB" sz="2800" dirty="0">
                <a:latin typeface="Calibri" pitchFamily="34" charset="0"/>
              </a:rPr>
              <a:t>Build each student’s </a:t>
            </a:r>
            <a:r>
              <a:rPr lang="en-GB" sz="2800" dirty="0">
                <a:solidFill>
                  <a:srgbClr val="FF0000"/>
                </a:solidFill>
                <a:latin typeface="Calibri" pitchFamily="34" charset="0"/>
              </a:rPr>
              <a:t>confidence</a:t>
            </a:r>
            <a:r>
              <a:rPr lang="en-GB" sz="2800" dirty="0">
                <a:latin typeface="Calibri" pitchFamily="34" charset="0"/>
              </a:rPr>
              <a:t> in what they can do, enabling them to have a genuine and positive measure of their capabilities;</a:t>
            </a:r>
          </a:p>
          <a:p>
            <a:pPr>
              <a:lnSpc>
                <a:spcPct val="100000"/>
              </a:lnSpc>
            </a:pPr>
            <a:r>
              <a:rPr lang="en-GB" sz="2800" dirty="0">
                <a:latin typeface="Calibri" pitchFamily="34" charset="0"/>
              </a:rPr>
              <a:t>Ensure that the disadvantages with which students enter a course of study are </a:t>
            </a:r>
            <a:r>
              <a:rPr lang="en-GB" sz="2800" dirty="0">
                <a:solidFill>
                  <a:srgbClr val="FF0000"/>
                </a:solidFill>
                <a:latin typeface="Calibri" pitchFamily="34" charset="0"/>
              </a:rPr>
              <a:t>addressed</a:t>
            </a:r>
            <a:r>
              <a:rPr lang="en-GB" sz="2800" dirty="0">
                <a:latin typeface="Calibri" pitchFamily="34" charset="0"/>
              </a:rPr>
              <a:t> and to some extent redressed during their academic careers;</a:t>
            </a:r>
          </a:p>
          <a:p>
            <a:pPr>
              <a:lnSpc>
                <a:spcPct val="100000"/>
              </a:lnSpc>
            </a:pPr>
            <a:r>
              <a:rPr lang="en-GB" sz="2800" dirty="0">
                <a:latin typeface="Calibri" pitchFamily="34" charset="0"/>
              </a:rPr>
              <a:t>Enable </a:t>
            </a:r>
            <a:r>
              <a:rPr lang="en-GB" sz="2800" dirty="0">
                <a:solidFill>
                  <a:srgbClr val="FF0000"/>
                </a:solidFill>
                <a:latin typeface="Calibri" pitchFamily="34" charset="0"/>
              </a:rPr>
              <a:t>intellectual</a:t>
            </a:r>
            <a:r>
              <a:rPr lang="en-GB" sz="2800" dirty="0">
                <a:latin typeface="Calibri" pitchFamily="34" charset="0"/>
              </a:rPr>
              <a:t> growth, so that graduates are changed for the good by the experience of studying;</a:t>
            </a:r>
          </a:p>
          <a:p>
            <a:pPr>
              <a:lnSpc>
                <a:spcPct val="100000"/>
              </a:lnSpc>
            </a:pPr>
            <a:r>
              <a:rPr lang="en-GB" sz="2800" dirty="0">
                <a:latin typeface="Calibri" pitchFamily="34" charset="0"/>
              </a:rPr>
              <a:t>Build the foundations for future </a:t>
            </a:r>
            <a:r>
              <a:rPr lang="en-GB" sz="2800" dirty="0">
                <a:solidFill>
                  <a:srgbClr val="FF0000"/>
                </a:solidFill>
                <a:latin typeface="Calibri" pitchFamily="34" charset="0"/>
              </a:rPr>
              <a:t>life</a:t>
            </a:r>
            <a:r>
              <a:rPr lang="en-GB" sz="2800" dirty="0">
                <a:latin typeface="Calibri" pitchFamily="34" charset="0"/>
              </a:rPr>
              <a:t> experiences including employment, social engagement and personal fulfilment.</a:t>
            </a:r>
          </a:p>
        </p:txBody>
      </p:sp>
    </p:spTree>
    <p:extLst>
      <p:ext uri="{BB962C8B-B14F-4D97-AF65-F5344CB8AC3E}">
        <p14:creationId xmlns:p14="http://schemas.microsoft.com/office/powerpoint/2010/main" val="275120463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pPr algn="ctr"/>
            <a:r>
              <a:rPr lang="en-GB" dirty="0"/>
              <a:t>It’s not just me!</a:t>
            </a:r>
            <a:br>
              <a:rPr lang="en-GB" dirty="0"/>
            </a:br>
            <a:r>
              <a:rPr lang="en-GB" sz="3600" dirty="0">
                <a:solidFill>
                  <a:srgbClr val="C00000"/>
                </a:solidFill>
              </a:rPr>
              <a:t>Some recent thoughts on lectures</a:t>
            </a:r>
            <a:endParaRPr lang="en-GB" dirty="0">
              <a:solidFill>
                <a:srgbClr val="C00000"/>
              </a:solidFill>
            </a:endParaRPr>
          </a:p>
        </p:txBody>
      </p:sp>
      <p:sp>
        <p:nvSpPr>
          <p:cNvPr id="5" name="Subtitle 4"/>
          <p:cNvSpPr>
            <a:spLocks noGrp="1"/>
          </p:cNvSpPr>
          <p:nvPr>
            <p:ph type="subTitle" idx="1"/>
          </p:nvPr>
        </p:nvSpPr>
        <p:spPr>
          <a:xfrm>
            <a:off x="0" y="3789040"/>
            <a:ext cx="7003976" cy="2362200"/>
          </a:xfrm>
        </p:spPr>
        <p:txBody>
          <a:bodyPr/>
          <a:lstStyle/>
          <a:p>
            <a:r>
              <a:rPr lang="en-GB" sz="3600" b="1" dirty="0"/>
              <a:t>What the gurus (and others!) say</a:t>
            </a:r>
          </a:p>
        </p:txBody>
      </p:sp>
    </p:spTree>
    <p:extLst>
      <p:ext uri="{BB962C8B-B14F-4D97-AF65-F5344CB8AC3E}">
        <p14:creationId xmlns:p14="http://schemas.microsoft.com/office/powerpoint/2010/main" val="1078277228"/>
      </p:ext>
    </p:extLst>
  </p:cSld>
  <p:clrMapOvr>
    <a:masterClrMapping/>
  </p:clrMapOv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dirty="0">
                <a:solidFill>
                  <a:srgbClr val="FF00FF"/>
                </a:solidFill>
              </a:rPr>
              <a:t>But now...</a:t>
            </a:r>
          </a:p>
        </p:txBody>
      </p:sp>
      <p:sp>
        <p:nvSpPr>
          <p:cNvPr id="3" name="Content Placeholder 2"/>
          <p:cNvSpPr>
            <a:spLocks noGrp="1"/>
          </p:cNvSpPr>
          <p:nvPr>
            <p:ph idx="1"/>
          </p:nvPr>
        </p:nvSpPr>
        <p:spPr/>
        <p:txBody>
          <a:bodyPr/>
          <a:lstStyle/>
          <a:p>
            <a:r>
              <a:rPr lang="en-GB" dirty="0"/>
              <a:t>In our digital age, things have changed rather a lot. Many students don’t come with pens for a start – they do have </a:t>
            </a:r>
            <a:r>
              <a:rPr lang="en-GB" dirty="0" err="1"/>
              <a:t>smartphones</a:t>
            </a:r>
            <a:r>
              <a:rPr lang="en-GB" dirty="0"/>
              <a:t>, laptops and tablets. </a:t>
            </a:r>
          </a:p>
          <a:p>
            <a:r>
              <a:rPr lang="en-GB" dirty="0"/>
              <a:t>The amount of information around has grown exponentially. Students may see hundreds of screens of it per lecture by the time they’ve downloaded the slides, explored the </a:t>
            </a:r>
            <a:r>
              <a:rPr lang="en-GB" dirty="0" err="1"/>
              <a:t>weblinks</a:t>
            </a:r>
            <a:r>
              <a:rPr lang="en-GB" dirty="0"/>
              <a:t> and digested the </a:t>
            </a:r>
            <a:r>
              <a:rPr lang="en-GB" dirty="0" err="1"/>
              <a:t>ebooks</a:t>
            </a:r>
            <a:r>
              <a:rPr lang="en-GB" dirty="0"/>
              <a:t>. </a:t>
            </a:r>
          </a:p>
        </p:txBody>
      </p:sp>
    </p:spTree>
    <p:extLst>
      <p:ext uri="{BB962C8B-B14F-4D97-AF65-F5344CB8AC3E}">
        <p14:creationId xmlns:p14="http://schemas.microsoft.com/office/powerpoint/2010/main" val="2560629015"/>
      </p:ext>
    </p:extLst>
  </p:cSld>
  <p:clrMapOvr>
    <a:masterClrMapping/>
  </p:clrMapOvr>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dirty="0">
                <a:solidFill>
                  <a:srgbClr val="008000"/>
                </a:solidFill>
                <a:latin typeface="Calibri" pitchFamily="34" charset="0"/>
              </a:rPr>
              <a:t>Sally Brown on lectures (2015)</a:t>
            </a:r>
          </a:p>
        </p:txBody>
      </p:sp>
      <p:sp>
        <p:nvSpPr>
          <p:cNvPr id="5" name="Content Placeholder 4"/>
          <p:cNvSpPr>
            <a:spLocks noGrp="1"/>
          </p:cNvSpPr>
          <p:nvPr>
            <p:ph idx="1"/>
          </p:nvPr>
        </p:nvSpPr>
        <p:spPr/>
        <p:txBody>
          <a:bodyPr/>
          <a:lstStyle/>
          <a:p>
            <a:pPr>
              <a:lnSpc>
                <a:spcPct val="100000"/>
              </a:lnSpc>
            </a:pPr>
            <a:r>
              <a:rPr lang="en-GB" sz="2800" dirty="0">
                <a:latin typeface="Calibri" pitchFamily="34" charset="0"/>
              </a:rPr>
              <a:t>Many argue that the era of lectures has passed, that it is archaic to expect students to sit physically present in the same room as the lecturer, passively listening to and noting what is said, and thereby absorbing content.</a:t>
            </a:r>
          </a:p>
          <a:p>
            <a:pPr>
              <a:lnSpc>
                <a:spcPct val="100000"/>
              </a:lnSpc>
            </a:pPr>
            <a:r>
              <a:rPr lang="en-GB" sz="2800" dirty="0">
                <a:latin typeface="Calibri" pitchFamily="34" charset="0"/>
              </a:rPr>
              <a:t> If you sit at the back of the lecture theatre and watch what students are actually doing on their laptops and mobile devices, </a:t>
            </a:r>
            <a:r>
              <a:rPr lang="en-GB" sz="2800" dirty="0">
                <a:solidFill>
                  <a:schemeClr val="accent2">
                    <a:lumMod val="60000"/>
                    <a:lumOff val="40000"/>
                  </a:schemeClr>
                </a:solidFill>
                <a:latin typeface="Calibri" pitchFamily="34" charset="0"/>
              </a:rPr>
              <a:t>it is evident that few students nowadays simply sit and make traditional lecture notes with pens and paper.</a:t>
            </a:r>
            <a:r>
              <a:rPr lang="en-GB" sz="2800" dirty="0">
                <a:latin typeface="Calibri" pitchFamily="34" charset="0"/>
              </a:rPr>
              <a:t> </a:t>
            </a:r>
          </a:p>
        </p:txBody>
      </p:sp>
    </p:spTree>
    <p:extLst>
      <p:ext uri="{BB962C8B-B14F-4D97-AF65-F5344CB8AC3E}">
        <p14:creationId xmlns:p14="http://schemas.microsoft.com/office/powerpoint/2010/main" val="316996796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dirty="0">
                <a:solidFill>
                  <a:srgbClr val="008000"/>
                </a:solidFill>
                <a:latin typeface="Calibri" pitchFamily="34" charset="0"/>
              </a:rPr>
              <a:t>Ken Bain on lectures, 2004</a:t>
            </a:r>
          </a:p>
        </p:txBody>
      </p:sp>
      <p:sp>
        <p:nvSpPr>
          <p:cNvPr id="5" name="Content Placeholder 4"/>
          <p:cNvSpPr>
            <a:spLocks noGrp="1"/>
          </p:cNvSpPr>
          <p:nvPr>
            <p:ph idx="1"/>
          </p:nvPr>
        </p:nvSpPr>
        <p:spPr>
          <a:xfrm>
            <a:off x="358775" y="1066801"/>
            <a:ext cx="8605838" cy="4800600"/>
          </a:xfrm>
          <a:noFill/>
          <a:ln w="9525">
            <a:noFill/>
            <a:miter lim="800000"/>
            <a:headEnd/>
            <a:tailEnd/>
          </a:ln>
        </p:spPr>
        <p:txBody>
          <a:bodyPr vert="horz" wrap="square" lIns="91440" tIns="45720" rIns="91440" bIns="45720" numCol="1" anchor="t" anchorCtr="0" compatLnSpc="1">
            <a:prstTxWarp prst="textNoShape">
              <a:avLst/>
            </a:prstTxWarp>
          </a:bodyPr>
          <a:lstStyle/>
          <a:p>
            <a:pPr>
              <a:lnSpc>
                <a:spcPct val="100000"/>
              </a:lnSpc>
            </a:pPr>
            <a:r>
              <a:rPr lang="en-GB" sz="2800" dirty="0">
                <a:latin typeface="Calibri" pitchFamily="34" charset="0"/>
              </a:rPr>
              <a:t>But lectures from highly effective teachers nearly always have the same five features of critical learning... </a:t>
            </a:r>
          </a:p>
          <a:p>
            <a:pPr>
              <a:lnSpc>
                <a:spcPct val="100000"/>
              </a:lnSpc>
            </a:pPr>
            <a:r>
              <a:rPr lang="en-GB" sz="2800" dirty="0">
                <a:latin typeface="Calibri" pitchFamily="34" charset="0"/>
              </a:rPr>
              <a:t>They begin with a question (sometimes embedded in a story), continue with some attempt to help student understand the significance of the question (connecting it to larger questions, raising it in provocative ways, noting its implications), stimulate students to engage the question critically, making an argument about how to answer that question (complete with evidence, reasoning and conclusion), and end with conclusions. (Bain, 2004, p.107).</a:t>
            </a:r>
          </a:p>
        </p:txBody>
      </p:sp>
    </p:spTree>
    <p:extLst>
      <p:ext uri="{BB962C8B-B14F-4D97-AF65-F5344CB8AC3E}">
        <p14:creationId xmlns:p14="http://schemas.microsoft.com/office/powerpoint/2010/main" val="251802301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dirty="0">
                <a:solidFill>
                  <a:srgbClr val="008000"/>
                </a:solidFill>
                <a:latin typeface="Calibri" pitchFamily="34" charset="0"/>
              </a:rPr>
              <a:t>Diana </a:t>
            </a:r>
            <a:r>
              <a:rPr lang="en-GB" sz="3600" dirty="0" err="1">
                <a:solidFill>
                  <a:srgbClr val="008000"/>
                </a:solidFill>
                <a:latin typeface="Calibri" pitchFamily="34" charset="0"/>
              </a:rPr>
              <a:t>Laurillard</a:t>
            </a:r>
            <a:r>
              <a:rPr lang="en-GB" sz="3600" dirty="0">
                <a:solidFill>
                  <a:srgbClr val="008000"/>
                </a:solidFill>
                <a:latin typeface="Calibri" pitchFamily="34" charset="0"/>
              </a:rPr>
              <a:t>, 1993:</a:t>
            </a:r>
          </a:p>
        </p:txBody>
      </p:sp>
      <p:sp>
        <p:nvSpPr>
          <p:cNvPr id="5" name="Content Placeholder 4"/>
          <p:cNvSpPr>
            <a:spLocks noGrp="1"/>
          </p:cNvSpPr>
          <p:nvPr>
            <p:ph idx="1"/>
          </p:nvPr>
        </p:nvSpPr>
        <p:spPr/>
        <p:txBody>
          <a:bodyPr/>
          <a:lstStyle/>
          <a:p>
            <a:pPr>
              <a:lnSpc>
                <a:spcPct val="100000"/>
              </a:lnSpc>
            </a:pPr>
            <a:r>
              <a:rPr lang="en-GB" sz="2800" dirty="0"/>
              <a:t>Why aren’t lectures scrapped as a teaching method? If we forget the eight hundred years of university traditions that legitimises them, and imaging starting afresh with the problem of how best to get a large percentage of the population to understand difficult and complex ideas, I doubt that lectures will immediately spring to mind as the obvious solution.</a:t>
            </a:r>
          </a:p>
        </p:txBody>
      </p:sp>
    </p:spTree>
    <p:extLst>
      <p:ext uri="{BB962C8B-B14F-4D97-AF65-F5344CB8AC3E}">
        <p14:creationId xmlns:p14="http://schemas.microsoft.com/office/powerpoint/2010/main" val="4572873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2178" name="Rectangle 2"/>
          <p:cNvSpPr>
            <a:spLocks noGrp="1" noChangeArrowheads="1"/>
          </p:cNvSpPr>
          <p:nvPr>
            <p:ph type="title"/>
          </p:nvPr>
        </p:nvSpPr>
        <p:spPr/>
        <p:txBody>
          <a:bodyPr/>
          <a:lstStyle/>
          <a:p>
            <a:pPr>
              <a:defRPr/>
            </a:pPr>
            <a:r>
              <a:rPr lang="en-GB" sz="4800" dirty="0">
                <a:solidFill>
                  <a:srgbClr val="008000"/>
                </a:solidFill>
              </a:rPr>
              <a:t>Name labels…</a:t>
            </a:r>
          </a:p>
        </p:txBody>
      </p:sp>
      <p:sp>
        <p:nvSpPr>
          <p:cNvPr id="4099" name="Rectangle 3"/>
          <p:cNvSpPr>
            <a:spLocks noGrp="1" noChangeArrowheads="1"/>
          </p:cNvSpPr>
          <p:nvPr>
            <p:ph idx="1"/>
          </p:nvPr>
        </p:nvSpPr>
        <p:spPr/>
        <p:txBody>
          <a:bodyPr/>
          <a:lstStyle/>
          <a:p>
            <a:r>
              <a:rPr lang="en-GB" sz="3200"/>
              <a:t>Please write your first name, big and bold, on a coded sticky label, and stick it to your clothing (not onto a fabric which would be damaged).</a:t>
            </a:r>
          </a:p>
        </p:txBody>
      </p:sp>
      <p:sp>
        <p:nvSpPr>
          <p:cNvPr id="4100" name="Rectangle 4"/>
          <p:cNvSpPr>
            <a:spLocks noChangeArrowheads="1"/>
          </p:cNvSpPr>
          <p:nvPr/>
        </p:nvSpPr>
        <p:spPr bwMode="auto">
          <a:xfrm>
            <a:off x="5168900" y="2832100"/>
            <a:ext cx="2819400" cy="1676400"/>
          </a:xfrm>
          <a:prstGeom prst="rect">
            <a:avLst/>
          </a:prstGeom>
          <a:solidFill>
            <a:schemeClr val="bg1"/>
          </a:solidFill>
          <a:ln w="38100">
            <a:solidFill>
              <a:schemeClr val="tx1"/>
            </a:solidFill>
            <a:miter lim="800000"/>
            <a:headEnd type="none" w="sm" len="sm"/>
            <a:tailEnd type="none" w="sm" len="sm"/>
          </a:ln>
        </p:spPr>
        <p:txBody>
          <a:bodyPr wrap="none" anchor="ctr"/>
          <a:lstStyle/>
          <a:p>
            <a:pPr algn="r"/>
            <a:endParaRPr lang="en-GB"/>
          </a:p>
        </p:txBody>
      </p:sp>
      <p:sp>
        <p:nvSpPr>
          <p:cNvPr id="4101" name="Text Box 5"/>
          <p:cNvSpPr txBox="1">
            <a:spLocks noChangeArrowheads="1"/>
          </p:cNvSpPr>
          <p:nvPr/>
        </p:nvSpPr>
        <p:spPr bwMode="auto">
          <a:xfrm>
            <a:off x="6804310" y="2908300"/>
            <a:ext cx="1112553" cy="579438"/>
          </a:xfrm>
          <a:prstGeom prst="rect">
            <a:avLst/>
          </a:prstGeom>
          <a:noFill/>
          <a:ln w="12700">
            <a:noFill/>
            <a:miter lim="800000"/>
            <a:headEnd type="none" w="sm" len="sm"/>
            <a:tailEnd type="none" w="sm" len="sm"/>
          </a:ln>
        </p:spPr>
        <p:txBody>
          <a:bodyPr wrap="square">
            <a:spAutoFit/>
          </a:bodyPr>
          <a:lstStyle/>
          <a:p>
            <a:pPr algn="l"/>
            <a:r>
              <a:rPr lang="en-GB" sz="3200" dirty="0">
                <a:solidFill>
                  <a:srgbClr val="993300"/>
                </a:solidFill>
                <a:sym typeface="Symbol" pitchFamily="18" charset="2"/>
              </a:rPr>
              <a:t></a:t>
            </a:r>
            <a:r>
              <a:rPr lang="en-GB" sz="3200" dirty="0">
                <a:solidFill>
                  <a:srgbClr val="FF0000"/>
                </a:solidFill>
                <a:sym typeface="Symbol" pitchFamily="18" charset="2"/>
              </a:rPr>
              <a:t>A</a:t>
            </a:r>
            <a:r>
              <a:rPr lang="en-GB" sz="3200" dirty="0">
                <a:solidFill>
                  <a:srgbClr val="0000CC"/>
                </a:solidFill>
                <a:sym typeface="Symbol" pitchFamily="18" charset="2"/>
              </a:rPr>
              <a:t>3</a:t>
            </a:r>
            <a:endParaRPr lang="en-GB" sz="3200" dirty="0">
              <a:solidFill>
                <a:srgbClr val="0000CC"/>
              </a:solidFill>
            </a:endParaRPr>
          </a:p>
        </p:txBody>
      </p:sp>
      <p:sp>
        <p:nvSpPr>
          <p:cNvPr id="4102" name="Text Box 6"/>
          <p:cNvSpPr txBox="1">
            <a:spLocks noChangeArrowheads="1"/>
          </p:cNvSpPr>
          <p:nvPr/>
        </p:nvSpPr>
        <p:spPr bwMode="auto">
          <a:xfrm>
            <a:off x="5580063" y="3213100"/>
            <a:ext cx="1874837" cy="1311275"/>
          </a:xfrm>
          <a:prstGeom prst="rect">
            <a:avLst/>
          </a:prstGeom>
          <a:noFill/>
          <a:ln w="12700">
            <a:noFill/>
            <a:miter lim="800000"/>
            <a:headEnd type="none" w="sm" len="sm"/>
            <a:tailEnd type="none" w="sm" len="sm"/>
          </a:ln>
        </p:spPr>
        <p:txBody>
          <a:bodyPr wrap="none">
            <a:spAutoFit/>
          </a:bodyPr>
          <a:lstStyle/>
          <a:p>
            <a:r>
              <a:rPr lang="en-GB" sz="8000">
                <a:latin typeface="Comic Sans MS" pitchFamily="66" charset="0"/>
              </a:rPr>
              <a:t>Phil</a:t>
            </a:r>
          </a:p>
        </p:txBody>
      </p:sp>
    </p:spTree>
    <p:extLst>
      <p:ext uri="{BB962C8B-B14F-4D97-AF65-F5344CB8AC3E}">
        <p14:creationId xmlns:p14="http://schemas.microsoft.com/office/powerpoint/2010/main" val="347911782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dirty="0">
                <a:solidFill>
                  <a:srgbClr val="008000"/>
                </a:solidFill>
                <a:latin typeface="Calibri" pitchFamily="34" charset="0"/>
              </a:rPr>
              <a:t>Diana </a:t>
            </a:r>
            <a:r>
              <a:rPr lang="en-GB" sz="3600" dirty="0" err="1">
                <a:solidFill>
                  <a:srgbClr val="008000"/>
                </a:solidFill>
                <a:latin typeface="Calibri" pitchFamily="34" charset="0"/>
              </a:rPr>
              <a:t>Laurillard</a:t>
            </a:r>
            <a:r>
              <a:rPr lang="en-GB" sz="3600" dirty="0">
                <a:solidFill>
                  <a:srgbClr val="008000"/>
                </a:solidFill>
                <a:latin typeface="Calibri" pitchFamily="34" charset="0"/>
              </a:rPr>
              <a:t>, 1993: contd.</a:t>
            </a:r>
          </a:p>
        </p:txBody>
      </p:sp>
      <p:sp>
        <p:nvSpPr>
          <p:cNvPr id="5" name="Content Placeholder 4"/>
          <p:cNvSpPr>
            <a:spLocks noGrp="1"/>
          </p:cNvSpPr>
          <p:nvPr>
            <p:ph idx="1"/>
          </p:nvPr>
        </p:nvSpPr>
        <p:spPr/>
        <p:txBody>
          <a:bodyPr/>
          <a:lstStyle/>
          <a:p>
            <a:pPr>
              <a:lnSpc>
                <a:spcPct val="100000"/>
              </a:lnSpc>
            </a:pPr>
            <a:r>
              <a:rPr lang="en-GB" sz="2800" dirty="0"/>
              <a:t>Academics will always define the value of the ‘inspirational’ lecture as though this could clinch the argument. But how many inspirational lectures could you reasonably give in a week? How many could a student reasonably absorb? Inspirational lectures are likely to be occasional events. Academics as ‘students’ typically think little of the method.</a:t>
            </a:r>
          </a:p>
          <a:p>
            <a:pPr>
              <a:lnSpc>
                <a:spcPct val="100000"/>
              </a:lnSpc>
            </a:pPr>
            <a:r>
              <a:rPr lang="en-GB" sz="2800" dirty="0" err="1"/>
              <a:t>Laurillard</a:t>
            </a:r>
            <a:r>
              <a:rPr lang="en-GB" sz="2800" dirty="0"/>
              <a:t>, D. (1993) </a:t>
            </a:r>
            <a:r>
              <a:rPr lang="en-GB" sz="2800" i="1" dirty="0"/>
              <a:t>Rethinking university teaching, a framework for the effective use of educational technology, </a:t>
            </a:r>
            <a:r>
              <a:rPr lang="en-GB" sz="2800" dirty="0"/>
              <a:t>London: Routledge. </a:t>
            </a:r>
          </a:p>
        </p:txBody>
      </p:sp>
    </p:spTree>
    <p:extLst>
      <p:ext uri="{BB962C8B-B14F-4D97-AF65-F5344CB8AC3E}">
        <p14:creationId xmlns:p14="http://schemas.microsoft.com/office/powerpoint/2010/main" val="272184150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b="1" dirty="0"/>
              <a:t>Attendance</a:t>
            </a:r>
          </a:p>
        </p:txBody>
      </p:sp>
      <p:sp>
        <p:nvSpPr>
          <p:cNvPr id="3" name="Content Placeholder 2"/>
          <p:cNvSpPr>
            <a:spLocks noGrp="1"/>
          </p:cNvSpPr>
          <p:nvPr>
            <p:ph idx="1"/>
          </p:nvPr>
        </p:nvSpPr>
        <p:spPr>
          <a:xfrm>
            <a:off x="538162" y="908720"/>
            <a:ext cx="8354318" cy="4670425"/>
          </a:xfrm>
        </p:spPr>
        <p:txBody>
          <a:bodyPr/>
          <a:lstStyle/>
          <a:p>
            <a:r>
              <a:rPr lang="en-GB" sz="2800" dirty="0"/>
              <a:t>There are strong correlations between student attrition / failure to achieve potential and student attendance;</a:t>
            </a:r>
          </a:p>
          <a:p>
            <a:r>
              <a:rPr lang="en-GB" sz="2800" dirty="0"/>
              <a:t>However, just being there isn’t enough: the key is engagement rather than physical presence;</a:t>
            </a:r>
          </a:p>
          <a:p>
            <a:r>
              <a:rPr lang="en-GB" sz="2800" dirty="0"/>
              <a:t>We need to think through the rationale for students wanting to be there, and some of the things we do to support students, e.g. providing materials on the VLE may not support attendance;</a:t>
            </a:r>
          </a:p>
          <a:p>
            <a:r>
              <a:rPr lang="en-GB" sz="2800" dirty="0"/>
              <a:t>It’s not easy, but we have to find ways to engage students while they are in class to make them feel it is worth the effort of turning up.</a:t>
            </a:r>
          </a:p>
        </p:txBody>
      </p:sp>
    </p:spTree>
    <p:extLst>
      <p:ext uri="{BB962C8B-B14F-4D97-AF65-F5344CB8AC3E}">
        <p14:creationId xmlns:p14="http://schemas.microsoft.com/office/powerpoint/2010/main" val="429370824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1794" name="Rectangle 2"/>
          <p:cNvSpPr>
            <a:spLocks noGrp="1" noChangeArrowheads="1"/>
          </p:cNvSpPr>
          <p:nvPr>
            <p:ph type="title"/>
          </p:nvPr>
        </p:nvSpPr>
        <p:spPr bwMode="auto">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b="1" dirty="0">
                <a:latin typeface="Calibri" pitchFamily="34" charset="0"/>
              </a:rPr>
              <a:t> </a:t>
            </a:r>
          </a:p>
        </p:txBody>
      </p:sp>
      <p:sp>
        <p:nvSpPr>
          <p:cNvPr id="1441795" name="Rectangle 3"/>
          <p:cNvSpPr>
            <a:spLocks noGrp="1" noChangeArrowheads="1"/>
          </p:cNvSpPr>
          <p:nvPr>
            <p:ph idx="1"/>
          </p:nvPr>
        </p:nvSpPr>
        <p:spPr>
          <a:xfrm>
            <a:off x="0" y="620689"/>
            <a:ext cx="8964613" cy="5246712"/>
          </a:xfrm>
        </p:spPr>
        <p:txBody>
          <a:bodyPr/>
          <a:lstStyle/>
          <a:p>
            <a:pPr marL="512763" indent="-512763">
              <a:lnSpc>
                <a:spcPct val="100000"/>
              </a:lnSpc>
              <a:buFont typeface="Wingdings" pitchFamily="2" charset="2"/>
              <a:buAutoNum type="arabicPeriod"/>
            </a:pPr>
            <a:r>
              <a:rPr lang="en-GB" sz="2600" dirty="0">
                <a:solidFill>
                  <a:srgbClr val="000000"/>
                </a:solidFill>
                <a:latin typeface="Calibri" pitchFamily="34" charset="0"/>
                <a:cs typeface="Times New Roman" pitchFamily="18" charset="0"/>
              </a:rPr>
              <a:t>Start reasonably punctually. (Punctuality is about respect).</a:t>
            </a:r>
          </a:p>
          <a:p>
            <a:pPr marL="512763" indent="-512763">
              <a:lnSpc>
                <a:spcPct val="100000"/>
              </a:lnSpc>
              <a:buFont typeface="Wingdings" pitchFamily="2" charset="2"/>
              <a:buAutoNum type="arabicPeriod"/>
            </a:pPr>
            <a:r>
              <a:rPr lang="en-GB" sz="2600" dirty="0">
                <a:solidFill>
                  <a:srgbClr val="000000"/>
                </a:solidFill>
                <a:latin typeface="Calibri" pitchFamily="34" charset="0"/>
                <a:cs typeface="Times New Roman" pitchFamily="18" charset="0"/>
              </a:rPr>
              <a:t>Make good use of </a:t>
            </a:r>
            <a:r>
              <a:rPr lang="en-GB" sz="2600" dirty="0">
                <a:solidFill>
                  <a:srgbClr val="FF00FF"/>
                </a:solidFill>
                <a:latin typeface="Calibri" pitchFamily="34" charset="0"/>
                <a:cs typeface="Times New Roman" pitchFamily="18" charset="0"/>
              </a:rPr>
              <a:t>intended learning outcomes</a:t>
            </a:r>
            <a:r>
              <a:rPr lang="en-GB" sz="2600" dirty="0">
                <a:solidFill>
                  <a:srgbClr val="000000"/>
                </a:solidFill>
                <a:latin typeface="Calibri" pitchFamily="34" charset="0"/>
                <a:cs typeface="Times New Roman" pitchFamily="18" charset="0"/>
              </a:rPr>
              <a:t>. (Targets).</a:t>
            </a:r>
          </a:p>
          <a:p>
            <a:pPr marL="512763" indent="-512763">
              <a:lnSpc>
                <a:spcPct val="100000"/>
              </a:lnSpc>
              <a:buFont typeface="Wingdings" pitchFamily="2" charset="2"/>
              <a:buAutoNum type="arabicPeriod"/>
            </a:pPr>
            <a:r>
              <a:rPr lang="en-GB" sz="2600" dirty="0">
                <a:solidFill>
                  <a:srgbClr val="000000"/>
                </a:solidFill>
                <a:latin typeface="Calibri" pitchFamily="34" charset="0"/>
                <a:cs typeface="Times New Roman" pitchFamily="18" charset="0"/>
              </a:rPr>
              <a:t>Always link lectures to </a:t>
            </a:r>
            <a:r>
              <a:rPr lang="en-GB" sz="2600" dirty="0">
                <a:solidFill>
                  <a:srgbClr val="FF00FF"/>
                </a:solidFill>
                <a:latin typeface="Calibri" pitchFamily="34" charset="0"/>
                <a:cs typeface="Times New Roman" pitchFamily="18" charset="0"/>
              </a:rPr>
              <a:t>assessment</a:t>
            </a:r>
            <a:r>
              <a:rPr lang="en-GB" sz="2600" dirty="0">
                <a:solidFill>
                  <a:srgbClr val="000000"/>
                </a:solidFill>
                <a:latin typeface="Calibri" pitchFamily="34" charset="0"/>
                <a:cs typeface="Times New Roman" pitchFamily="18" charset="0"/>
              </a:rPr>
              <a:t>. (That’s what they need)</a:t>
            </a:r>
          </a:p>
          <a:p>
            <a:pPr marL="512763" indent="-512763">
              <a:lnSpc>
                <a:spcPct val="100000"/>
              </a:lnSpc>
              <a:buFont typeface="Wingdings" pitchFamily="2" charset="2"/>
              <a:buAutoNum type="arabicPeriod"/>
            </a:pPr>
            <a:r>
              <a:rPr lang="en-GB" sz="2600" dirty="0">
                <a:solidFill>
                  <a:srgbClr val="000000"/>
                </a:solidFill>
                <a:latin typeface="Calibri" pitchFamily="34" charset="0"/>
                <a:cs typeface="Times New Roman" pitchFamily="18" charset="0"/>
              </a:rPr>
              <a:t>Lecturers should be </a:t>
            </a:r>
            <a:r>
              <a:rPr lang="en-GB" sz="2600" dirty="0">
                <a:solidFill>
                  <a:srgbClr val="FF00FF"/>
                </a:solidFill>
                <a:latin typeface="Calibri" pitchFamily="34" charset="0"/>
                <a:cs typeface="Times New Roman" pitchFamily="18" charset="0"/>
              </a:rPr>
              <a:t>seen and heard</a:t>
            </a:r>
            <a:r>
              <a:rPr lang="en-GB" sz="2600" dirty="0">
                <a:solidFill>
                  <a:srgbClr val="000000"/>
                </a:solidFill>
                <a:latin typeface="Calibri" pitchFamily="34" charset="0"/>
                <a:cs typeface="Times New Roman" pitchFamily="18" charset="0"/>
              </a:rPr>
              <a:t>. </a:t>
            </a:r>
          </a:p>
          <a:p>
            <a:pPr marL="512763" indent="-512763">
              <a:lnSpc>
                <a:spcPct val="100000"/>
              </a:lnSpc>
              <a:buFont typeface="Wingdings" pitchFamily="2" charset="2"/>
              <a:buAutoNum type="arabicPeriod"/>
            </a:pPr>
            <a:r>
              <a:rPr lang="en-GB" sz="2600" dirty="0">
                <a:solidFill>
                  <a:srgbClr val="000000"/>
                </a:solidFill>
                <a:latin typeface="Calibri" pitchFamily="34" charset="0"/>
                <a:cs typeface="Times New Roman" pitchFamily="18" charset="0"/>
              </a:rPr>
              <a:t>Don’t keep slides up </a:t>
            </a:r>
            <a:r>
              <a:rPr lang="en-GB" sz="2600" dirty="0">
                <a:solidFill>
                  <a:srgbClr val="FF00FF"/>
                </a:solidFill>
                <a:latin typeface="Calibri" pitchFamily="34" charset="0"/>
                <a:cs typeface="Times New Roman" pitchFamily="18" charset="0"/>
              </a:rPr>
              <a:t>too long</a:t>
            </a:r>
            <a:r>
              <a:rPr lang="en-GB" sz="2600" dirty="0">
                <a:solidFill>
                  <a:srgbClr val="000000"/>
                </a:solidFill>
                <a:latin typeface="Calibri" pitchFamily="34" charset="0"/>
                <a:cs typeface="Times New Roman" pitchFamily="18" charset="0"/>
              </a:rPr>
              <a:t>. (Use ‘B’)</a:t>
            </a:r>
          </a:p>
          <a:p>
            <a:pPr marL="512763" indent="-512763">
              <a:lnSpc>
                <a:spcPct val="100000"/>
              </a:lnSpc>
              <a:buFont typeface="Wingdings" pitchFamily="2" charset="2"/>
              <a:buAutoNum type="arabicPeriod"/>
            </a:pPr>
            <a:r>
              <a:rPr lang="en-GB" sz="2600" dirty="0">
                <a:solidFill>
                  <a:srgbClr val="000000"/>
                </a:solidFill>
                <a:latin typeface="Calibri" pitchFamily="34" charset="0"/>
                <a:cs typeface="Times New Roman" pitchFamily="18" charset="0"/>
              </a:rPr>
              <a:t>Avoid death by bullet point. </a:t>
            </a:r>
          </a:p>
          <a:p>
            <a:pPr marL="512763" indent="-512763">
              <a:lnSpc>
                <a:spcPct val="100000"/>
              </a:lnSpc>
              <a:buFont typeface="Wingdings" pitchFamily="2" charset="2"/>
              <a:buAutoNum type="arabicPeriod"/>
            </a:pPr>
            <a:r>
              <a:rPr lang="en-GB" sz="2600" dirty="0">
                <a:solidFill>
                  <a:srgbClr val="000000"/>
                </a:solidFill>
                <a:latin typeface="Calibri" pitchFamily="34" charset="0"/>
                <a:cs typeface="Times New Roman" pitchFamily="18" charset="0"/>
              </a:rPr>
              <a:t>Try to cause the learners to </a:t>
            </a:r>
            <a:r>
              <a:rPr lang="en-GB" sz="2600" i="1" dirty="0">
                <a:solidFill>
                  <a:srgbClr val="FF00FF"/>
                </a:solidFill>
                <a:latin typeface="Calibri" pitchFamily="34" charset="0"/>
                <a:cs typeface="Times New Roman" pitchFamily="18" charset="0"/>
              </a:rPr>
              <a:t>like</a:t>
            </a:r>
            <a:r>
              <a:rPr lang="en-GB" sz="2600" dirty="0">
                <a:solidFill>
                  <a:srgbClr val="000000"/>
                </a:solidFill>
                <a:latin typeface="Calibri" pitchFamily="34" charset="0"/>
                <a:cs typeface="Times New Roman" pitchFamily="18" charset="0"/>
              </a:rPr>
              <a:t> you. (Smile).</a:t>
            </a:r>
          </a:p>
          <a:p>
            <a:pPr marL="512763" indent="-512763">
              <a:lnSpc>
                <a:spcPct val="100000"/>
              </a:lnSpc>
              <a:buFont typeface="Wingdings" pitchFamily="2" charset="2"/>
              <a:buAutoNum type="arabicPeriod"/>
            </a:pPr>
            <a:r>
              <a:rPr lang="en-GB" sz="2600" dirty="0">
                <a:solidFill>
                  <a:srgbClr val="000000"/>
                </a:solidFill>
                <a:latin typeface="Calibri" pitchFamily="34" charset="0"/>
                <a:cs typeface="Times New Roman" pitchFamily="18" charset="0"/>
              </a:rPr>
              <a:t>Think of what learners will be </a:t>
            </a:r>
            <a:r>
              <a:rPr lang="en-GB" sz="2600" i="1" dirty="0">
                <a:solidFill>
                  <a:srgbClr val="FF00FF"/>
                </a:solidFill>
                <a:latin typeface="Calibri" pitchFamily="34" charset="0"/>
                <a:cs typeface="Times New Roman" pitchFamily="18" charset="0"/>
              </a:rPr>
              <a:t>doing</a:t>
            </a:r>
            <a:r>
              <a:rPr lang="en-GB" sz="2600" dirty="0">
                <a:solidFill>
                  <a:srgbClr val="000000"/>
                </a:solidFill>
                <a:latin typeface="Calibri" pitchFamily="34" charset="0"/>
                <a:cs typeface="Times New Roman" pitchFamily="18" charset="0"/>
              </a:rPr>
              <a:t> during the lecture. </a:t>
            </a:r>
          </a:p>
          <a:p>
            <a:pPr marL="512763" indent="-512763">
              <a:lnSpc>
                <a:spcPct val="100000"/>
              </a:lnSpc>
              <a:buFont typeface="Wingdings" pitchFamily="2" charset="2"/>
              <a:buAutoNum type="arabicPeriod"/>
            </a:pPr>
            <a:r>
              <a:rPr lang="en-GB" sz="2600" dirty="0">
                <a:solidFill>
                  <a:srgbClr val="000000"/>
                </a:solidFill>
                <a:latin typeface="Calibri" pitchFamily="34" charset="0"/>
                <a:cs typeface="Times New Roman" pitchFamily="18" charset="0"/>
              </a:rPr>
              <a:t>Get learners </a:t>
            </a:r>
            <a:r>
              <a:rPr lang="en-GB" sz="2600" dirty="0">
                <a:solidFill>
                  <a:srgbClr val="FF00FF"/>
                </a:solidFill>
                <a:latin typeface="Calibri" pitchFamily="34" charset="0"/>
                <a:cs typeface="Times New Roman" pitchFamily="18" charset="0"/>
              </a:rPr>
              <a:t>note-making</a:t>
            </a:r>
            <a:r>
              <a:rPr lang="en-GB" sz="2600" dirty="0">
                <a:solidFill>
                  <a:srgbClr val="000000"/>
                </a:solidFill>
                <a:latin typeface="Calibri" pitchFamily="34" charset="0"/>
                <a:cs typeface="Times New Roman" pitchFamily="18" charset="0"/>
              </a:rPr>
              <a:t>, not just note-taking. </a:t>
            </a:r>
          </a:p>
          <a:p>
            <a:pPr marL="512763" indent="-512763">
              <a:lnSpc>
                <a:spcPct val="100000"/>
              </a:lnSpc>
              <a:buFont typeface="Wingdings" pitchFamily="2" charset="2"/>
              <a:buAutoNum type="arabicPeriod"/>
            </a:pPr>
            <a:r>
              <a:rPr lang="en-GB" sz="2600" dirty="0">
                <a:solidFill>
                  <a:srgbClr val="000000"/>
                </a:solidFill>
                <a:latin typeface="Calibri" pitchFamily="34" charset="0"/>
                <a:cs typeface="Times New Roman" pitchFamily="18" charset="0"/>
              </a:rPr>
              <a:t>Don’t put too much into that </a:t>
            </a:r>
            <a:r>
              <a:rPr lang="en-GB" sz="2600" dirty="0">
                <a:solidFill>
                  <a:srgbClr val="FF00FF"/>
                </a:solidFill>
                <a:latin typeface="Calibri" pitchFamily="34" charset="0"/>
                <a:cs typeface="Times New Roman" pitchFamily="18" charset="0"/>
              </a:rPr>
              <a:t>first</a:t>
            </a:r>
            <a:r>
              <a:rPr lang="en-GB" sz="2600" dirty="0">
                <a:solidFill>
                  <a:srgbClr val="000000"/>
                </a:solidFill>
                <a:latin typeface="Calibri" pitchFamily="34" charset="0"/>
                <a:cs typeface="Times New Roman" pitchFamily="18" charset="0"/>
              </a:rPr>
              <a:t> lecture. (No second chance to make the right first impression).</a:t>
            </a:r>
          </a:p>
        </p:txBody>
      </p:sp>
      <p:sp>
        <p:nvSpPr>
          <p:cNvPr id="4" name="TextBox 3"/>
          <p:cNvSpPr txBox="1"/>
          <p:nvPr/>
        </p:nvSpPr>
        <p:spPr>
          <a:xfrm>
            <a:off x="251520" y="0"/>
            <a:ext cx="8352928"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0" cap="none" spc="0" normalizeH="0" baseline="0" noProof="0" dirty="0">
                <a:ln>
                  <a:noFill/>
                </a:ln>
                <a:solidFill>
                  <a:srgbClr val="008000"/>
                </a:solidFill>
                <a:effectLst/>
                <a:uLnTx/>
                <a:uFillTx/>
                <a:latin typeface="Calibri" pitchFamily="34" charset="0"/>
                <a:ea typeface="+mn-ea"/>
                <a:cs typeface="+mn-cs"/>
              </a:rPr>
              <a:t>Making Lectures Unmissable in our digital age</a:t>
            </a:r>
          </a:p>
        </p:txBody>
      </p:sp>
    </p:spTree>
    <p:extLst>
      <p:ext uri="{BB962C8B-B14F-4D97-AF65-F5344CB8AC3E}">
        <p14:creationId xmlns:p14="http://schemas.microsoft.com/office/powerpoint/2010/main" val="204659176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42" name="Rectangle 2"/>
          <p:cNvSpPr>
            <a:spLocks noGrp="1" noChangeArrowheads="1"/>
          </p:cNvSpPr>
          <p:nvPr>
            <p:ph idx="1"/>
          </p:nvPr>
        </p:nvSpPr>
        <p:spPr>
          <a:xfrm>
            <a:off x="0" y="620689"/>
            <a:ext cx="8964613" cy="5246712"/>
          </a:xfrm>
        </p:spPr>
        <p:txBody>
          <a:bodyPr/>
          <a:lstStyle/>
          <a:p>
            <a:pPr marL="800100" indent="-800100">
              <a:lnSpc>
                <a:spcPct val="100000"/>
              </a:lnSpc>
              <a:buFont typeface="Wingdings" pitchFamily="2" charset="2"/>
              <a:buAutoNum type="arabicPeriod" startAt="11"/>
            </a:pPr>
            <a:r>
              <a:rPr lang="en-GB" sz="2600" dirty="0">
                <a:solidFill>
                  <a:srgbClr val="000000"/>
                </a:solidFill>
                <a:latin typeface="Calibri" pitchFamily="34" charset="0"/>
                <a:cs typeface="Times New Roman" pitchFamily="18" charset="0"/>
              </a:rPr>
              <a:t>Be kind to learners’ brains. (Concentration spans </a:t>
            </a:r>
            <a:r>
              <a:rPr lang="en-GB" sz="2600" dirty="0">
                <a:solidFill>
                  <a:srgbClr val="FF00FF"/>
                </a:solidFill>
                <a:latin typeface="Calibri" pitchFamily="34" charset="0"/>
                <a:cs typeface="Times New Roman" pitchFamily="18" charset="0"/>
              </a:rPr>
              <a:t>minutes</a:t>
            </a:r>
            <a:r>
              <a:rPr lang="en-GB" sz="2600" dirty="0">
                <a:solidFill>
                  <a:srgbClr val="000000"/>
                </a:solidFill>
                <a:latin typeface="Calibri" pitchFamily="34" charset="0"/>
                <a:cs typeface="Times New Roman" pitchFamily="18" charset="0"/>
              </a:rPr>
              <a:t>)</a:t>
            </a:r>
          </a:p>
          <a:p>
            <a:pPr marL="800100" indent="-800100">
              <a:lnSpc>
                <a:spcPct val="100000"/>
              </a:lnSpc>
              <a:buFont typeface="Wingdings" pitchFamily="2" charset="2"/>
              <a:buAutoNum type="arabicPeriod" startAt="11"/>
            </a:pPr>
            <a:r>
              <a:rPr lang="en-GB" sz="2600" dirty="0">
                <a:solidFill>
                  <a:srgbClr val="000000"/>
                </a:solidFill>
                <a:latin typeface="Calibri" pitchFamily="34" charset="0"/>
                <a:cs typeface="Times New Roman" pitchFamily="18" charset="0"/>
              </a:rPr>
              <a:t>Bring in some appropriate </a:t>
            </a:r>
            <a:r>
              <a:rPr lang="en-GB" sz="2600" dirty="0">
                <a:solidFill>
                  <a:srgbClr val="FF00FF"/>
                </a:solidFill>
                <a:latin typeface="Calibri" pitchFamily="34" charset="0"/>
                <a:cs typeface="Times New Roman" pitchFamily="18" charset="0"/>
              </a:rPr>
              <a:t>humour</a:t>
            </a:r>
            <a:r>
              <a:rPr lang="en-GB" sz="2600" dirty="0">
                <a:solidFill>
                  <a:srgbClr val="000000"/>
                </a:solidFill>
                <a:latin typeface="Calibri" pitchFamily="34" charset="0"/>
                <a:cs typeface="Times New Roman" pitchFamily="18" charset="0"/>
              </a:rPr>
              <a:t>. </a:t>
            </a:r>
          </a:p>
          <a:p>
            <a:pPr marL="800100" indent="-800100">
              <a:lnSpc>
                <a:spcPct val="100000"/>
              </a:lnSpc>
              <a:buFont typeface="Wingdings" pitchFamily="2" charset="2"/>
              <a:buAutoNum type="arabicPeriod" startAt="11"/>
            </a:pPr>
            <a:r>
              <a:rPr lang="en-GB" sz="2600" dirty="0">
                <a:solidFill>
                  <a:srgbClr val="000000"/>
                </a:solidFill>
                <a:latin typeface="Calibri" pitchFamily="34" charset="0"/>
                <a:cs typeface="Times New Roman" pitchFamily="18" charset="0"/>
              </a:rPr>
              <a:t>But don’t use humour if it’s </a:t>
            </a:r>
            <a:r>
              <a:rPr lang="en-GB" sz="2600" dirty="0">
                <a:solidFill>
                  <a:srgbClr val="FF00FF"/>
                </a:solidFill>
                <a:latin typeface="Calibri" pitchFamily="34" charset="0"/>
                <a:cs typeface="Times New Roman" pitchFamily="18" charset="0"/>
              </a:rPr>
              <a:t>not</a:t>
            </a:r>
            <a:r>
              <a:rPr lang="en-GB" sz="2600" dirty="0">
                <a:solidFill>
                  <a:srgbClr val="000000"/>
                </a:solidFill>
                <a:latin typeface="Calibri" pitchFamily="34" charset="0"/>
                <a:cs typeface="Times New Roman" pitchFamily="18" charset="0"/>
              </a:rPr>
              <a:t> working! </a:t>
            </a:r>
          </a:p>
          <a:p>
            <a:pPr marL="800100" indent="-800100">
              <a:lnSpc>
                <a:spcPct val="100000"/>
              </a:lnSpc>
              <a:buFont typeface="Wingdings" pitchFamily="2" charset="2"/>
              <a:buAutoNum type="arabicPeriod" startAt="11"/>
            </a:pPr>
            <a:r>
              <a:rPr lang="en-GB" sz="2600" dirty="0">
                <a:solidFill>
                  <a:srgbClr val="000000"/>
                </a:solidFill>
                <a:latin typeface="Calibri" pitchFamily="34" charset="0"/>
                <a:cs typeface="Times New Roman" pitchFamily="18" charset="0"/>
              </a:rPr>
              <a:t>Give learners something to take away. </a:t>
            </a:r>
          </a:p>
          <a:p>
            <a:pPr marL="800100" indent="-800100">
              <a:lnSpc>
                <a:spcPct val="100000"/>
              </a:lnSpc>
              <a:buFont typeface="Wingdings" pitchFamily="2" charset="2"/>
              <a:buAutoNum type="arabicPeriod" startAt="11"/>
            </a:pPr>
            <a:r>
              <a:rPr lang="en-GB" sz="2600" dirty="0">
                <a:solidFill>
                  <a:srgbClr val="000000"/>
                </a:solidFill>
                <a:latin typeface="Calibri" pitchFamily="34" charset="0"/>
                <a:cs typeface="Times New Roman" pitchFamily="18" charset="0"/>
              </a:rPr>
              <a:t>Flag up related sessions. </a:t>
            </a:r>
          </a:p>
          <a:p>
            <a:pPr marL="800100" indent="-800100">
              <a:lnSpc>
                <a:spcPct val="100000"/>
              </a:lnSpc>
              <a:buFont typeface="Wingdings" pitchFamily="2" charset="2"/>
              <a:buAutoNum type="arabicPeriod" startAt="11"/>
            </a:pPr>
            <a:r>
              <a:rPr lang="en-GB" sz="2600" dirty="0">
                <a:solidFill>
                  <a:srgbClr val="000000"/>
                </a:solidFill>
                <a:latin typeface="Calibri" pitchFamily="34" charset="0"/>
                <a:cs typeface="Times New Roman" pitchFamily="18" charset="0"/>
              </a:rPr>
              <a:t>Think twice about giving out handout copies of your PowerPoint slides. </a:t>
            </a:r>
          </a:p>
          <a:p>
            <a:pPr marL="800100" indent="-800100">
              <a:lnSpc>
                <a:spcPct val="100000"/>
              </a:lnSpc>
              <a:buFont typeface="Wingdings" pitchFamily="2" charset="2"/>
              <a:buAutoNum type="arabicPeriod" startAt="11"/>
            </a:pPr>
            <a:r>
              <a:rPr lang="en-GB" sz="2600" dirty="0">
                <a:solidFill>
                  <a:srgbClr val="000000"/>
                </a:solidFill>
                <a:latin typeface="Calibri" pitchFamily="34" charset="0"/>
                <a:cs typeface="Times New Roman" pitchFamily="18" charset="0"/>
              </a:rPr>
              <a:t>Keep yourself tuned into </a:t>
            </a:r>
            <a:r>
              <a:rPr lang="en-GB" sz="2600" dirty="0">
                <a:solidFill>
                  <a:srgbClr val="FF00FF"/>
                </a:solidFill>
                <a:latin typeface="Times New Roman" panose="02020603050405020304" pitchFamily="18" charset="0"/>
                <a:cs typeface="Times New Roman" panose="02020603050405020304" pitchFamily="18" charset="0"/>
              </a:rPr>
              <a:t>WIIFM</a:t>
            </a:r>
            <a:r>
              <a:rPr lang="en-GB" sz="2600" dirty="0">
                <a:solidFill>
                  <a:srgbClr val="000000"/>
                </a:solidFill>
                <a:latin typeface="Calibri" pitchFamily="34" charset="0"/>
                <a:cs typeface="Times New Roman" pitchFamily="18" charset="0"/>
              </a:rPr>
              <a:t>. </a:t>
            </a:r>
          </a:p>
          <a:p>
            <a:pPr marL="800100" indent="-800100">
              <a:lnSpc>
                <a:spcPct val="100000"/>
              </a:lnSpc>
              <a:buFont typeface="Wingdings" pitchFamily="2" charset="2"/>
              <a:buAutoNum type="arabicPeriod" startAt="11"/>
            </a:pPr>
            <a:r>
              <a:rPr lang="en-GB" sz="2600" dirty="0">
                <a:solidFill>
                  <a:srgbClr val="000000"/>
                </a:solidFill>
                <a:latin typeface="Calibri" pitchFamily="34" charset="0"/>
                <a:cs typeface="Times New Roman" pitchFamily="18" charset="0"/>
              </a:rPr>
              <a:t>Don’t be unkind to learners who missed your </a:t>
            </a:r>
            <a:r>
              <a:rPr lang="en-GB" sz="2600" i="1" dirty="0">
                <a:solidFill>
                  <a:srgbClr val="FF00FF"/>
                </a:solidFill>
                <a:latin typeface="Calibri" pitchFamily="34" charset="0"/>
                <a:cs typeface="Times New Roman" pitchFamily="18" charset="0"/>
              </a:rPr>
              <a:t>last</a:t>
            </a:r>
            <a:r>
              <a:rPr lang="en-GB" sz="2600" dirty="0">
                <a:solidFill>
                  <a:srgbClr val="000000"/>
                </a:solidFill>
                <a:latin typeface="Calibri" pitchFamily="34" charset="0"/>
                <a:cs typeface="Times New Roman" pitchFamily="18" charset="0"/>
              </a:rPr>
              <a:t> lecture. </a:t>
            </a:r>
          </a:p>
          <a:p>
            <a:pPr marL="800100" indent="-800100">
              <a:lnSpc>
                <a:spcPct val="100000"/>
              </a:lnSpc>
              <a:buFont typeface="Wingdings" pitchFamily="2" charset="2"/>
              <a:buAutoNum type="arabicPeriod" startAt="11"/>
            </a:pPr>
            <a:r>
              <a:rPr lang="en-GB" sz="2600" dirty="0">
                <a:solidFill>
                  <a:srgbClr val="000000"/>
                </a:solidFill>
                <a:latin typeface="Calibri" pitchFamily="34" charset="0"/>
                <a:cs typeface="Times New Roman" pitchFamily="18" charset="0"/>
              </a:rPr>
              <a:t>Don’t over-run. (</a:t>
            </a:r>
            <a:r>
              <a:rPr lang="en-GB" sz="2600" i="1" dirty="0">
                <a:solidFill>
                  <a:srgbClr val="000000"/>
                </a:solidFill>
                <a:latin typeface="Calibri" pitchFamily="34" charset="0"/>
                <a:cs typeface="Times New Roman" pitchFamily="18" charset="0"/>
              </a:rPr>
              <a:t>You </a:t>
            </a:r>
            <a:r>
              <a:rPr lang="en-GB" sz="2600" dirty="0">
                <a:solidFill>
                  <a:srgbClr val="000000"/>
                </a:solidFill>
                <a:latin typeface="Calibri" pitchFamily="34" charset="0"/>
                <a:cs typeface="Times New Roman" pitchFamily="18" charset="0"/>
              </a:rPr>
              <a:t>might over-ru</a:t>
            </a:r>
            <a:r>
              <a:rPr lang="en-GB" sz="2600" dirty="0">
                <a:solidFill>
                  <a:srgbClr val="000000"/>
                </a:solidFill>
                <a:cs typeface="Times New Roman" pitchFamily="18" charset="0"/>
              </a:rPr>
              <a:t>n, but </a:t>
            </a:r>
            <a:r>
              <a:rPr lang="en-GB" sz="2600" i="1" dirty="0">
                <a:solidFill>
                  <a:srgbClr val="000000"/>
                </a:solidFill>
                <a:cs typeface="Times New Roman" pitchFamily="18" charset="0"/>
              </a:rPr>
              <a:t>they</a:t>
            </a:r>
            <a:r>
              <a:rPr lang="en-GB" sz="2600" dirty="0">
                <a:solidFill>
                  <a:srgbClr val="000000"/>
                </a:solidFill>
                <a:cs typeface="Times New Roman" pitchFamily="18" charset="0"/>
              </a:rPr>
              <a:t> won’t).</a:t>
            </a:r>
            <a:endParaRPr lang="en-GB" sz="2600" dirty="0">
              <a:solidFill>
                <a:srgbClr val="000000"/>
              </a:solidFill>
              <a:latin typeface="Calibri" pitchFamily="34" charset="0"/>
              <a:cs typeface="Times New Roman" pitchFamily="18" charset="0"/>
            </a:endParaRPr>
          </a:p>
          <a:p>
            <a:pPr marL="800100" indent="-800100">
              <a:lnSpc>
                <a:spcPct val="100000"/>
              </a:lnSpc>
              <a:buFont typeface="Wingdings" pitchFamily="2" charset="2"/>
              <a:buAutoNum type="arabicPeriod" startAt="11"/>
            </a:pPr>
            <a:r>
              <a:rPr lang="en-GB" sz="2600" dirty="0">
                <a:solidFill>
                  <a:srgbClr val="000000"/>
                </a:solidFill>
                <a:latin typeface="Calibri" pitchFamily="34" charset="0"/>
                <a:cs typeface="Times New Roman" pitchFamily="18" charset="0"/>
              </a:rPr>
              <a:t>Pave the way towards your </a:t>
            </a:r>
            <a:r>
              <a:rPr lang="en-GB" sz="2600" dirty="0">
                <a:solidFill>
                  <a:srgbClr val="FF00FF"/>
                </a:solidFill>
                <a:latin typeface="Calibri" pitchFamily="34" charset="0"/>
                <a:cs typeface="Times New Roman" pitchFamily="18" charset="0"/>
              </a:rPr>
              <a:t>next</a:t>
            </a:r>
            <a:r>
              <a:rPr lang="en-GB" sz="2600" dirty="0">
                <a:solidFill>
                  <a:srgbClr val="000000"/>
                </a:solidFill>
                <a:latin typeface="Calibri" pitchFamily="34" charset="0"/>
                <a:cs typeface="Times New Roman" pitchFamily="18" charset="0"/>
              </a:rPr>
              <a:t> lecture. </a:t>
            </a:r>
          </a:p>
        </p:txBody>
      </p:sp>
      <p:sp>
        <p:nvSpPr>
          <p:cNvPr id="3" name="TextBox 2"/>
          <p:cNvSpPr txBox="1"/>
          <p:nvPr/>
        </p:nvSpPr>
        <p:spPr>
          <a:xfrm>
            <a:off x="251520" y="0"/>
            <a:ext cx="8352928"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0" cap="none" spc="0" normalizeH="0" baseline="0" noProof="0" dirty="0">
                <a:ln>
                  <a:noFill/>
                </a:ln>
                <a:solidFill>
                  <a:srgbClr val="008000"/>
                </a:solidFill>
                <a:effectLst/>
                <a:uLnTx/>
                <a:uFillTx/>
                <a:latin typeface="Calibri" pitchFamily="34" charset="0"/>
                <a:ea typeface="+mn-ea"/>
                <a:cs typeface="+mn-cs"/>
              </a:rPr>
              <a:t>Making Lectures Unmissable</a:t>
            </a:r>
          </a:p>
        </p:txBody>
      </p:sp>
    </p:spTree>
    <p:extLst>
      <p:ext uri="{BB962C8B-B14F-4D97-AF65-F5344CB8AC3E}">
        <p14:creationId xmlns:p14="http://schemas.microsoft.com/office/powerpoint/2010/main" val="154757944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GB" sz="3200" b="1" dirty="0"/>
              <a:t>Characteristics of excellent university teachers (Sally Brown)</a:t>
            </a:r>
          </a:p>
        </p:txBody>
      </p:sp>
      <p:sp>
        <p:nvSpPr>
          <p:cNvPr id="10243" name="Content Placeholder 2"/>
          <p:cNvSpPr>
            <a:spLocks noGrp="1"/>
          </p:cNvSpPr>
          <p:nvPr>
            <p:ph idx="1"/>
          </p:nvPr>
        </p:nvSpPr>
        <p:spPr>
          <a:xfrm>
            <a:off x="0" y="1196752"/>
            <a:ext cx="9144000" cy="4789488"/>
          </a:xfrm>
        </p:spPr>
        <p:txBody>
          <a:bodyPr/>
          <a:lstStyle/>
          <a:p>
            <a:pPr marL="514350" indent="-514350">
              <a:buFont typeface="+mj-lt"/>
              <a:buAutoNum type="alphaLcParenR"/>
            </a:pPr>
            <a:r>
              <a:rPr lang="en-GB" sz="2800" dirty="0"/>
              <a:t>Knows subject  material thoroughly</a:t>
            </a:r>
          </a:p>
          <a:p>
            <a:pPr marL="514350" indent="-514350">
              <a:buFont typeface="+mj-lt"/>
              <a:buAutoNum type="alphaLcParenR"/>
            </a:pPr>
            <a:r>
              <a:rPr lang="en-GB" sz="2800" dirty="0"/>
              <a:t>Adopts a scholarly approach to the practice of teaching</a:t>
            </a:r>
          </a:p>
          <a:p>
            <a:pPr marL="514350" indent="-514350">
              <a:buFont typeface="+mj-lt"/>
              <a:buAutoNum type="alphaLcParenR"/>
            </a:pPr>
            <a:r>
              <a:rPr lang="en-GB" sz="2800" dirty="0"/>
              <a:t>Is reflective and regularly reviews own practice</a:t>
            </a:r>
          </a:p>
          <a:p>
            <a:pPr marL="514350" indent="-514350">
              <a:buFont typeface="+mj-lt"/>
              <a:buAutoNum type="alphaLcParenR"/>
            </a:pPr>
            <a:r>
              <a:rPr lang="en-GB" sz="2800" dirty="0"/>
              <a:t>Is well organised and plans curriculum effectively</a:t>
            </a:r>
          </a:p>
          <a:p>
            <a:pPr marL="514350" indent="-514350">
              <a:buFont typeface="+mj-lt"/>
              <a:buAutoNum type="alphaLcParenR"/>
            </a:pPr>
            <a:r>
              <a:rPr lang="en-GB" sz="2800" dirty="0"/>
              <a:t>Is passionate about teaching</a:t>
            </a:r>
          </a:p>
          <a:p>
            <a:pPr marL="514350" indent="-514350">
              <a:buFont typeface="+mj-lt"/>
              <a:buAutoNum type="alphaLcParenR"/>
            </a:pPr>
            <a:r>
              <a:rPr lang="en-GB" sz="2800" dirty="0"/>
              <a:t>Has a student-centred orientation to teaching</a:t>
            </a:r>
          </a:p>
          <a:p>
            <a:pPr marL="514350" indent="-514350">
              <a:buFont typeface="+mj-lt"/>
              <a:buAutoNum type="alphaLcParenR"/>
            </a:pPr>
            <a:r>
              <a:rPr lang="en-GB" sz="2800" dirty="0"/>
              <a:t>Regularly reviews innovations in learning and teaching and tries out ones relevant to own context</a:t>
            </a:r>
          </a:p>
          <a:p>
            <a:pPr marL="514350" indent="-514350">
              <a:buFont typeface="+mj-lt"/>
              <a:buAutoNum type="alphaLcParenR"/>
            </a:pPr>
            <a:r>
              <a:rPr lang="en-GB" sz="2800" dirty="0"/>
              <a:t>Ensures that assessment practices are fit for purpose and contribute to learning</a:t>
            </a:r>
          </a:p>
          <a:p>
            <a:pPr marL="514350" indent="-514350">
              <a:buFont typeface="+mj-lt"/>
              <a:buAutoNum type="alphaLcParenR"/>
            </a:pPr>
            <a:r>
              <a:rPr lang="en-GB" sz="2800" dirty="0"/>
              <a:t>Demonstrates empathy and emotional intelligence</a:t>
            </a:r>
          </a:p>
          <a:p>
            <a:pPr marL="514350" indent="-514350">
              <a:buFont typeface="+mj-lt"/>
              <a:buAutoNum type="alphaLcParenR"/>
            </a:pPr>
            <a:endParaRPr lang="en-GB" sz="2800" dirty="0"/>
          </a:p>
        </p:txBody>
      </p:sp>
    </p:spTree>
    <p:extLst>
      <p:ext uri="{BB962C8B-B14F-4D97-AF65-F5344CB8AC3E}">
        <p14:creationId xmlns:p14="http://schemas.microsoft.com/office/powerpoint/2010/main" val="63113344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331640" y="349250"/>
            <a:ext cx="7812360" cy="1092200"/>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auto" latinLnBrk="0" hangingPunct="1">
              <a:lnSpc>
                <a:spcPct val="85000"/>
              </a:lnSpc>
              <a:spcBef>
                <a:spcPts val="0"/>
              </a:spcBef>
              <a:spcAft>
                <a:spcPts val="0"/>
              </a:spcAft>
              <a:buClrTx/>
              <a:buSzTx/>
              <a:buFontTx/>
              <a:buNone/>
              <a:tabLst/>
              <a:defRPr/>
            </a:pPr>
            <a:r>
              <a:rPr kumimoji="0" lang="en-GB" sz="3200" b="1" i="0" u="none" strike="noStrike" kern="0" cap="none" spc="0" normalizeH="0" baseline="0" noProof="0" dirty="0">
                <a:ln>
                  <a:noFill/>
                </a:ln>
                <a:solidFill>
                  <a:srgbClr val="008000"/>
                </a:solidFill>
                <a:effectLst/>
                <a:uLnTx/>
                <a:uFillTx/>
                <a:latin typeface="Calibri"/>
                <a:ea typeface="+mn-ea"/>
                <a:cs typeface="+mn-cs"/>
              </a:rPr>
              <a:t>Characteristics of excellent teachers: diamond-9</a:t>
            </a:r>
          </a:p>
        </p:txBody>
      </p:sp>
      <p:sp>
        <p:nvSpPr>
          <p:cNvPr id="5" name="Rectangle 3"/>
          <p:cNvSpPr>
            <a:spLocks noChangeArrowheads="1"/>
          </p:cNvSpPr>
          <p:nvPr/>
        </p:nvSpPr>
        <p:spPr bwMode="auto">
          <a:xfrm>
            <a:off x="3587750" y="1987550"/>
            <a:ext cx="1968500" cy="444500"/>
          </a:xfrm>
          <a:prstGeom prst="rect">
            <a:avLst/>
          </a:prstGeom>
          <a:noFill/>
          <a:ln w="38100">
            <a:solidFill>
              <a:schemeClr val="tx1"/>
            </a:solidFill>
            <a:miter lim="800000"/>
            <a:headEnd/>
            <a:tailEnd/>
          </a:ln>
          <a:effectLst/>
        </p:spPr>
        <p:txBody>
          <a:bodyPr wrap="none" lIns="92075" tIns="46038" rIns="92075" bIns="46038"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a:ln>
                  <a:noFill/>
                </a:ln>
                <a:solidFill>
                  <a:srgbClr val="0070C0"/>
                </a:solidFill>
                <a:effectLst/>
                <a:uLnTx/>
                <a:uFillTx/>
                <a:latin typeface="Comic Sans MS" pitchFamily="66" charset="0"/>
                <a:ea typeface="+mn-ea"/>
                <a:cs typeface="+mn-cs"/>
              </a:rPr>
              <a:t>1</a:t>
            </a:r>
          </a:p>
        </p:txBody>
      </p:sp>
      <p:sp>
        <p:nvSpPr>
          <p:cNvPr id="6" name="Rectangle 4"/>
          <p:cNvSpPr>
            <a:spLocks noChangeArrowheads="1"/>
          </p:cNvSpPr>
          <p:nvPr/>
        </p:nvSpPr>
        <p:spPr bwMode="auto">
          <a:xfrm>
            <a:off x="1758950" y="2673350"/>
            <a:ext cx="1968500" cy="444500"/>
          </a:xfrm>
          <a:prstGeom prst="rect">
            <a:avLst/>
          </a:prstGeom>
          <a:noFill/>
          <a:ln w="38100">
            <a:solidFill>
              <a:schemeClr val="tx1"/>
            </a:solidFill>
            <a:miter lim="800000"/>
            <a:headEnd/>
            <a:tailEnd/>
          </a:ln>
          <a:effectLst/>
        </p:spPr>
        <p:txBody>
          <a:bodyPr wrap="none" lIns="92075" tIns="46038" rIns="92075" bIns="46038"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a:ln>
                  <a:noFill/>
                </a:ln>
                <a:solidFill>
                  <a:srgbClr val="0070C0"/>
                </a:solidFill>
                <a:effectLst/>
                <a:uLnTx/>
                <a:uFillTx/>
                <a:latin typeface="Comic Sans MS" pitchFamily="66" charset="0"/>
                <a:ea typeface="+mn-ea"/>
                <a:cs typeface="+mn-cs"/>
              </a:rPr>
              <a:t>2</a:t>
            </a:r>
          </a:p>
        </p:txBody>
      </p:sp>
      <p:sp>
        <p:nvSpPr>
          <p:cNvPr id="7" name="Rectangle 5"/>
          <p:cNvSpPr>
            <a:spLocks noChangeArrowheads="1"/>
          </p:cNvSpPr>
          <p:nvPr/>
        </p:nvSpPr>
        <p:spPr bwMode="auto">
          <a:xfrm>
            <a:off x="5264150" y="2749550"/>
            <a:ext cx="1968500" cy="444500"/>
          </a:xfrm>
          <a:prstGeom prst="rect">
            <a:avLst/>
          </a:prstGeom>
          <a:noFill/>
          <a:ln w="38100">
            <a:solidFill>
              <a:schemeClr val="tx1"/>
            </a:solidFill>
            <a:miter lim="800000"/>
            <a:headEnd/>
            <a:tailEnd/>
          </a:ln>
          <a:effectLst/>
        </p:spPr>
        <p:txBody>
          <a:bodyPr wrap="none" lIns="92075" tIns="46038" rIns="92075" bIns="46038"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a:ln>
                  <a:noFill/>
                </a:ln>
                <a:solidFill>
                  <a:srgbClr val="0070C0"/>
                </a:solidFill>
                <a:effectLst/>
                <a:uLnTx/>
                <a:uFillTx/>
                <a:latin typeface="Comic Sans MS" pitchFamily="66" charset="0"/>
                <a:ea typeface="+mn-ea"/>
                <a:cs typeface="+mn-cs"/>
              </a:rPr>
              <a:t>3</a:t>
            </a:r>
          </a:p>
        </p:txBody>
      </p:sp>
      <p:sp>
        <p:nvSpPr>
          <p:cNvPr id="8" name="Rectangle 6"/>
          <p:cNvSpPr>
            <a:spLocks noChangeArrowheads="1"/>
          </p:cNvSpPr>
          <p:nvPr/>
        </p:nvSpPr>
        <p:spPr bwMode="auto">
          <a:xfrm>
            <a:off x="3663950" y="3587750"/>
            <a:ext cx="1968500" cy="444500"/>
          </a:xfrm>
          <a:prstGeom prst="rect">
            <a:avLst/>
          </a:prstGeom>
          <a:noFill/>
          <a:ln w="38100">
            <a:solidFill>
              <a:schemeClr val="tx1"/>
            </a:solidFill>
            <a:miter lim="800000"/>
            <a:headEnd/>
            <a:tailEnd/>
          </a:ln>
          <a:effectLst/>
        </p:spPr>
        <p:txBody>
          <a:bodyPr wrap="none" lIns="92075" tIns="46038" rIns="92075" bIns="46038"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a:ln>
                  <a:noFill/>
                </a:ln>
                <a:solidFill>
                  <a:srgbClr val="0070C0"/>
                </a:solidFill>
                <a:effectLst/>
                <a:uLnTx/>
                <a:uFillTx/>
                <a:latin typeface="Comic Sans MS" pitchFamily="66" charset="0"/>
                <a:ea typeface="+mn-ea"/>
                <a:cs typeface="+mn-cs"/>
              </a:rPr>
              <a:t>5</a:t>
            </a:r>
          </a:p>
        </p:txBody>
      </p:sp>
      <p:sp>
        <p:nvSpPr>
          <p:cNvPr id="9" name="Rectangle 7"/>
          <p:cNvSpPr>
            <a:spLocks noChangeArrowheads="1"/>
          </p:cNvSpPr>
          <p:nvPr/>
        </p:nvSpPr>
        <p:spPr bwMode="auto">
          <a:xfrm>
            <a:off x="6330950" y="3587750"/>
            <a:ext cx="1968500" cy="444500"/>
          </a:xfrm>
          <a:prstGeom prst="rect">
            <a:avLst/>
          </a:prstGeom>
          <a:noFill/>
          <a:ln w="38100">
            <a:solidFill>
              <a:schemeClr val="tx1"/>
            </a:solidFill>
            <a:miter lim="800000"/>
            <a:headEnd/>
            <a:tailEnd/>
          </a:ln>
          <a:effectLst/>
        </p:spPr>
        <p:txBody>
          <a:bodyPr wrap="none" lIns="92075" tIns="46038" rIns="92075" bIns="46038"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a:ln>
                  <a:noFill/>
                </a:ln>
                <a:solidFill>
                  <a:srgbClr val="0070C0"/>
                </a:solidFill>
                <a:effectLst/>
                <a:uLnTx/>
                <a:uFillTx/>
                <a:latin typeface="Comic Sans MS" pitchFamily="66" charset="0"/>
                <a:ea typeface="+mn-ea"/>
                <a:cs typeface="+mn-cs"/>
              </a:rPr>
              <a:t>6</a:t>
            </a:r>
          </a:p>
        </p:txBody>
      </p:sp>
      <p:sp>
        <p:nvSpPr>
          <p:cNvPr id="10" name="Rectangle 8"/>
          <p:cNvSpPr>
            <a:spLocks noChangeArrowheads="1"/>
          </p:cNvSpPr>
          <p:nvPr/>
        </p:nvSpPr>
        <p:spPr bwMode="auto">
          <a:xfrm>
            <a:off x="1073150" y="3587750"/>
            <a:ext cx="1968500" cy="444500"/>
          </a:xfrm>
          <a:prstGeom prst="rect">
            <a:avLst/>
          </a:prstGeom>
          <a:noFill/>
          <a:ln w="38100">
            <a:solidFill>
              <a:schemeClr val="tx1"/>
            </a:solidFill>
            <a:miter lim="800000"/>
            <a:headEnd/>
            <a:tailEnd/>
          </a:ln>
          <a:effectLst/>
        </p:spPr>
        <p:txBody>
          <a:bodyPr wrap="none" lIns="92075" tIns="46038" rIns="92075" bIns="46038"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a:ln>
                  <a:noFill/>
                </a:ln>
                <a:solidFill>
                  <a:srgbClr val="0070C0"/>
                </a:solidFill>
                <a:effectLst/>
                <a:uLnTx/>
                <a:uFillTx/>
                <a:latin typeface="Comic Sans MS" pitchFamily="66" charset="0"/>
                <a:ea typeface="+mn-ea"/>
                <a:cs typeface="+mn-cs"/>
              </a:rPr>
              <a:t>4</a:t>
            </a:r>
          </a:p>
        </p:txBody>
      </p:sp>
      <p:sp>
        <p:nvSpPr>
          <p:cNvPr id="11" name="Rectangle 9"/>
          <p:cNvSpPr>
            <a:spLocks noChangeArrowheads="1"/>
          </p:cNvSpPr>
          <p:nvPr/>
        </p:nvSpPr>
        <p:spPr bwMode="auto">
          <a:xfrm>
            <a:off x="5264150" y="4349750"/>
            <a:ext cx="1968500" cy="444500"/>
          </a:xfrm>
          <a:prstGeom prst="rect">
            <a:avLst/>
          </a:prstGeom>
          <a:noFill/>
          <a:ln w="38100">
            <a:solidFill>
              <a:schemeClr val="tx1"/>
            </a:solidFill>
            <a:miter lim="800000"/>
            <a:headEnd/>
            <a:tailEnd/>
          </a:ln>
          <a:effectLst/>
        </p:spPr>
        <p:txBody>
          <a:bodyPr wrap="none" lIns="92075" tIns="46038" rIns="92075" bIns="46038"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a:ln>
                  <a:noFill/>
                </a:ln>
                <a:solidFill>
                  <a:srgbClr val="0070C0"/>
                </a:solidFill>
                <a:effectLst/>
                <a:uLnTx/>
                <a:uFillTx/>
                <a:latin typeface="Comic Sans MS" pitchFamily="66" charset="0"/>
                <a:ea typeface="+mn-ea"/>
                <a:cs typeface="+mn-cs"/>
              </a:rPr>
              <a:t>8</a:t>
            </a:r>
          </a:p>
        </p:txBody>
      </p:sp>
      <p:sp>
        <p:nvSpPr>
          <p:cNvPr id="13" name="Rectangle 11"/>
          <p:cNvSpPr>
            <a:spLocks noChangeArrowheads="1"/>
          </p:cNvSpPr>
          <p:nvPr/>
        </p:nvSpPr>
        <p:spPr bwMode="auto">
          <a:xfrm>
            <a:off x="3816350" y="5187950"/>
            <a:ext cx="1968500" cy="444500"/>
          </a:xfrm>
          <a:prstGeom prst="rect">
            <a:avLst/>
          </a:prstGeom>
          <a:noFill/>
          <a:ln w="38100">
            <a:solidFill>
              <a:schemeClr val="tx1"/>
            </a:solidFill>
            <a:miter lim="800000"/>
            <a:headEnd/>
            <a:tailEnd/>
          </a:ln>
          <a:effectLst/>
        </p:spPr>
        <p:txBody>
          <a:bodyPr wrap="none" lIns="92075" tIns="46038" rIns="92075" bIns="46038"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a:ln>
                  <a:noFill/>
                </a:ln>
                <a:solidFill>
                  <a:srgbClr val="0070C0"/>
                </a:solidFill>
                <a:effectLst/>
                <a:uLnTx/>
                <a:uFillTx/>
                <a:latin typeface="Comic Sans MS" pitchFamily="66" charset="0"/>
                <a:ea typeface="+mn-ea"/>
                <a:cs typeface="+mn-cs"/>
              </a:rPr>
              <a:t>9</a:t>
            </a:r>
          </a:p>
        </p:txBody>
      </p:sp>
      <p:sp>
        <p:nvSpPr>
          <p:cNvPr id="12" name="Rectangle 10"/>
          <p:cNvSpPr>
            <a:spLocks noChangeArrowheads="1"/>
          </p:cNvSpPr>
          <p:nvPr/>
        </p:nvSpPr>
        <p:spPr bwMode="auto">
          <a:xfrm>
            <a:off x="2139950" y="4349750"/>
            <a:ext cx="1968500" cy="444500"/>
          </a:xfrm>
          <a:prstGeom prst="rect">
            <a:avLst/>
          </a:prstGeom>
          <a:solidFill>
            <a:schemeClr val="bg1"/>
          </a:solidFill>
          <a:ln w="38100">
            <a:solidFill>
              <a:schemeClr val="tx1"/>
            </a:solidFill>
            <a:miter lim="800000"/>
            <a:headEnd/>
            <a:tailEnd/>
          </a:ln>
          <a:effectLst/>
        </p:spPr>
        <p:txBody>
          <a:bodyPr wrap="none" lIns="92075" tIns="46038" rIns="92075" bIns="46038"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a:ln>
                  <a:noFill/>
                </a:ln>
                <a:solidFill>
                  <a:srgbClr val="0070C0"/>
                </a:solidFill>
                <a:effectLst/>
                <a:uLnTx/>
                <a:uFillTx/>
                <a:latin typeface="Comic Sans MS" pitchFamily="66" charset="0"/>
                <a:ea typeface="+mn-ea"/>
                <a:cs typeface="+mn-cs"/>
              </a:rPr>
              <a:t>7</a:t>
            </a:r>
          </a:p>
        </p:txBody>
      </p:sp>
    </p:spTree>
    <p:extLst>
      <p:ext uri="{BB962C8B-B14F-4D97-AF65-F5344CB8AC3E}">
        <p14:creationId xmlns:p14="http://schemas.microsoft.com/office/powerpoint/2010/main" val="128290211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400977"/>
            <a:ext cx="8713788" cy="510909"/>
          </a:xfrm>
          <a:noFill/>
        </p:spPr>
        <p:txBody>
          <a:bodyPr wrap="square" rtlCol="0">
            <a:spAutoFit/>
          </a:bodyPr>
          <a:lstStyle/>
          <a:p>
            <a:pPr eaLnBrk="0" hangingPunct="0"/>
            <a:r>
              <a:rPr lang="en-GB" sz="3200" b="1" kern="1200" dirty="0">
                <a:latin typeface="Calibri" pitchFamily="34" charset="0"/>
                <a:ea typeface="+mn-ea"/>
                <a:cs typeface="+mn-cs"/>
              </a:rPr>
              <a:t>Lectures</a:t>
            </a:r>
          </a:p>
        </p:txBody>
      </p:sp>
      <p:sp>
        <p:nvSpPr>
          <p:cNvPr id="3" name="Content Placeholder 2"/>
          <p:cNvSpPr>
            <a:spLocks noGrp="1"/>
          </p:cNvSpPr>
          <p:nvPr>
            <p:ph idx="1"/>
          </p:nvPr>
        </p:nvSpPr>
        <p:spPr/>
        <p:txBody>
          <a:bodyPr/>
          <a:lstStyle/>
          <a:p>
            <a:r>
              <a:rPr lang="en-GB" dirty="0">
                <a:solidFill>
                  <a:srgbClr val="002060"/>
                </a:solidFill>
              </a:rPr>
              <a:t>Lectures were once useful, but now, when all can read, and books are so numerous, lectures are unnecessary.</a:t>
            </a:r>
          </a:p>
          <a:p>
            <a:r>
              <a:rPr lang="en-GB" dirty="0">
                <a:solidFill>
                  <a:srgbClr val="002060"/>
                </a:solidFill>
              </a:rPr>
              <a:t>(Samuel Johnson, 1709-1784)</a:t>
            </a:r>
          </a:p>
        </p:txBody>
      </p:sp>
    </p:spTree>
    <p:extLst>
      <p:ext uri="{BB962C8B-B14F-4D97-AF65-F5344CB8AC3E}">
        <p14:creationId xmlns:p14="http://schemas.microsoft.com/office/powerpoint/2010/main" val="105803335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0" y="12"/>
            <a:ext cx="9144000" cy="765175"/>
          </a:xfrm>
          <a:prstGeom prst="rect">
            <a:avLst/>
          </a:prstGeom>
          <a:noFill/>
          <a:ln w="9525" algn="ctr">
            <a:noFill/>
            <a:miter lim="800000"/>
            <a:headEnd/>
            <a:tailEnd/>
          </a:ln>
        </p:spPr>
        <p:txBody>
          <a:bodyPr anchor="ctr"/>
          <a:lstStyle/>
          <a:p>
            <a:pPr>
              <a:lnSpc>
                <a:spcPct val="85000"/>
              </a:lnSpc>
            </a:pPr>
            <a:r>
              <a:rPr lang="en-US" sz="2800" b="1">
                <a:solidFill>
                  <a:srgbClr val="FF0000"/>
                </a:solidFill>
                <a:latin typeface="Verdana" pitchFamily="34" charset="0"/>
              </a:rPr>
              <a:t>Back to our intended learning outcomes…</a:t>
            </a:r>
          </a:p>
        </p:txBody>
      </p:sp>
      <p:sp>
        <p:nvSpPr>
          <p:cNvPr id="22531" name="Oval 3">
            <a:hlinkClick r:id="" action="ppaction://hlinkshowjump?jump=previousslide"/>
          </p:cNvPr>
          <p:cNvSpPr>
            <a:spLocks noChangeArrowheads="1"/>
          </p:cNvSpPr>
          <p:nvPr/>
        </p:nvSpPr>
        <p:spPr bwMode="auto">
          <a:xfrm>
            <a:off x="1295400" y="762000"/>
            <a:ext cx="6096000" cy="594360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endParaRPr lang="en-US">
              <a:solidFill>
                <a:srgbClr val="000000"/>
              </a:solidFill>
            </a:endParaRPr>
          </a:p>
        </p:txBody>
      </p:sp>
      <p:sp>
        <p:nvSpPr>
          <p:cNvPr id="22532" name="Oval 4"/>
          <p:cNvSpPr>
            <a:spLocks noChangeArrowheads="1"/>
          </p:cNvSpPr>
          <p:nvPr/>
        </p:nvSpPr>
        <p:spPr bwMode="auto">
          <a:xfrm>
            <a:off x="2006602" y="1549400"/>
            <a:ext cx="4749800" cy="4445000"/>
          </a:xfrm>
          <a:prstGeom prst="ellipse">
            <a:avLst/>
          </a:prstGeom>
          <a:solidFill>
            <a:srgbClr val="FF99FF"/>
          </a:solidFill>
          <a:ln w="50800">
            <a:solidFill>
              <a:schemeClr val="tx1"/>
            </a:solidFill>
            <a:round/>
            <a:headEnd/>
            <a:tailEnd/>
          </a:ln>
        </p:spPr>
        <p:txBody>
          <a:bodyPr wrap="none" anchor="ctr"/>
          <a:lstStyle/>
          <a:p>
            <a:endParaRPr lang="en-US">
              <a:solidFill>
                <a:srgbClr val="000000"/>
              </a:solidFill>
            </a:endParaRPr>
          </a:p>
        </p:txBody>
      </p:sp>
      <p:sp>
        <p:nvSpPr>
          <p:cNvPr id="22533" name="Oval 5"/>
          <p:cNvSpPr>
            <a:spLocks noChangeArrowheads="1"/>
          </p:cNvSpPr>
          <p:nvPr/>
        </p:nvSpPr>
        <p:spPr bwMode="auto">
          <a:xfrm>
            <a:off x="2692402" y="2082800"/>
            <a:ext cx="3378200" cy="3302000"/>
          </a:xfrm>
          <a:prstGeom prst="ellipse">
            <a:avLst/>
          </a:prstGeom>
          <a:solidFill>
            <a:srgbClr val="FF3300"/>
          </a:solidFill>
          <a:ln w="50800">
            <a:solidFill>
              <a:schemeClr val="tx1"/>
            </a:solidFill>
            <a:round/>
            <a:headEnd/>
            <a:tailEnd/>
          </a:ln>
        </p:spPr>
        <p:txBody>
          <a:bodyPr wrap="none" anchor="ctr"/>
          <a:lstStyle/>
          <a:p>
            <a:endParaRPr lang="en-US">
              <a:solidFill>
                <a:srgbClr val="000000"/>
              </a:solidFill>
            </a:endParaRPr>
          </a:p>
        </p:txBody>
      </p:sp>
      <p:sp>
        <p:nvSpPr>
          <p:cNvPr id="22534" name="Oval 6"/>
          <p:cNvSpPr>
            <a:spLocks noChangeArrowheads="1"/>
          </p:cNvSpPr>
          <p:nvPr/>
        </p:nvSpPr>
        <p:spPr bwMode="auto">
          <a:xfrm>
            <a:off x="3378202" y="2844800"/>
            <a:ext cx="1930400" cy="1778000"/>
          </a:xfrm>
          <a:prstGeom prst="ellipse">
            <a:avLst/>
          </a:prstGeom>
          <a:solidFill>
            <a:srgbClr val="FFFF66"/>
          </a:solidFill>
          <a:ln w="50800">
            <a:solidFill>
              <a:schemeClr val="tx1"/>
            </a:solidFill>
            <a:round/>
            <a:headEnd/>
            <a:tailEnd/>
          </a:ln>
        </p:spPr>
        <p:txBody>
          <a:bodyPr wrap="none" lIns="92075" tIns="46038" rIns="92075" bIns="46038" anchor="ctr"/>
          <a:lstStyle/>
          <a:p>
            <a:r>
              <a:rPr lang="en-US" sz="2800" b="1">
                <a:solidFill>
                  <a:srgbClr val="000000"/>
                </a:solidFill>
              </a:rPr>
              <a:t>Wanting/</a:t>
            </a:r>
          </a:p>
          <a:p>
            <a:r>
              <a:rPr lang="en-US" sz="2800" b="1">
                <a:solidFill>
                  <a:srgbClr val="000000"/>
                </a:solidFill>
              </a:rPr>
              <a:t>Needing</a:t>
            </a:r>
          </a:p>
        </p:txBody>
      </p:sp>
      <p:sp>
        <p:nvSpPr>
          <p:cNvPr id="22535" name="Rectangle 7"/>
          <p:cNvSpPr>
            <a:spLocks noChangeArrowheads="1"/>
          </p:cNvSpPr>
          <p:nvPr/>
        </p:nvSpPr>
        <p:spPr bwMode="auto">
          <a:xfrm>
            <a:off x="3810000" y="4618039"/>
            <a:ext cx="1447800" cy="585418"/>
          </a:xfrm>
          <a:prstGeom prst="rect">
            <a:avLst/>
          </a:prstGeom>
          <a:noFill/>
          <a:ln w="9525">
            <a:noFill/>
            <a:miter lim="800000"/>
            <a:headEnd/>
            <a:tailEnd/>
          </a:ln>
        </p:spPr>
        <p:txBody>
          <a:bodyPr lIns="92075" tIns="46038" rIns="92075" bIns="46038">
            <a:spAutoFit/>
          </a:bodyPr>
          <a:lstStyle/>
          <a:p>
            <a:r>
              <a:rPr lang="en-US" sz="3200" b="1">
                <a:solidFill>
                  <a:srgbClr val="FFFFFF"/>
                </a:solidFill>
              </a:rPr>
              <a:t>Doing</a:t>
            </a:r>
          </a:p>
        </p:txBody>
      </p:sp>
      <p:sp>
        <p:nvSpPr>
          <p:cNvPr id="22536" name="Rectangle 8"/>
          <p:cNvSpPr>
            <a:spLocks noChangeArrowheads="1"/>
          </p:cNvSpPr>
          <p:nvPr/>
        </p:nvSpPr>
        <p:spPr bwMode="auto">
          <a:xfrm>
            <a:off x="3505200" y="6065839"/>
            <a:ext cx="2514600" cy="585418"/>
          </a:xfrm>
          <a:prstGeom prst="rect">
            <a:avLst/>
          </a:prstGeom>
          <a:noFill/>
          <a:ln w="9525">
            <a:noFill/>
            <a:miter lim="800000"/>
            <a:headEnd/>
            <a:tailEnd/>
          </a:ln>
        </p:spPr>
        <p:txBody>
          <a:bodyPr lIns="92075" tIns="46038" rIns="92075" bIns="46038">
            <a:spAutoFit/>
          </a:bodyPr>
          <a:lstStyle/>
          <a:p>
            <a:r>
              <a:rPr lang="en-US" sz="3200" b="1">
                <a:solidFill>
                  <a:srgbClr val="000000"/>
                </a:solidFill>
              </a:rPr>
              <a:t>Feedback</a:t>
            </a:r>
          </a:p>
        </p:txBody>
      </p:sp>
      <p:sp>
        <p:nvSpPr>
          <p:cNvPr id="22537" name="AutoShape 9">
            <a:hlinkClick r:id="rId3" action="ppaction://hlinkpres?slideindex=1&amp;slidetitle=" highlightClick="1"/>
          </p:cNvPr>
          <p:cNvSpPr>
            <a:spLocks noChangeArrowheads="1"/>
          </p:cNvSpPr>
          <p:nvPr/>
        </p:nvSpPr>
        <p:spPr bwMode="auto">
          <a:xfrm>
            <a:off x="8101019" y="5821375"/>
            <a:ext cx="1042987" cy="1042987"/>
          </a:xfrm>
          <a:prstGeom prst="actionButtonBlank">
            <a:avLst/>
          </a:prstGeom>
          <a:noFill/>
          <a:ln w="12700">
            <a:noFill/>
            <a:miter lim="800000"/>
            <a:headEnd type="none" w="sm" len="sm"/>
            <a:tailEnd type="none" w="sm" len="sm"/>
          </a:ln>
        </p:spPr>
        <p:txBody>
          <a:bodyPr wrap="none" anchor="ctr"/>
          <a:lstStyle/>
          <a:p>
            <a:endParaRPr lang="en-US">
              <a:solidFill>
                <a:srgbClr val="000000"/>
              </a:solidFill>
            </a:endParaRPr>
          </a:p>
        </p:txBody>
      </p:sp>
      <p:sp>
        <p:nvSpPr>
          <p:cNvPr id="22538" name="Rectangle 10"/>
          <p:cNvSpPr>
            <a:spLocks noChangeArrowheads="1"/>
          </p:cNvSpPr>
          <p:nvPr/>
        </p:nvSpPr>
        <p:spPr bwMode="auto">
          <a:xfrm>
            <a:off x="2987677" y="5157789"/>
            <a:ext cx="2795588" cy="585418"/>
          </a:xfrm>
          <a:prstGeom prst="rect">
            <a:avLst/>
          </a:prstGeom>
          <a:noFill/>
          <a:ln w="9525">
            <a:noFill/>
            <a:miter lim="800000"/>
            <a:headEnd/>
            <a:tailEnd/>
          </a:ln>
        </p:spPr>
        <p:txBody>
          <a:bodyPr lIns="92075" tIns="46038" rIns="92075" bIns="46038">
            <a:spAutoFit/>
          </a:bodyPr>
          <a:lstStyle/>
          <a:p>
            <a:r>
              <a:rPr lang="en-US" sz="3200" b="1">
                <a:solidFill>
                  <a:srgbClr val="000000"/>
                </a:solidFill>
              </a:rPr>
              <a:t>Making sense</a:t>
            </a:r>
          </a:p>
        </p:txBody>
      </p:sp>
      <p:sp>
        <p:nvSpPr>
          <p:cNvPr id="22539" name="Rectangle 11"/>
          <p:cNvSpPr>
            <a:spLocks noChangeArrowheads="1"/>
          </p:cNvSpPr>
          <p:nvPr/>
        </p:nvSpPr>
        <p:spPr bwMode="auto">
          <a:xfrm>
            <a:off x="0" y="836613"/>
            <a:ext cx="9144000" cy="6021387"/>
          </a:xfrm>
          <a:prstGeom prst="rect">
            <a:avLst/>
          </a:prstGeom>
          <a:solidFill>
            <a:srgbClr val="FFFFFF">
              <a:alpha val="89804"/>
            </a:srgbClr>
          </a:solidFill>
          <a:ln w="9525" algn="ctr">
            <a:noFill/>
            <a:miter lim="800000"/>
            <a:headEnd/>
            <a:tailEnd/>
          </a:ln>
        </p:spPr>
        <p:txBody>
          <a:bodyPr wrap="none" anchor="ctr"/>
          <a:lstStyle/>
          <a:p>
            <a:endParaRPr lang="en-US">
              <a:solidFill>
                <a:srgbClr val="59178A"/>
              </a:solidFill>
              <a:latin typeface="Arial" pitchFamily="34" charset="0"/>
            </a:endParaRPr>
          </a:p>
        </p:txBody>
      </p:sp>
      <p:sp>
        <p:nvSpPr>
          <p:cNvPr id="1403917" name="Rectangle 13"/>
          <p:cNvSpPr>
            <a:spLocks noChangeArrowheads="1"/>
          </p:cNvSpPr>
          <p:nvPr/>
        </p:nvSpPr>
        <p:spPr bwMode="auto">
          <a:xfrm>
            <a:off x="0" y="692150"/>
            <a:ext cx="9144000" cy="6165850"/>
          </a:xfrm>
          <a:prstGeom prst="rect">
            <a:avLst/>
          </a:prstGeom>
          <a:noFill/>
          <a:ln w="12700">
            <a:noFill/>
            <a:miter lim="800000"/>
            <a:headEnd/>
            <a:tailEnd/>
          </a:ln>
        </p:spPr>
        <p:txBody>
          <a:bodyPr lIns="92075" tIns="46038" rIns="92075" bIns="46038"/>
          <a:lstStyle/>
          <a:p>
            <a:pPr marL="723900" indent="-723900">
              <a:lnSpc>
                <a:spcPct val="90000"/>
              </a:lnSpc>
              <a:spcBef>
                <a:spcPct val="35000"/>
              </a:spcBef>
              <a:buClr>
                <a:srgbClr val="009900"/>
              </a:buClr>
              <a:buFont typeface="Wingdings" pitchFamily="2" charset="2"/>
              <a:buNone/>
              <a:defRPr/>
            </a:pPr>
            <a:r>
              <a:rPr lang="en-GB" sz="2800" b="1" dirty="0">
                <a:solidFill>
                  <a:srgbClr val="660066"/>
                </a:solidFill>
                <a:latin typeface="Calibri"/>
              </a:rPr>
              <a:t>Do you now feel better able to:</a:t>
            </a:r>
          </a:p>
          <a:p>
            <a:pPr marL="723900" indent="-723900">
              <a:lnSpc>
                <a:spcPct val="90000"/>
              </a:lnSpc>
              <a:spcBef>
                <a:spcPct val="35000"/>
              </a:spcBef>
              <a:buClr>
                <a:srgbClr val="009900"/>
              </a:buClr>
              <a:buFont typeface="Wingdings" pitchFamily="2" charset="2"/>
              <a:buNone/>
              <a:defRPr/>
            </a:pPr>
            <a:r>
              <a:rPr lang="en-GB" sz="2800" b="1" dirty="0">
                <a:solidFill>
                  <a:srgbClr val="660066"/>
                </a:solidFill>
                <a:latin typeface="Calibri"/>
              </a:rPr>
              <a:t>	</a:t>
            </a:r>
            <a:r>
              <a:rPr lang="en-GB" sz="2800" b="1" dirty="0">
                <a:solidFill>
                  <a:srgbClr val="336600"/>
                </a:solidFill>
                <a:latin typeface="Calibri"/>
              </a:rPr>
              <a:t>2 hands = very much better</a:t>
            </a:r>
            <a:r>
              <a:rPr lang="en-GB" sz="2800" b="1" dirty="0">
                <a:solidFill>
                  <a:srgbClr val="660066"/>
                </a:solidFill>
                <a:latin typeface="Calibri"/>
              </a:rPr>
              <a:t>,  </a:t>
            </a:r>
          </a:p>
          <a:p>
            <a:pPr marL="723900" indent="-723900">
              <a:lnSpc>
                <a:spcPct val="90000"/>
              </a:lnSpc>
              <a:spcBef>
                <a:spcPct val="35000"/>
              </a:spcBef>
              <a:buClr>
                <a:srgbClr val="009900"/>
              </a:buClr>
              <a:buFont typeface="Wingdings" pitchFamily="2" charset="2"/>
              <a:buNone/>
              <a:defRPr/>
            </a:pPr>
            <a:r>
              <a:rPr lang="en-GB" sz="2800" b="1" dirty="0">
                <a:solidFill>
                  <a:srgbClr val="660066"/>
                </a:solidFill>
                <a:latin typeface="Calibri"/>
              </a:rPr>
              <a:t>	</a:t>
            </a:r>
            <a:r>
              <a:rPr lang="en-GB" sz="2800" b="1" dirty="0">
                <a:solidFill>
                  <a:srgbClr val="CC6600"/>
                </a:solidFill>
                <a:latin typeface="Calibri"/>
              </a:rPr>
              <a:t>one hand = somewhat  better</a:t>
            </a:r>
            <a:r>
              <a:rPr lang="en-GB" sz="2800" b="1" dirty="0">
                <a:solidFill>
                  <a:srgbClr val="660066"/>
                </a:solidFill>
                <a:latin typeface="Calibri"/>
              </a:rPr>
              <a:t>, </a:t>
            </a:r>
          </a:p>
          <a:p>
            <a:pPr marL="723900" indent="-723900">
              <a:lnSpc>
                <a:spcPct val="90000"/>
              </a:lnSpc>
              <a:spcBef>
                <a:spcPct val="35000"/>
              </a:spcBef>
              <a:buClr>
                <a:srgbClr val="009900"/>
              </a:buClr>
              <a:buFont typeface="Wingdings" pitchFamily="2" charset="2"/>
              <a:buNone/>
              <a:defRPr/>
            </a:pPr>
            <a:r>
              <a:rPr lang="en-GB" sz="2800" b="1" dirty="0">
                <a:solidFill>
                  <a:srgbClr val="660066"/>
                </a:solidFill>
                <a:latin typeface="Calibri"/>
              </a:rPr>
              <a:t>	</a:t>
            </a:r>
            <a:r>
              <a:rPr lang="en-GB" sz="2800" b="1" dirty="0">
                <a:solidFill>
                  <a:srgbClr val="CC0000"/>
                </a:solidFill>
                <a:latin typeface="Calibri"/>
              </a:rPr>
              <a:t>touch left ear = no better</a:t>
            </a:r>
            <a:r>
              <a:rPr lang="en-GB" sz="2800" b="1" dirty="0">
                <a:solidFill>
                  <a:srgbClr val="660066"/>
                </a:solidFill>
                <a:latin typeface="Calibri"/>
              </a:rPr>
              <a:t>...</a:t>
            </a:r>
            <a:endParaRPr lang="en-US" sz="2800" b="1" kern="0" dirty="0">
              <a:solidFill>
                <a:srgbClr val="660066"/>
              </a:solidFill>
              <a:latin typeface="Calibri"/>
            </a:endParaRPr>
          </a:p>
          <a:p>
            <a:pPr marL="533400" lvl="0" indent="-533400" eaLnBrk="0" hangingPunct="0">
              <a:lnSpc>
                <a:spcPct val="90000"/>
              </a:lnSpc>
              <a:spcBef>
                <a:spcPct val="35000"/>
              </a:spcBef>
              <a:buClr>
                <a:srgbClr val="009900"/>
              </a:buClr>
              <a:buFont typeface="+mj-lt"/>
              <a:buAutoNum type="arabicPeriod"/>
            </a:pPr>
            <a:r>
              <a:rPr lang="en-GB" sz="2800" b="1" kern="0" dirty="0">
                <a:solidFill>
                  <a:srgbClr val="660066"/>
                </a:solidFill>
                <a:latin typeface="Calibri"/>
              </a:rPr>
              <a:t>Identify and explore seven factors which underpin successful learning?</a:t>
            </a:r>
          </a:p>
          <a:p>
            <a:pPr marL="533400" lvl="0" indent="-533400" eaLnBrk="0" hangingPunct="0">
              <a:lnSpc>
                <a:spcPct val="90000"/>
              </a:lnSpc>
              <a:spcBef>
                <a:spcPct val="35000"/>
              </a:spcBef>
              <a:buClr>
                <a:srgbClr val="009900"/>
              </a:buClr>
              <a:buFont typeface="+mj-lt"/>
              <a:buAutoNum type="arabicPeriod"/>
            </a:pPr>
            <a:r>
              <a:rPr lang="en-GB" sz="2800" b="1" kern="0" dirty="0">
                <a:solidFill>
                  <a:srgbClr val="660066"/>
                </a:solidFill>
                <a:latin typeface="Calibri"/>
              </a:rPr>
              <a:t>Address these factors purposefully in your own work with students?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0391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0391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0391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0391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0391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0391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3917" grpId="0" build="p"/>
    </p:bldLst>
  </p:timing>
</p:sld>
</file>

<file path=ppt/slides/slide8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8050" name="Rectangle 2"/>
          <p:cNvSpPr>
            <a:spLocks noGrp="1" noChangeArrowheads="1"/>
          </p:cNvSpPr>
          <p:nvPr>
            <p:ph type="ctrTitle"/>
          </p:nvPr>
        </p:nvSpPr>
        <p:spPr>
          <a:xfrm>
            <a:off x="611452" y="980660"/>
            <a:ext cx="6697400" cy="2304320"/>
          </a:xfrm>
          <a:noFill/>
        </p:spPr>
        <p:txBody>
          <a:bodyPr/>
          <a:lstStyle/>
          <a:p>
            <a:pPr algn="ctr">
              <a:defRPr/>
            </a:pPr>
            <a:r>
              <a:rPr lang="en-US" sz="7200" dirty="0">
                <a:solidFill>
                  <a:srgbClr val="FF0000"/>
                </a:solidFill>
                <a:latin typeface="AR CARTER" panose="02000000000000000000" pitchFamily="2" charset="0"/>
              </a:rPr>
              <a:t>Activating Learning</a:t>
            </a:r>
            <a:br>
              <a:rPr lang="en-US" dirty="0">
                <a:solidFill>
                  <a:srgbClr val="FFFF00"/>
                </a:solidFill>
                <a:latin typeface="+mn-lt"/>
              </a:rPr>
            </a:br>
            <a:r>
              <a:rPr lang="en-GB" sz="3600" dirty="0">
                <a:solidFill>
                  <a:srgbClr val="FFFF00"/>
                </a:solidFill>
                <a:latin typeface="+mn-lt"/>
              </a:rPr>
              <a:t>Innovate in 2018: A fresh look at learning, teaching, feedback and assessment</a:t>
            </a:r>
            <a:br>
              <a:rPr lang="en-US" sz="3600" dirty="0">
                <a:solidFill>
                  <a:srgbClr val="FFFF00"/>
                </a:solidFill>
                <a:latin typeface="+mn-lt"/>
              </a:rPr>
            </a:br>
            <a:r>
              <a:rPr lang="en-US" sz="3600" dirty="0">
                <a:solidFill>
                  <a:srgbClr val="92D050"/>
                </a:solidFill>
                <a:latin typeface="+mn-lt"/>
              </a:rPr>
              <a:t>Capel Manor</a:t>
            </a:r>
            <a:endParaRPr lang="en-GB" sz="4400" dirty="0">
              <a:solidFill>
                <a:srgbClr val="92D050"/>
              </a:solidFill>
              <a:latin typeface="+mn-lt"/>
            </a:endParaRPr>
          </a:p>
        </p:txBody>
      </p:sp>
      <p:sp>
        <p:nvSpPr>
          <p:cNvPr id="5" name="Rectangle 8">
            <a:hlinkClick r:id="rId3" action="ppaction://hlinkpres?slideindex=1&amp;slidetitle="/>
          </p:cNvPr>
          <p:cNvSpPr>
            <a:spLocks noChangeArrowheads="1"/>
          </p:cNvSpPr>
          <p:nvPr/>
        </p:nvSpPr>
        <p:spPr bwMode="auto">
          <a:xfrm>
            <a:off x="251401" y="4365130"/>
            <a:ext cx="8569190" cy="2232240"/>
          </a:xfrm>
          <a:prstGeom prst="rect">
            <a:avLst/>
          </a:prstGeom>
          <a:solidFill>
            <a:srgbClr val="FFFFFF"/>
          </a:solidFill>
          <a:ln w="12700">
            <a:noFill/>
            <a:miter lim="800000"/>
            <a:headEnd/>
            <a:tailEnd/>
          </a:ln>
        </p:spPr>
        <p:txBody>
          <a:bodyPr lIns="92075" tIns="46038" rIns="92075" bIns="46038" anchor="ctr"/>
          <a:lstStyle/>
          <a:p>
            <a:pPr marL="723900" marR="0" lvl="0" indent="-723900" algn="ctr" defTabSz="914400" rtl="0" eaLnBrk="0" fontAlgn="base" latinLnBrk="0" hangingPunct="0">
              <a:lnSpc>
                <a:spcPct val="100000"/>
              </a:lnSpc>
              <a:spcBef>
                <a:spcPct val="20000"/>
              </a:spcBef>
              <a:spcAft>
                <a:spcPct val="0"/>
              </a:spcAft>
              <a:buClr>
                <a:srgbClr val="7E9CE8"/>
              </a:buClr>
              <a:buSzTx/>
              <a:buFont typeface="Wingdings" pitchFamily="2" charset="2"/>
              <a:buNone/>
              <a:tabLst/>
              <a:defRPr/>
            </a:pPr>
            <a:r>
              <a:rPr kumimoji="0" lang="en-GB" sz="3200" b="1" i="0" u="none" strike="noStrike" kern="1200" cap="none" spc="0" normalizeH="0" baseline="0" noProof="0" dirty="0">
                <a:ln>
                  <a:noFill/>
                </a:ln>
                <a:solidFill>
                  <a:srgbClr val="000000"/>
                </a:solidFill>
                <a:effectLst/>
                <a:uLnTx/>
                <a:uFillTx/>
                <a:latin typeface="Arial" pitchFamily="34" charset="0"/>
                <a:ea typeface="+mn-ea"/>
                <a:cs typeface="+mn-cs"/>
              </a:rPr>
              <a:t>Phil Race</a:t>
            </a:r>
          </a:p>
          <a:p>
            <a:pPr marL="723900" marR="0" lvl="0" indent="-723900" algn="ctr" defTabSz="914400" rtl="0" eaLnBrk="0" fontAlgn="base" latinLnBrk="0" hangingPunct="0">
              <a:lnSpc>
                <a:spcPct val="100000"/>
              </a:lnSpc>
              <a:spcBef>
                <a:spcPct val="20000"/>
              </a:spcBef>
              <a:spcAft>
                <a:spcPct val="0"/>
              </a:spcAft>
              <a:buClr>
                <a:srgbClr val="7E9CE8"/>
              </a:buClr>
              <a:buSzTx/>
              <a:buFont typeface="Wingdings" pitchFamily="2" charset="2"/>
              <a:buNone/>
              <a:tabLst/>
              <a:defRPr/>
            </a:pPr>
            <a:r>
              <a:rPr kumimoji="0" lang="en-GB" sz="2000" b="1" i="0" u="none" strike="noStrike" kern="1200" cap="none" spc="0" normalizeH="0" baseline="0" noProof="0" dirty="0">
                <a:ln>
                  <a:noFill/>
                </a:ln>
                <a:solidFill>
                  <a:srgbClr val="008000"/>
                </a:solidFill>
                <a:effectLst/>
                <a:uLnTx/>
                <a:uFillTx/>
                <a:latin typeface="Arial" pitchFamily="34" charset="0"/>
                <a:ea typeface="+mn-ea"/>
                <a:cs typeface="+mn-cs"/>
              </a:rPr>
              <a:t>(from Newcastle-upon-Tyne)</a:t>
            </a:r>
          </a:p>
          <a:p>
            <a:pPr marL="723900" marR="0" lvl="0" indent="-723900" algn="ctr" defTabSz="914400" rtl="0" eaLnBrk="0" fontAlgn="base" latinLnBrk="0" hangingPunct="0">
              <a:lnSpc>
                <a:spcPct val="100000"/>
              </a:lnSpc>
              <a:spcBef>
                <a:spcPct val="20000"/>
              </a:spcBef>
              <a:spcAft>
                <a:spcPct val="0"/>
              </a:spcAft>
              <a:buClr>
                <a:srgbClr val="7E9CE8"/>
              </a:buClr>
              <a:buSzTx/>
              <a:buFont typeface="Wingdings" pitchFamily="2" charset="2"/>
              <a:buNone/>
              <a:tabLst/>
              <a:defRPr/>
            </a:pPr>
            <a:r>
              <a:rPr kumimoji="0" lang="en-GB" sz="1600" b="1" i="0" u="none" strike="noStrike" kern="1200" cap="none" spc="0" normalizeH="0" baseline="0" noProof="0" dirty="0">
                <a:ln>
                  <a:noFill/>
                </a:ln>
                <a:solidFill>
                  <a:srgbClr val="000000"/>
                </a:solidFill>
                <a:effectLst/>
                <a:uLnTx/>
                <a:uFillTx/>
                <a:latin typeface="Arial" pitchFamily="34" charset="0"/>
                <a:ea typeface="+mn-ea"/>
                <a:cs typeface="+mn-cs"/>
              </a:rPr>
              <a:t>BSc  PhD  PGCE  FCIPD  PFHEA   NTF </a:t>
            </a:r>
          </a:p>
          <a:p>
            <a:pPr marL="0" marR="0" lvl="0" indent="0" algn="ctr"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r>
              <a:rPr kumimoji="0" lang="en-GB" sz="2000" b="1" i="0" u="none" strike="noStrike" kern="1200" cap="none" spc="0" normalizeH="0" baseline="0" noProof="0" dirty="0">
                <a:ln>
                  <a:noFill/>
                </a:ln>
                <a:solidFill>
                  <a:srgbClr val="4F81BD"/>
                </a:solidFill>
                <a:effectLst/>
                <a:uLnTx/>
                <a:uFillTx/>
                <a:latin typeface="Arial" charset="0"/>
                <a:ea typeface="+mn-ea"/>
                <a:cs typeface="+mn-cs"/>
              </a:rPr>
              <a:t>Follow Phil on Twitter: @RacePhil </a:t>
            </a:r>
            <a:endParaRPr kumimoji="0" lang="en-GB" sz="2000" b="1" i="0" u="none" strike="noStrike" kern="1200" cap="none" spc="0" normalizeH="0" baseline="0" noProof="0" dirty="0">
              <a:ln>
                <a:noFill/>
              </a:ln>
              <a:solidFill>
                <a:srgbClr val="4F81BD"/>
              </a:solidFill>
              <a:effectLst/>
              <a:uLnTx/>
              <a:uFillTx/>
              <a:latin typeface="Arial" pitchFamily="34" charset="0"/>
              <a:ea typeface="+mn-ea"/>
              <a:cs typeface="+mn-cs"/>
            </a:endParaRPr>
          </a:p>
          <a:p>
            <a:pPr marL="723900" marR="0" lvl="0" indent="-723900" algn="ctr" defTabSz="914400" rtl="0" eaLnBrk="0" fontAlgn="base" latinLnBrk="0" hangingPunct="0">
              <a:lnSpc>
                <a:spcPct val="100000"/>
              </a:lnSpc>
              <a:spcBef>
                <a:spcPct val="20000"/>
              </a:spcBef>
              <a:spcAft>
                <a:spcPct val="0"/>
              </a:spcAft>
              <a:buClr>
                <a:srgbClr val="7E9CE8"/>
              </a:buClr>
              <a:buSzTx/>
              <a:buFont typeface="Wingdings" pitchFamily="2" charset="2"/>
              <a:buNone/>
              <a:tabLst/>
              <a:defRPr/>
            </a:pPr>
            <a:r>
              <a:rPr kumimoji="0" lang="en-GB" sz="1800" b="1" i="0" u="none" strike="noStrike" kern="1200" cap="none" spc="0" normalizeH="0" baseline="0" noProof="0" dirty="0">
                <a:ln>
                  <a:noFill/>
                </a:ln>
                <a:solidFill>
                  <a:srgbClr val="000000"/>
                </a:solidFill>
                <a:effectLst/>
                <a:uLnTx/>
                <a:uFillTx/>
                <a:latin typeface="Arial" pitchFamily="34" charset="0"/>
                <a:ea typeface="+mn-ea"/>
                <a:cs typeface="+mn-cs"/>
              </a:rPr>
              <a:t>Visiting Professor:  University of Plymouth and Edge Hill University</a:t>
            </a:r>
          </a:p>
          <a:p>
            <a:pPr marL="723900" marR="0" lvl="0" indent="-723900" algn="ctr" defTabSz="914400" rtl="0" eaLnBrk="0" fontAlgn="base" latinLnBrk="0" hangingPunct="0">
              <a:lnSpc>
                <a:spcPct val="100000"/>
              </a:lnSpc>
              <a:spcBef>
                <a:spcPct val="20000"/>
              </a:spcBef>
              <a:spcAft>
                <a:spcPct val="0"/>
              </a:spcAft>
              <a:buClr>
                <a:srgbClr val="7E9CE8"/>
              </a:buClr>
              <a:buSzTx/>
              <a:buFont typeface="Wingdings" pitchFamily="2" charset="2"/>
              <a:buNone/>
              <a:tabLst/>
              <a:defRPr/>
            </a:pPr>
            <a:r>
              <a:rPr kumimoji="0" lang="en-GB" sz="1800" b="1" i="0" u="none" strike="noStrike" kern="1200" cap="none" spc="0" normalizeH="0" baseline="0" noProof="0" dirty="0">
                <a:ln>
                  <a:noFill/>
                </a:ln>
                <a:solidFill>
                  <a:srgbClr val="000000"/>
                </a:solidFill>
                <a:effectLst/>
                <a:uLnTx/>
                <a:uFillTx/>
                <a:latin typeface="Arial" pitchFamily="34" charset="0"/>
                <a:ea typeface="+mn-ea"/>
                <a:cs typeface="+mn-cs"/>
              </a:rPr>
              <a:t>Emeritus Professor, Leeds Beckett University</a:t>
            </a:r>
          </a:p>
        </p:txBody>
      </p:sp>
      <p:sp>
        <p:nvSpPr>
          <p:cNvPr id="6" name="Action Button: Custom 5">
            <a:hlinkClick r:id="rId4" action="ppaction://hlinkpres?slideindex=1&amp;slidetitle=Slide 1" highlightClick="1"/>
          </p:cNvPr>
          <p:cNvSpPr/>
          <p:nvPr/>
        </p:nvSpPr>
        <p:spPr>
          <a:xfrm>
            <a:off x="7308380" y="2924930"/>
            <a:ext cx="1042416" cy="1042416"/>
          </a:xfrm>
          <a:prstGeom prst="actionButtonBlank">
            <a:avLst/>
          </a:prstGeom>
          <a:solidFill>
            <a:srgbClr val="FFFFFF">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4400" b="0" i="0" u="none" strike="noStrike" kern="1200" cap="none" spc="0" normalizeH="0" baseline="0" noProof="0">
              <a:ln>
                <a:noFill/>
              </a:ln>
              <a:solidFill>
                <a:srgbClr val="FFFFFF"/>
              </a:solidFill>
              <a:effectLst/>
              <a:uLnTx/>
              <a:uFillTx/>
              <a:latin typeface="Calibri" pitchFamily="34" charset="0"/>
              <a:ea typeface="+mn-ea"/>
              <a:cs typeface="+mn-cs"/>
            </a:endParaRPr>
          </a:p>
        </p:txBody>
      </p:sp>
      <p:sp>
        <p:nvSpPr>
          <p:cNvPr id="2" name="Rectangle 1"/>
          <p:cNvSpPr/>
          <p:nvPr/>
        </p:nvSpPr>
        <p:spPr>
          <a:xfrm>
            <a:off x="827480" y="3425486"/>
            <a:ext cx="6085318" cy="646331"/>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3600" b="1" i="0" u="none" strike="noStrike" kern="1200" cap="none" spc="0" normalizeH="0" baseline="0" noProof="0" dirty="0">
                <a:ln>
                  <a:noFill/>
                </a:ln>
                <a:solidFill>
                  <a:srgbClr val="FFFFFF"/>
                </a:solidFill>
                <a:effectLst/>
                <a:uLnTx/>
                <a:uFillTx/>
                <a:latin typeface="Calibri" panose="020F0502020204030204" pitchFamily="34" charset="0"/>
                <a:ea typeface="+mn-ea"/>
                <a:cs typeface="+mn-cs"/>
              </a:rPr>
              <a:t>4</a:t>
            </a:r>
            <a:r>
              <a:rPr kumimoji="0" lang="en-GB" sz="3600" b="1" i="0" u="none" strike="noStrike" kern="1200" cap="none" spc="0" normalizeH="0" baseline="30000" noProof="0" dirty="0">
                <a:ln>
                  <a:noFill/>
                </a:ln>
                <a:solidFill>
                  <a:srgbClr val="FFFFFF"/>
                </a:solidFill>
                <a:effectLst/>
                <a:uLnTx/>
                <a:uFillTx/>
                <a:latin typeface="Calibri" panose="020F0502020204030204" pitchFamily="34" charset="0"/>
                <a:ea typeface="+mn-ea"/>
                <a:cs typeface="+mn-cs"/>
              </a:rPr>
              <a:t>th</a:t>
            </a:r>
            <a:r>
              <a:rPr kumimoji="0" lang="en-GB" sz="3600" b="1" i="0" u="none" strike="noStrike" kern="1200" cap="none" spc="0" normalizeH="0" baseline="0" noProof="0" dirty="0">
                <a:ln>
                  <a:noFill/>
                </a:ln>
                <a:solidFill>
                  <a:srgbClr val="FFFFFF"/>
                </a:solidFill>
                <a:effectLst/>
                <a:uLnTx/>
                <a:uFillTx/>
                <a:latin typeface="Calibri" panose="020F0502020204030204" pitchFamily="34" charset="0"/>
                <a:ea typeface="+mn-ea"/>
                <a:cs typeface="+mn-cs"/>
              </a:rPr>
              <a:t> January,</a:t>
            </a:r>
            <a:r>
              <a:rPr kumimoji="0" lang="en-GB" sz="36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rPr>
              <a:t> </a:t>
            </a:r>
            <a:r>
              <a:rPr kumimoji="0" lang="en-GB" sz="3600" b="1" i="0" u="none" strike="noStrike" kern="1200" cap="none" spc="0" normalizeH="0" baseline="0" noProof="0" dirty="0">
                <a:ln>
                  <a:noFill/>
                </a:ln>
                <a:solidFill>
                  <a:srgbClr val="FFFFFF"/>
                </a:solidFill>
                <a:effectLst/>
                <a:uLnTx/>
                <a:uFillTx/>
                <a:latin typeface="Calibri" panose="020F0502020204030204" pitchFamily="34" charset="0"/>
                <a:ea typeface="+mn-ea"/>
                <a:cs typeface="+mn-cs"/>
              </a:rPr>
              <a:t>2018</a:t>
            </a:r>
          </a:p>
        </p:txBody>
      </p:sp>
    </p:spTree>
    <p:extLst>
      <p:ext uri="{BB962C8B-B14F-4D97-AF65-F5344CB8AC3E}">
        <p14:creationId xmlns:p14="http://schemas.microsoft.com/office/powerpoint/2010/main" val="99384944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dirty="0">
                <a:solidFill>
                  <a:srgbClr val="008000"/>
                </a:solidFill>
                <a:latin typeface="Calibri" panose="020F0502020204030204" pitchFamily="34" charset="0"/>
                <a:cs typeface="Calibri" panose="020F0502020204030204" pitchFamily="34" charset="0"/>
              </a:rPr>
              <a:t>Intentions</a:t>
            </a:r>
          </a:p>
        </p:txBody>
      </p:sp>
      <p:sp>
        <p:nvSpPr>
          <p:cNvPr id="3" name="Content Placeholder 2"/>
          <p:cNvSpPr>
            <a:spLocks noGrp="1"/>
          </p:cNvSpPr>
          <p:nvPr>
            <p:ph idx="1"/>
          </p:nvPr>
        </p:nvSpPr>
        <p:spPr/>
        <p:txBody>
          <a:bodyPr/>
          <a:lstStyle/>
          <a:p>
            <a:r>
              <a:rPr lang="en-GB" dirty="0"/>
              <a:t>Today, we’ll link assessment and feedback to the factors underpinning successful learning which we discussed yesterday.</a:t>
            </a:r>
          </a:p>
          <a:p>
            <a:endParaRPr lang="en-GB" dirty="0"/>
          </a:p>
          <a:p>
            <a:pPr marL="0" indent="0">
              <a:buNone/>
            </a:pPr>
            <a:endParaRPr lang="en-GB" dirty="0"/>
          </a:p>
        </p:txBody>
      </p:sp>
    </p:spTree>
    <p:extLst>
      <p:ext uri="{BB962C8B-B14F-4D97-AF65-F5344CB8AC3E}">
        <p14:creationId xmlns:p14="http://schemas.microsoft.com/office/powerpoint/2010/main" val="1128939423"/>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b="1" dirty="0">
                <a:solidFill>
                  <a:srgbClr val="008000"/>
                </a:solidFill>
                <a:latin typeface="Calibri" pitchFamily="34" charset="0"/>
              </a:rPr>
              <a:t>Getting to know each other</a:t>
            </a:r>
          </a:p>
        </p:txBody>
      </p:sp>
      <p:sp>
        <p:nvSpPr>
          <p:cNvPr id="3" name="Content Placeholder 2"/>
          <p:cNvSpPr>
            <a:spLocks noGrp="1"/>
          </p:cNvSpPr>
          <p:nvPr>
            <p:ph idx="1"/>
          </p:nvPr>
        </p:nvSpPr>
        <p:spPr>
          <a:xfrm>
            <a:off x="358777" y="1123963"/>
            <a:ext cx="8605838" cy="4743440"/>
          </a:xfrm>
        </p:spPr>
        <p:txBody>
          <a:bodyPr/>
          <a:lstStyle/>
          <a:p>
            <a:pPr>
              <a:buNone/>
            </a:pPr>
            <a:r>
              <a:rPr lang="en-GB" dirty="0"/>
              <a:t>In turn, please..</a:t>
            </a:r>
          </a:p>
          <a:p>
            <a:pPr>
              <a:buFont typeface="+mj-lt"/>
              <a:buAutoNum type="arabicPeriod"/>
            </a:pPr>
            <a:r>
              <a:rPr lang="en-GB" dirty="0"/>
              <a:t>Say one or two sentences about... </a:t>
            </a:r>
          </a:p>
          <a:p>
            <a:pPr lvl="1"/>
            <a:r>
              <a:rPr lang="en-GB" dirty="0">
                <a:solidFill>
                  <a:srgbClr val="008000"/>
                </a:solidFill>
              </a:rPr>
              <a:t> who you are</a:t>
            </a:r>
            <a:r>
              <a:rPr lang="en-GB" dirty="0"/>
              <a:t>, </a:t>
            </a:r>
          </a:p>
          <a:p>
            <a:pPr lvl="1"/>
            <a:r>
              <a:rPr lang="en-GB" dirty="0">
                <a:solidFill>
                  <a:srgbClr val="990000"/>
                </a:solidFill>
              </a:rPr>
              <a:t> where you come from</a:t>
            </a:r>
            <a:r>
              <a:rPr lang="en-GB" dirty="0"/>
              <a:t>, and </a:t>
            </a:r>
          </a:p>
          <a:p>
            <a:pPr lvl="1"/>
            <a:r>
              <a:rPr lang="en-GB" dirty="0">
                <a:solidFill>
                  <a:srgbClr val="FF0000"/>
                </a:solidFill>
              </a:rPr>
              <a:t> what you do</a:t>
            </a:r>
            <a:r>
              <a:rPr lang="en-GB" dirty="0"/>
              <a:t>.</a:t>
            </a:r>
          </a:p>
          <a:p>
            <a:pPr lvl="1">
              <a:buNone/>
            </a:pPr>
            <a:r>
              <a:rPr lang="en-GB" sz="4400" dirty="0">
                <a:solidFill>
                  <a:srgbClr val="990000"/>
                </a:solidFill>
                <a:highlight>
                  <a:srgbClr val="FFFFFF"/>
                </a:highlight>
                <a:latin typeface="Creepy" pitchFamily="82" charset="0"/>
              </a:rPr>
              <a:t>				</a:t>
            </a:r>
            <a:r>
              <a:rPr lang="en-GB" sz="4400" dirty="0">
                <a:solidFill>
                  <a:srgbClr val="990000"/>
                </a:solidFill>
                <a:highlight>
                  <a:srgbClr val="FFFF00"/>
                </a:highlight>
                <a:latin typeface="Creepy" pitchFamily="82" charset="0"/>
              </a:rPr>
              <a:t>In one breath! </a:t>
            </a:r>
          </a:p>
          <a:p>
            <a:pPr>
              <a:buFont typeface="+mj-lt"/>
              <a:buAutoNum type="arabicPeriod"/>
            </a:pPr>
            <a:r>
              <a:rPr lang="en-GB" dirty="0">
                <a:solidFill>
                  <a:srgbClr val="FF0000"/>
                </a:solidFill>
              </a:rPr>
              <a:t>(Optional)</a:t>
            </a:r>
            <a:r>
              <a:rPr lang="en-GB" dirty="0"/>
              <a:t> Share with us one thing that you’re dead good at or really proud of.</a:t>
            </a:r>
          </a:p>
        </p:txBody>
      </p:sp>
    </p:spTree>
    <p:extLst>
      <p:ext uri="{BB962C8B-B14F-4D97-AF65-F5344CB8AC3E}">
        <p14:creationId xmlns:p14="http://schemas.microsoft.com/office/powerpoint/2010/main" val="81207523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90.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250825" y="188917"/>
            <a:ext cx="8713788" cy="575717"/>
          </a:xfrm>
        </p:spPr>
        <p:txBody>
          <a:bodyPr/>
          <a:lstStyle/>
          <a:p>
            <a:pPr eaLnBrk="1" hangingPunct="1"/>
            <a:r>
              <a:rPr lang="en-GB" sz="3600" b="1" dirty="0"/>
              <a:t>Intended learning outcomes</a:t>
            </a:r>
          </a:p>
        </p:txBody>
      </p:sp>
      <p:sp>
        <p:nvSpPr>
          <p:cNvPr id="110595" name="Rectangle 3"/>
          <p:cNvSpPr>
            <a:spLocks noGrp="1" noChangeArrowheads="1"/>
          </p:cNvSpPr>
          <p:nvPr>
            <p:ph idx="1"/>
          </p:nvPr>
        </p:nvSpPr>
        <p:spPr>
          <a:xfrm>
            <a:off x="0" y="1052670"/>
            <a:ext cx="9144000" cy="5805331"/>
          </a:xfrm>
        </p:spPr>
        <p:txBody>
          <a:bodyPr/>
          <a:lstStyle/>
          <a:p>
            <a:pPr>
              <a:buNone/>
            </a:pPr>
            <a:r>
              <a:rPr lang="en-US" dirty="0"/>
              <a:t>After participating in this session, you should be better able to:</a:t>
            </a:r>
          </a:p>
          <a:p>
            <a:pPr lvl="0">
              <a:buFont typeface="+mj-lt"/>
              <a:buAutoNum type="arabicPeriod"/>
            </a:pPr>
            <a:r>
              <a:rPr lang="en-GB" dirty="0"/>
              <a:t>Look at how to ensure that students are engaged in class sessions; </a:t>
            </a:r>
          </a:p>
          <a:p>
            <a:pPr lvl="0">
              <a:buFont typeface="+mj-lt"/>
              <a:buAutoNum type="arabicPeriod"/>
            </a:pPr>
            <a:r>
              <a:rPr lang="en-GB" dirty="0"/>
              <a:t>Ensure that students benefit from feedback and feed-forward;</a:t>
            </a:r>
          </a:p>
          <a:p>
            <a:pPr lvl="0">
              <a:buFont typeface="+mj-lt"/>
              <a:buAutoNum type="arabicPeriod"/>
            </a:pPr>
            <a:r>
              <a:rPr lang="en-GB" dirty="0"/>
              <a:t>Make assessment fit-for-purpose, and linked strongly to learning.</a:t>
            </a:r>
          </a:p>
          <a:p>
            <a:pPr marL="0" lvl="0" indent="0">
              <a:buNone/>
            </a:pPr>
            <a:endParaRPr lang="en-GB" dirty="0"/>
          </a:p>
        </p:txBody>
      </p:sp>
    </p:spTree>
    <p:extLst>
      <p:ext uri="{BB962C8B-B14F-4D97-AF65-F5344CB8AC3E}">
        <p14:creationId xmlns:p14="http://schemas.microsoft.com/office/powerpoint/2010/main" val="277792416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059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5" grpId="0" build="p"/>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AF729-5C28-458A-A893-195EEA75D336}"/>
              </a:ext>
            </a:extLst>
          </p:cNvPr>
          <p:cNvSpPr>
            <a:spLocks noGrp="1"/>
          </p:cNvSpPr>
          <p:nvPr>
            <p:ph type="title"/>
          </p:nvPr>
        </p:nvSpPr>
        <p:spPr/>
        <p:txBody>
          <a:bodyPr/>
          <a:lstStyle/>
          <a:p>
            <a:r>
              <a:rPr lang="en-GB" b="1" dirty="0"/>
              <a:t>Outline programme</a:t>
            </a:r>
          </a:p>
        </p:txBody>
      </p:sp>
      <p:sp>
        <p:nvSpPr>
          <p:cNvPr id="3" name="Content Placeholder 2">
            <a:extLst>
              <a:ext uri="{FF2B5EF4-FFF2-40B4-BE49-F238E27FC236}">
                <a16:creationId xmlns:a16="http://schemas.microsoft.com/office/drawing/2014/main" id="{DB1329A9-0FFD-432D-B7F2-4A8168DAE78E}"/>
              </a:ext>
            </a:extLst>
          </p:cNvPr>
          <p:cNvSpPr>
            <a:spLocks noGrp="1"/>
          </p:cNvSpPr>
          <p:nvPr>
            <p:ph idx="1"/>
          </p:nvPr>
        </p:nvSpPr>
        <p:spPr>
          <a:xfrm>
            <a:off x="304800" y="1137373"/>
            <a:ext cx="8605838" cy="4670425"/>
          </a:xfrm>
        </p:spPr>
        <p:txBody>
          <a:bodyPr/>
          <a:lstStyle/>
          <a:p>
            <a:pPr marL="1163638" indent="-1163638">
              <a:buNone/>
            </a:pPr>
            <a:r>
              <a:rPr lang="en-GB" sz="2800" dirty="0"/>
              <a:t>0945	Fit for purpose assessment and feedback: what the gurus say: presentation and exercises.</a:t>
            </a:r>
          </a:p>
          <a:p>
            <a:pPr marL="1163638" indent="-1163638">
              <a:buNone/>
            </a:pPr>
            <a:r>
              <a:rPr lang="en-GB" sz="2800" dirty="0"/>
              <a:t>1000	Giving better feedback to more students in less time: exercise and discussion.</a:t>
            </a:r>
          </a:p>
          <a:p>
            <a:pPr marL="1163638" indent="-1163638">
              <a:buNone/>
            </a:pPr>
            <a:r>
              <a:rPr lang="en-GB" sz="2800" dirty="0"/>
              <a:t>1100 	Coffee break</a:t>
            </a:r>
          </a:p>
          <a:p>
            <a:pPr marL="1163638" indent="-1163638">
              <a:buNone/>
            </a:pPr>
            <a:r>
              <a:rPr lang="en-GB" sz="2800" dirty="0"/>
              <a:t>1120	Involving students in their own, and each other’s assessment: input and exercises</a:t>
            </a:r>
          </a:p>
          <a:p>
            <a:pPr marL="1163638" indent="-1163638">
              <a:buNone/>
            </a:pPr>
            <a:r>
              <a:rPr lang="en-GB" sz="2800" dirty="0"/>
              <a:t>1200	Questions and discussion arising from Day 2.</a:t>
            </a:r>
          </a:p>
          <a:p>
            <a:pPr marL="1163638" indent="-1163638">
              <a:buNone/>
            </a:pPr>
            <a:r>
              <a:rPr lang="en-GB" sz="2800" dirty="0"/>
              <a:t>1215 	Close of Day 2.</a:t>
            </a:r>
          </a:p>
          <a:p>
            <a:pPr marL="0" indent="0">
              <a:buNone/>
            </a:pPr>
            <a:endParaRPr lang="en-GB" dirty="0"/>
          </a:p>
        </p:txBody>
      </p:sp>
    </p:spTree>
    <p:extLst>
      <p:ext uri="{BB962C8B-B14F-4D97-AF65-F5344CB8AC3E}">
        <p14:creationId xmlns:p14="http://schemas.microsoft.com/office/powerpoint/2010/main" val="2968548668"/>
      </p:ext>
    </p:extLst>
  </p:cSld>
  <p:clrMapOvr>
    <a:masterClrMapping/>
  </p:clrMapOvr>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24C755D-7D94-47C2-808B-48B554B811E6}"/>
              </a:ext>
            </a:extLst>
          </p:cNvPr>
          <p:cNvSpPr>
            <a:spLocks noGrp="1"/>
          </p:cNvSpPr>
          <p:nvPr>
            <p:ph type="title"/>
          </p:nvPr>
        </p:nvSpPr>
        <p:spPr/>
        <p:txBody>
          <a:bodyPr/>
          <a:lstStyle/>
          <a:p>
            <a:r>
              <a:rPr lang="en-GB" dirty="0">
                <a:latin typeface="Times New Roman" panose="02020603050405020304" pitchFamily="18" charset="0"/>
                <a:cs typeface="Times New Roman" panose="02020603050405020304" pitchFamily="18" charset="0"/>
              </a:rPr>
              <a:t>Resume of yesterday….</a:t>
            </a:r>
          </a:p>
        </p:txBody>
      </p:sp>
      <p:sp>
        <p:nvSpPr>
          <p:cNvPr id="5" name="Content Placeholder 4">
            <a:extLst>
              <a:ext uri="{FF2B5EF4-FFF2-40B4-BE49-F238E27FC236}">
                <a16:creationId xmlns:a16="http://schemas.microsoft.com/office/drawing/2014/main" id="{99B7AC9C-C85F-42D5-80BE-2CB4E5A98BCF}"/>
              </a:ext>
            </a:extLst>
          </p:cNvPr>
          <p:cNvSpPr>
            <a:spLocks noGrp="1"/>
          </p:cNvSpPr>
          <p:nvPr>
            <p:ph idx="1"/>
          </p:nvPr>
        </p:nvSpPr>
        <p:spPr/>
        <p:txBody>
          <a:bodyPr/>
          <a:lstStyle/>
          <a:p>
            <a:r>
              <a:rPr lang="en-GB" dirty="0"/>
              <a:t>Here are some highlights from yesterday…</a:t>
            </a:r>
          </a:p>
        </p:txBody>
      </p:sp>
      <p:sp>
        <p:nvSpPr>
          <p:cNvPr id="6" name="TextBox 5">
            <a:extLst>
              <a:ext uri="{FF2B5EF4-FFF2-40B4-BE49-F238E27FC236}">
                <a16:creationId xmlns:a16="http://schemas.microsoft.com/office/drawing/2014/main" id="{0719836A-50EA-43FC-A409-2EB6AF3CADD9}"/>
              </a:ext>
            </a:extLst>
          </p:cNvPr>
          <p:cNvSpPr txBox="1"/>
          <p:nvPr/>
        </p:nvSpPr>
        <p:spPr>
          <a:xfrm>
            <a:off x="4114800" y="3006436"/>
            <a:ext cx="65" cy="615553"/>
          </a:xfrm>
          <a:prstGeom prst="rect">
            <a:avLst/>
          </a:prstGeom>
          <a:noFill/>
        </p:spPr>
        <p:txBody>
          <a:bodyPr wrap="none" lIns="0" tIns="0" rIns="0" bIns="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Tree>
    <p:extLst>
      <p:ext uri="{BB962C8B-B14F-4D97-AF65-F5344CB8AC3E}">
        <p14:creationId xmlns:p14="http://schemas.microsoft.com/office/powerpoint/2010/main" val="3630237345"/>
      </p:ext>
    </p:extLst>
  </p:cSld>
  <p:clrMapOvr>
    <a:masterClrMapping/>
  </p:clrMapOvr>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ChangeArrowheads="1"/>
          </p:cNvSpPr>
          <p:nvPr/>
        </p:nvSpPr>
        <p:spPr bwMode="auto">
          <a:xfrm>
            <a:off x="3810000" y="4618038"/>
            <a:ext cx="1447800" cy="579437"/>
          </a:xfrm>
          <a:prstGeom prst="rect">
            <a:avLst/>
          </a:prstGeom>
          <a:noFill/>
          <a:ln w="9525">
            <a:noFill/>
            <a:miter lim="800000"/>
            <a:headEnd/>
            <a:tailEnd/>
          </a:ln>
        </p:spPr>
        <p:txBody>
          <a:bodyPr lIns="92075" tIns="46038" rIns="92075" bIns="46038">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Comic Sans MS" pitchFamily="66" charset="0"/>
                <a:ea typeface="+mn-ea"/>
                <a:cs typeface="+mn-cs"/>
              </a:rPr>
              <a:t>Doing</a:t>
            </a:r>
          </a:p>
        </p:txBody>
      </p:sp>
      <p:sp>
        <p:nvSpPr>
          <p:cNvPr id="9" name="AutoShape 9">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3" name="Rectangle 2"/>
          <p:cNvSpPr>
            <a:spLocks noChangeArrowheads="1"/>
          </p:cNvSpPr>
          <p:nvPr/>
        </p:nvSpPr>
        <p:spPr bwMode="auto">
          <a:xfrm>
            <a:off x="0" y="0"/>
            <a:ext cx="9144000" cy="1752600"/>
          </a:xfrm>
          <a:prstGeom prst="rect">
            <a:avLst/>
          </a:prstGeom>
          <a:noFill/>
          <a:ln w="12700">
            <a:noFill/>
            <a:miter lim="800000"/>
            <a:headEnd/>
            <a:tailEnd/>
          </a:ln>
        </p:spPr>
        <p:txBody>
          <a:bodyPr lIns="92075" tIns="46038" rIns="92075" bIns="46038" anchor="ct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4400" b="1" i="0" u="none" strike="noStrike" kern="1200" cap="none" spc="0" normalizeH="0" baseline="0" noProof="0" dirty="0">
                <a:ln>
                  <a:noFill/>
                </a:ln>
                <a:solidFill>
                  <a:srgbClr val="CCFF33"/>
                </a:solidFill>
                <a:effectLst/>
                <a:uLnTx/>
                <a:uFillTx/>
                <a:latin typeface="Comic Sans MS" pitchFamily="66" charset="0"/>
                <a:ea typeface="+mn-ea"/>
                <a:cs typeface="+mn-cs"/>
              </a:rPr>
              <a:t>Ripples on a pond….</a:t>
            </a:r>
          </a:p>
        </p:txBody>
      </p:sp>
      <p:sp>
        <p:nvSpPr>
          <p:cNvPr id="14" name="Oval 4"/>
          <p:cNvSpPr>
            <a:spLocks noChangeArrowheads="1"/>
          </p:cNvSpPr>
          <p:nvPr/>
        </p:nvSpPr>
        <p:spPr bwMode="auto">
          <a:xfrm>
            <a:off x="228600" y="-228600"/>
            <a:ext cx="8305800" cy="7924800"/>
          </a:xfrm>
          <a:prstGeom prst="ellipse">
            <a:avLst/>
          </a:prstGeom>
          <a:solidFill>
            <a:srgbClr val="33CC33"/>
          </a:solidFill>
          <a:ln w="12700">
            <a:solidFill>
              <a:schemeClr val="tx1"/>
            </a:solidFill>
            <a:round/>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5" name="Oval 5"/>
          <p:cNvSpPr>
            <a:spLocks noChangeArrowheads="1"/>
          </p:cNvSpPr>
          <p:nvPr/>
        </p:nvSpPr>
        <p:spPr bwMode="auto">
          <a:xfrm>
            <a:off x="762000" y="228600"/>
            <a:ext cx="7162800" cy="6934200"/>
          </a:xfrm>
          <a:prstGeom prst="ellipse">
            <a:avLst/>
          </a:prstGeom>
          <a:solidFill>
            <a:schemeClr val="tx2"/>
          </a:solidFill>
          <a:ln w="12700">
            <a:solidFill>
              <a:schemeClr val="tx1"/>
            </a:solidFill>
            <a:round/>
            <a:headEnd type="none" w="sm" len="sm"/>
            <a:tailEnd type="none" w="sm" len="sm"/>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6" name="Oval 6">
            <a:hlinkClick r:id="" action="ppaction://hlinkshowjump?jump=previousslide"/>
          </p:cNvPr>
          <p:cNvSpPr>
            <a:spLocks noChangeArrowheads="1"/>
          </p:cNvSpPr>
          <p:nvPr/>
        </p:nvSpPr>
        <p:spPr bwMode="auto">
          <a:xfrm>
            <a:off x="1295400" y="762000"/>
            <a:ext cx="6096000" cy="594360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7" name="Oval 7"/>
          <p:cNvSpPr>
            <a:spLocks noChangeArrowheads="1"/>
          </p:cNvSpPr>
          <p:nvPr/>
        </p:nvSpPr>
        <p:spPr bwMode="auto">
          <a:xfrm>
            <a:off x="2006600" y="1549400"/>
            <a:ext cx="4749800" cy="4445000"/>
          </a:xfrm>
          <a:prstGeom prst="ellipse">
            <a:avLst/>
          </a:prstGeom>
          <a:solidFill>
            <a:srgbClr val="FF99FF"/>
          </a:solidFill>
          <a:ln w="50800">
            <a:solidFill>
              <a:schemeClr val="tx1"/>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8" name="Oval 8"/>
          <p:cNvSpPr>
            <a:spLocks noChangeArrowheads="1"/>
          </p:cNvSpPr>
          <p:nvPr/>
        </p:nvSpPr>
        <p:spPr bwMode="auto">
          <a:xfrm>
            <a:off x="2692400" y="2082800"/>
            <a:ext cx="3378200" cy="3302000"/>
          </a:xfrm>
          <a:prstGeom prst="ellipse">
            <a:avLst/>
          </a:prstGeom>
          <a:solidFill>
            <a:srgbClr val="FF3300"/>
          </a:solidFill>
          <a:ln w="50800">
            <a:solidFill>
              <a:schemeClr val="tx1"/>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9" name="Oval 9"/>
          <p:cNvSpPr>
            <a:spLocks noChangeArrowheads="1"/>
          </p:cNvSpPr>
          <p:nvPr/>
        </p:nvSpPr>
        <p:spPr bwMode="auto">
          <a:xfrm>
            <a:off x="3378200" y="2844800"/>
            <a:ext cx="1930400" cy="1778000"/>
          </a:xfrm>
          <a:prstGeom prst="ellipse">
            <a:avLst/>
          </a:prstGeom>
          <a:solidFill>
            <a:srgbClr val="FFFF66"/>
          </a:solidFill>
          <a:ln w="50800">
            <a:solidFill>
              <a:schemeClr val="tx1"/>
            </a:solidFill>
            <a:round/>
            <a:headEnd/>
            <a:tailEnd/>
          </a:ln>
        </p:spPr>
        <p:txBody>
          <a:bodyPr wrap="none" lIns="92075" tIns="46038" rIns="92075" bIns="46038"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Comic Sans MS" pitchFamily="66" charset="0"/>
                <a:ea typeface="+mn-ea"/>
                <a:cs typeface="+mn-cs"/>
              </a:rPr>
              <a:t>Wanting/</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Comic Sans MS" pitchFamily="66" charset="0"/>
                <a:ea typeface="+mn-ea"/>
                <a:cs typeface="+mn-cs"/>
              </a:rPr>
              <a:t>Needing</a:t>
            </a:r>
          </a:p>
        </p:txBody>
      </p:sp>
      <p:sp>
        <p:nvSpPr>
          <p:cNvPr id="20" name="Rectangle 10"/>
          <p:cNvSpPr>
            <a:spLocks noChangeArrowheads="1"/>
          </p:cNvSpPr>
          <p:nvPr/>
        </p:nvSpPr>
        <p:spPr bwMode="auto">
          <a:xfrm>
            <a:off x="3810000" y="4618038"/>
            <a:ext cx="1447800" cy="579437"/>
          </a:xfrm>
          <a:prstGeom prst="rect">
            <a:avLst/>
          </a:prstGeom>
          <a:noFill/>
          <a:ln w="9525">
            <a:noFill/>
            <a:miter lim="800000"/>
            <a:headEnd/>
            <a:tailEnd/>
          </a:ln>
        </p:spPr>
        <p:txBody>
          <a:bodyPr lIns="92075" tIns="46038" rIns="92075" bIns="46038">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Comic Sans MS" pitchFamily="66" charset="0"/>
                <a:ea typeface="+mn-ea"/>
                <a:cs typeface="+mn-cs"/>
              </a:rPr>
              <a:t>Doing</a:t>
            </a:r>
          </a:p>
        </p:txBody>
      </p:sp>
      <p:sp>
        <p:nvSpPr>
          <p:cNvPr id="21" name="Rectangle 11"/>
          <p:cNvSpPr>
            <a:spLocks noChangeArrowheads="1"/>
          </p:cNvSpPr>
          <p:nvPr/>
        </p:nvSpPr>
        <p:spPr bwMode="auto">
          <a:xfrm>
            <a:off x="3505200" y="6065838"/>
            <a:ext cx="2514600" cy="579437"/>
          </a:xfrm>
          <a:prstGeom prst="rect">
            <a:avLst/>
          </a:prstGeom>
          <a:noFill/>
          <a:ln w="9525">
            <a:noFill/>
            <a:miter lim="800000"/>
            <a:headEnd/>
            <a:tailEnd/>
          </a:ln>
        </p:spPr>
        <p:txBody>
          <a:bodyPr lIns="92075" tIns="46038" rIns="92075" bIns="46038">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Comic Sans MS" pitchFamily="66" charset="0"/>
                <a:ea typeface="+mn-ea"/>
                <a:cs typeface="+mn-cs"/>
              </a:rPr>
              <a:t>Feedback</a:t>
            </a:r>
          </a:p>
        </p:txBody>
      </p:sp>
      <p:sp>
        <p:nvSpPr>
          <p:cNvPr id="22" name="Text Box 13"/>
          <p:cNvSpPr txBox="1">
            <a:spLocks noChangeArrowheads="1"/>
          </p:cNvSpPr>
          <p:nvPr/>
        </p:nvSpPr>
        <p:spPr bwMode="auto">
          <a:xfrm>
            <a:off x="6429388" y="571480"/>
            <a:ext cx="2438400" cy="1354217"/>
          </a:xfrm>
          <a:prstGeom prst="rect">
            <a:avLst/>
          </a:prstGeom>
          <a:solidFill>
            <a:srgbClr val="33CC33"/>
          </a:solidFill>
          <a:ln w="12700">
            <a:noFill/>
            <a:miter lim="800000"/>
            <a:headEnd type="none" w="sm" len="sm"/>
            <a:tailEnd type="none" w="sm" len="sm"/>
          </a:ln>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GB" sz="3200" b="1" i="0" u="none" strike="noStrike" kern="1200" cap="none" spc="0" normalizeH="0" baseline="0" noProof="0" dirty="0">
                <a:ln>
                  <a:noFill/>
                </a:ln>
                <a:solidFill>
                  <a:srgbClr val="FFFF00"/>
                </a:solidFill>
                <a:effectLst/>
                <a:uLnTx/>
                <a:uFillTx/>
                <a:latin typeface="Comic Sans MS" pitchFamily="66" charset="0"/>
                <a:ea typeface="+mn-ea"/>
                <a:cs typeface="+mn-cs"/>
              </a:rPr>
              <a:t>Assessing</a:t>
            </a:r>
          </a:p>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GB" sz="2000" b="1" i="0" u="none" strike="noStrike" kern="1200" cap="none" spc="0" normalizeH="0" baseline="0" noProof="0" dirty="0">
                <a:ln>
                  <a:noFill/>
                </a:ln>
                <a:solidFill>
                  <a:srgbClr val="FFFF00"/>
                </a:solidFill>
                <a:effectLst/>
                <a:uLnTx/>
                <a:uFillTx/>
                <a:latin typeface="Comic Sans MS" pitchFamily="66" charset="0"/>
                <a:ea typeface="+mn-ea"/>
                <a:cs typeface="+mn-cs"/>
              </a:rPr>
              <a:t>making informed judgements</a:t>
            </a:r>
          </a:p>
        </p:txBody>
      </p:sp>
      <p:sp>
        <p:nvSpPr>
          <p:cNvPr id="23" name="AutoShape 16">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4" name="Rectangle 17"/>
          <p:cNvSpPr>
            <a:spLocks noChangeArrowheads="1"/>
          </p:cNvSpPr>
          <p:nvPr/>
        </p:nvSpPr>
        <p:spPr bwMode="auto">
          <a:xfrm>
            <a:off x="2987675" y="5157788"/>
            <a:ext cx="2795588" cy="579437"/>
          </a:xfrm>
          <a:prstGeom prst="rect">
            <a:avLst/>
          </a:prstGeom>
          <a:noFill/>
          <a:ln w="9525">
            <a:noFill/>
            <a:miter lim="800000"/>
            <a:headEnd/>
            <a:tailEnd/>
          </a:ln>
        </p:spPr>
        <p:txBody>
          <a:bodyPr lIns="92075" tIns="46038" rIns="92075" bIns="46038">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Comic Sans MS" pitchFamily="66" charset="0"/>
                <a:ea typeface="+mn-ea"/>
                <a:cs typeface="+mn-cs"/>
              </a:rPr>
              <a:t>Making sense</a:t>
            </a:r>
          </a:p>
        </p:txBody>
      </p:sp>
      <p:sp>
        <p:nvSpPr>
          <p:cNvPr id="25" name="Text Box 12"/>
          <p:cNvSpPr txBox="1">
            <a:spLocks noChangeArrowheads="1"/>
          </p:cNvSpPr>
          <p:nvPr/>
        </p:nvSpPr>
        <p:spPr bwMode="auto">
          <a:xfrm>
            <a:off x="714348" y="142852"/>
            <a:ext cx="7494671" cy="646331"/>
          </a:xfrm>
          <a:prstGeom prst="rect">
            <a:avLst/>
          </a:prstGeom>
          <a:noFill/>
          <a:ln w="12700">
            <a:noFill/>
            <a:miter lim="800000"/>
            <a:headEnd type="none" w="sm" len="sm"/>
            <a:tailEnd type="none" w="sm" len="sm"/>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3600" b="1" i="0" u="none" strike="noStrike" kern="1200" cap="none" spc="0" normalizeH="0" baseline="0" noProof="0" dirty="0">
                <a:ln>
                  <a:noFill/>
                </a:ln>
                <a:solidFill>
                  <a:srgbClr val="FFFFFF"/>
                </a:solidFill>
                <a:effectLst/>
                <a:uLnTx/>
                <a:uFillTx/>
                <a:latin typeface="Comic Sans MS" pitchFamily="66" charset="0"/>
                <a:ea typeface="+mn-ea"/>
                <a:cs typeface="+mn-cs"/>
              </a:rPr>
              <a:t>Verbalising</a:t>
            </a:r>
          </a:p>
        </p:txBody>
      </p:sp>
      <p:sp>
        <p:nvSpPr>
          <p:cNvPr id="26" name="Text Box 12"/>
          <p:cNvSpPr txBox="1">
            <a:spLocks noChangeArrowheads="1"/>
          </p:cNvSpPr>
          <p:nvPr/>
        </p:nvSpPr>
        <p:spPr bwMode="auto">
          <a:xfrm>
            <a:off x="0" y="0"/>
            <a:ext cx="9144000" cy="8494633"/>
          </a:xfrm>
          <a:prstGeom prst="rect">
            <a:avLst/>
          </a:prstGeom>
          <a:solidFill>
            <a:srgbClr val="FFFFCC">
              <a:alpha val="94118"/>
            </a:srgbClr>
          </a:solidFill>
          <a:ln w="9525">
            <a:noFill/>
            <a:miter lim="800000"/>
            <a:headEnd/>
            <a:tailEnd/>
          </a:ln>
        </p:spPr>
        <p:txBody>
          <a:bodyPr wrap="square">
            <a:spAutoFit/>
          </a:bodyPr>
          <a:lstStyle/>
          <a:p>
            <a:pPr marL="633413" marR="0" lvl="0" indent="-633413" algn="l" defTabSz="914400" rtl="0" eaLnBrk="0" fontAlgn="base" latinLnBrk="0" hangingPunct="0">
              <a:lnSpc>
                <a:spcPct val="90000"/>
              </a:lnSpc>
              <a:spcBef>
                <a:spcPct val="30000"/>
              </a:spcBef>
              <a:spcAft>
                <a:spcPct val="0"/>
              </a:spcAft>
              <a:buClr>
                <a:srgbClr val="009900"/>
              </a:buClr>
              <a:buSzTx/>
              <a:buFont typeface="+mj-lt"/>
              <a:buAutoNum type="arabicPeriod"/>
              <a:tabLst/>
              <a:defRPr/>
            </a:pPr>
            <a:endParaRPr kumimoji="0" lang="en-GB" sz="2800" b="1" i="0" u="none" strike="noStrike" kern="1200" cap="none" spc="0" normalizeH="0" baseline="0" noProof="0" dirty="0">
              <a:ln>
                <a:noFill/>
              </a:ln>
              <a:solidFill>
                <a:srgbClr val="59178A"/>
              </a:solidFill>
              <a:effectLst/>
              <a:uLnTx/>
              <a:uFillTx/>
              <a:latin typeface="Calibri"/>
              <a:ea typeface="+mn-ea"/>
              <a:cs typeface="+mn-cs"/>
            </a:endParaRPr>
          </a:p>
          <a:p>
            <a:pPr marL="0" marR="0" lvl="0" indent="0" algn="l" defTabSz="914400" rtl="0" eaLnBrk="0" fontAlgn="base" latinLnBrk="0" hangingPunct="0">
              <a:lnSpc>
                <a:spcPct val="90000"/>
              </a:lnSpc>
              <a:spcBef>
                <a:spcPct val="30000"/>
              </a:spcBef>
              <a:spcAft>
                <a:spcPct val="0"/>
              </a:spcAft>
              <a:buClr>
                <a:srgbClr val="009900"/>
              </a:buClr>
              <a:buSzTx/>
              <a:buFontTx/>
              <a:buNone/>
              <a:tabLst/>
              <a:defRPr/>
            </a:pPr>
            <a:endParaRPr kumimoji="0" lang="en-GB" sz="2800" b="1" i="0" u="none" strike="noStrike" kern="1200" cap="none" spc="0" normalizeH="0" baseline="0" noProof="0" dirty="0">
              <a:ln>
                <a:noFill/>
              </a:ln>
              <a:solidFill>
                <a:srgbClr val="59178A"/>
              </a:solidFill>
              <a:effectLst/>
              <a:uLnTx/>
              <a:uFillTx/>
              <a:latin typeface="Calibri"/>
              <a:ea typeface="+mn-ea"/>
              <a:cs typeface="+mn-cs"/>
            </a:endParaRPr>
          </a:p>
          <a:p>
            <a:pPr marL="633413" marR="0" lvl="0" indent="-633413" algn="l" defTabSz="914400" rtl="0" eaLnBrk="0" fontAlgn="base" latinLnBrk="0" hangingPunct="0">
              <a:lnSpc>
                <a:spcPct val="90000"/>
              </a:lnSpc>
              <a:spcBef>
                <a:spcPct val="30000"/>
              </a:spcBef>
              <a:spcAft>
                <a:spcPct val="0"/>
              </a:spcAft>
              <a:buClr>
                <a:srgbClr val="009900"/>
              </a:buClr>
              <a:buSzTx/>
              <a:buFont typeface="+mj-lt"/>
              <a:buAutoNum type="arabicPeriod"/>
              <a:tabLst/>
              <a:defRPr/>
            </a:pPr>
            <a:r>
              <a:rPr kumimoji="0" lang="en-GB" sz="2800" b="1" i="0" u="none" strike="noStrike" kern="1200" cap="none" spc="0" normalizeH="0" baseline="0" noProof="0" dirty="0">
                <a:ln>
                  <a:noFill/>
                </a:ln>
                <a:solidFill>
                  <a:srgbClr val="59178A"/>
                </a:solidFill>
                <a:effectLst/>
                <a:uLnTx/>
                <a:uFillTx/>
                <a:latin typeface="Calibri"/>
                <a:ea typeface="+mn-ea"/>
                <a:cs typeface="+mn-cs"/>
              </a:rPr>
              <a:t>Striving to enhance our students’ </a:t>
            </a:r>
            <a:r>
              <a:rPr kumimoji="0" lang="en-GB" sz="2800" b="1" i="0" u="none" strike="noStrike" kern="1200" cap="none" spc="0" normalizeH="0" baseline="0" noProof="0" dirty="0">
                <a:ln>
                  <a:noFill/>
                </a:ln>
                <a:solidFill>
                  <a:srgbClr val="CC0000"/>
                </a:solidFill>
                <a:effectLst/>
                <a:uLnTx/>
                <a:uFillTx/>
                <a:latin typeface="Calibri"/>
                <a:ea typeface="+mn-ea"/>
                <a:cs typeface="+mn-cs"/>
              </a:rPr>
              <a:t>want</a:t>
            </a:r>
            <a:r>
              <a:rPr kumimoji="0" lang="en-GB" sz="2800" b="1" i="0" u="none" strike="noStrike" kern="1200" cap="none" spc="0" normalizeH="0" baseline="0" noProof="0" dirty="0">
                <a:ln>
                  <a:noFill/>
                </a:ln>
                <a:solidFill>
                  <a:srgbClr val="59178A"/>
                </a:solidFill>
                <a:effectLst/>
                <a:uLnTx/>
                <a:uFillTx/>
                <a:latin typeface="Calibri"/>
                <a:ea typeface="+mn-ea"/>
                <a:cs typeface="+mn-cs"/>
              </a:rPr>
              <a:t> to learn;</a:t>
            </a:r>
          </a:p>
          <a:p>
            <a:pPr marL="633413" marR="0" lvl="0" indent="-633413" algn="l" defTabSz="914400" rtl="0" eaLnBrk="0" fontAlgn="base" latinLnBrk="0" hangingPunct="0">
              <a:lnSpc>
                <a:spcPct val="90000"/>
              </a:lnSpc>
              <a:spcBef>
                <a:spcPct val="30000"/>
              </a:spcBef>
              <a:spcAft>
                <a:spcPct val="0"/>
              </a:spcAft>
              <a:buClr>
                <a:srgbClr val="009900"/>
              </a:buClr>
              <a:buSzTx/>
              <a:buFont typeface="+mj-lt"/>
              <a:buAutoNum type="arabicPeriod"/>
              <a:tabLst/>
              <a:defRPr/>
            </a:pPr>
            <a:r>
              <a:rPr kumimoji="0" lang="en-GB" sz="2800" b="1" i="0" u="none" strike="noStrike" kern="1200" cap="none" spc="0" normalizeH="0" baseline="0" noProof="0" dirty="0">
                <a:ln>
                  <a:noFill/>
                </a:ln>
                <a:solidFill>
                  <a:srgbClr val="59178A"/>
                </a:solidFill>
                <a:effectLst/>
                <a:uLnTx/>
                <a:uFillTx/>
                <a:latin typeface="Calibri"/>
                <a:ea typeface="+mn-ea"/>
                <a:cs typeface="+mn-cs"/>
              </a:rPr>
              <a:t>Helping students to develop ownership of the </a:t>
            </a:r>
            <a:r>
              <a:rPr kumimoji="0" lang="en-GB" sz="2800" b="1" i="0" u="none" strike="noStrike" kern="1200" cap="none" spc="0" normalizeH="0" baseline="0" noProof="0" dirty="0">
                <a:ln>
                  <a:noFill/>
                </a:ln>
                <a:solidFill>
                  <a:srgbClr val="CC0000"/>
                </a:solidFill>
                <a:effectLst/>
                <a:uLnTx/>
                <a:uFillTx/>
                <a:latin typeface="Calibri"/>
                <a:ea typeface="+mn-ea"/>
                <a:cs typeface="+mn-cs"/>
              </a:rPr>
              <a:t>need</a:t>
            </a:r>
            <a:r>
              <a:rPr kumimoji="0" lang="en-GB" sz="2800" b="1" i="0" u="none" strike="noStrike" kern="1200" cap="none" spc="0" normalizeH="0" baseline="0" noProof="0" dirty="0">
                <a:ln>
                  <a:noFill/>
                </a:ln>
                <a:solidFill>
                  <a:srgbClr val="59178A"/>
                </a:solidFill>
                <a:effectLst/>
                <a:uLnTx/>
                <a:uFillTx/>
                <a:latin typeface="Calibri"/>
                <a:ea typeface="+mn-ea"/>
                <a:cs typeface="+mn-cs"/>
              </a:rPr>
              <a:t> to learn;</a:t>
            </a:r>
          </a:p>
          <a:p>
            <a:pPr marL="633413" marR="0" lvl="0" indent="-633413" algn="l" defTabSz="914400" rtl="0" eaLnBrk="0" fontAlgn="base" latinLnBrk="0" hangingPunct="0">
              <a:lnSpc>
                <a:spcPct val="90000"/>
              </a:lnSpc>
              <a:spcBef>
                <a:spcPct val="30000"/>
              </a:spcBef>
              <a:spcAft>
                <a:spcPct val="0"/>
              </a:spcAft>
              <a:buClr>
                <a:srgbClr val="009900"/>
              </a:buClr>
              <a:buSzTx/>
              <a:buFont typeface="+mj-lt"/>
              <a:buAutoNum type="arabicPeriod"/>
              <a:tabLst/>
              <a:defRPr/>
            </a:pPr>
            <a:r>
              <a:rPr kumimoji="0" lang="en-GB" sz="2800" b="1" i="0" u="none" strike="noStrike" kern="1200" cap="none" spc="0" normalizeH="0" baseline="0" noProof="0" dirty="0">
                <a:ln>
                  <a:noFill/>
                </a:ln>
                <a:solidFill>
                  <a:srgbClr val="59178A"/>
                </a:solidFill>
                <a:effectLst/>
                <a:uLnTx/>
                <a:uFillTx/>
                <a:latin typeface="Calibri"/>
                <a:ea typeface="+mn-ea"/>
                <a:cs typeface="+mn-cs"/>
              </a:rPr>
              <a:t>Keeping students learning by </a:t>
            </a:r>
            <a:r>
              <a:rPr kumimoji="0" lang="en-GB" sz="2800" b="1" i="0" u="none" strike="noStrike" kern="1200" cap="none" spc="0" normalizeH="0" baseline="0" noProof="0" dirty="0">
                <a:ln>
                  <a:noFill/>
                </a:ln>
                <a:solidFill>
                  <a:srgbClr val="CC0000"/>
                </a:solidFill>
                <a:effectLst/>
                <a:uLnTx/>
                <a:uFillTx/>
                <a:latin typeface="Calibri"/>
                <a:ea typeface="+mn-ea"/>
                <a:cs typeface="+mn-cs"/>
              </a:rPr>
              <a:t>doing</a:t>
            </a:r>
            <a:r>
              <a:rPr kumimoji="0" lang="en-GB" sz="2800" b="1" i="0" u="none" strike="noStrike" kern="1200" cap="none" spc="0" normalizeH="0" baseline="0" noProof="0" dirty="0">
                <a:ln>
                  <a:noFill/>
                </a:ln>
                <a:solidFill>
                  <a:srgbClr val="59178A"/>
                </a:solidFill>
                <a:effectLst/>
                <a:uLnTx/>
                <a:uFillTx/>
                <a:latin typeface="Calibri"/>
                <a:ea typeface="+mn-ea"/>
                <a:cs typeface="+mn-cs"/>
              </a:rPr>
              <a:t>, practice, trial-and-error, repetition;</a:t>
            </a:r>
          </a:p>
          <a:p>
            <a:pPr marL="633413" marR="0" lvl="0" indent="-633413" algn="l" defTabSz="914400" rtl="0" eaLnBrk="0" fontAlgn="base" latinLnBrk="0" hangingPunct="0">
              <a:lnSpc>
                <a:spcPct val="90000"/>
              </a:lnSpc>
              <a:spcBef>
                <a:spcPct val="30000"/>
              </a:spcBef>
              <a:spcAft>
                <a:spcPct val="0"/>
              </a:spcAft>
              <a:buClr>
                <a:srgbClr val="009900"/>
              </a:buClr>
              <a:buSzTx/>
              <a:buFont typeface="+mj-lt"/>
              <a:buAutoNum type="arabicPeriod"/>
              <a:tabLst/>
              <a:defRPr/>
            </a:pPr>
            <a:r>
              <a:rPr kumimoji="0" lang="en-GB" sz="2800" b="1" i="0" u="none" strike="noStrike" kern="1200" cap="none" spc="0" normalizeH="0" baseline="0" noProof="0" dirty="0">
                <a:ln>
                  <a:noFill/>
                </a:ln>
                <a:solidFill>
                  <a:srgbClr val="59178A"/>
                </a:solidFill>
                <a:effectLst/>
                <a:uLnTx/>
                <a:uFillTx/>
                <a:latin typeface="Calibri"/>
                <a:ea typeface="+mn-ea"/>
                <a:cs typeface="+mn-cs"/>
              </a:rPr>
              <a:t>Ensuring students get quick and useful </a:t>
            </a:r>
            <a:r>
              <a:rPr kumimoji="0" lang="en-GB" sz="2800" b="1" i="0" u="none" strike="noStrike" kern="1200" cap="none" spc="0" normalizeH="0" baseline="0" noProof="0" dirty="0">
                <a:ln>
                  <a:noFill/>
                </a:ln>
                <a:solidFill>
                  <a:srgbClr val="CC0000"/>
                </a:solidFill>
                <a:effectLst/>
                <a:uLnTx/>
                <a:uFillTx/>
                <a:latin typeface="Calibri"/>
                <a:ea typeface="+mn-ea"/>
                <a:cs typeface="+mn-cs"/>
              </a:rPr>
              <a:t>feedback</a:t>
            </a:r>
            <a:r>
              <a:rPr kumimoji="0" lang="en-GB" sz="2800" b="1" i="0" u="none" strike="noStrike" kern="1200" cap="none" spc="0" normalizeH="0" baseline="0" noProof="0" dirty="0">
                <a:ln>
                  <a:noFill/>
                </a:ln>
                <a:solidFill>
                  <a:srgbClr val="59178A"/>
                </a:solidFill>
                <a:effectLst/>
                <a:uLnTx/>
                <a:uFillTx/>
                <a:latin typeface="Calibri"/>
                <a:ea typeface="+mn-ea"/>
                <a:cs typeface="+mn-cs"/>
              </a:rPr>
              <a:t> – from us and from each other;</a:t>
            </a:r>
          </a:p>
          <a:p>
            <a:pPr marL="633413" marR="0" lvl="0" indent="-633413" algn="l" defTabSz="914400" rtl="0" eaLnBrk="0" fontAlgn="base" latinLnBrk="0" hangingPunct="0">
              <a:lnSpc>
                <a:spcPct val="90000"/>
              </a:lnSpc>
              <a:spcBef>
                <a:spcPct val="30000"/>
              </a:spcBef>
              <a:spcAft>
                <a:spcPct val="0"/>
              </a:spcAft>
              <a:buClr>
                <a:srgbClr val="009900"/>
              </a:buClr>
              <a:buSzTx/>
              <a:buFont typeface="+mj-lt"/>
              <a:buAutoNum type="arabicPeriod"/>
              <a:tabLst/>
              <a:defRPr/>
            </a:pPr>
            <a:r>
              <a:rPr kumimoji="0" lang="en-GB" sz="2800" b="1" i="0" u="none" strike="noStrike" kern="1200" cap="none" spc="0" normalizeH="0" baseline="0" noProof="0" dirty="0">
                <a:ln>
                  <a:noFill/>
                </a:ln>
                <a:solidFill>
                  <a:srgbClr val="59178A"/>
                </a:solidFill>
                <a:effectLst/>
                <a:uLnTx/>
                <a:uFillTx/>
                <a:latin typeface="Calibri"/>
                <a:ea typeface="+mn-ea"/>
                <a:cs typeface="+mn-cs"/>
              </a:rPr>
              <a:t>Helping students to </a:t>
            </a:r>
            <a:r>
              <a:rPr kumimoji="0" lang="en-GB" sz="2800" b="1" i="0" u="none" strike="noStrike" kern="1200" cap="none" spc="0" normalizeH="0" baseline="0" noProof="0" dirty="0">
                <a:ln>
                  <a:noFill/>
                </a:ln>
                <a:solidFill>
                  <a:srgbClr val="CC0000"/>
                </a:solidFill>
                <a:effectLst/>
                <a:uLnTx/>
                <a:uFillTx/>
                <a:latin typeface="Calibri"/>
                <a:ea typeface="+mn-ea"/>
                <a:cs typeface="+mn-cs"/>
              </a:rPr>
              <a:t>make sense</a:t>
            </a:r>
            <a:r>
              <a:rPr kumimoji="0" lang="en-GB" sz="2800" b="1" i="0" u="none" strike="noStrike" kern="1200" cap="none" spc="0" normalizeH="0" baseline="0" noProof="0" dirty="0">
                <a:ln>
                  <a:noFill/>
                </a:ln>
                <a:solidFill>
                  <a:srgbClr val="59178A"/>
                </a:solidFill>
                <a:effectLst/>
                <a:uLnTx/>
                <a:uFillTx/>
                <a:latin typeface="Calibri"/>
                <a:ea typeface="+mn-ea"/>
                <a:cs typeface="+mn-cs"/>
              </a:rPr>
              <a:t> of what they learn.</a:t>
            </a:r>
          </a:p>
          <a:p>
            <a:pPr marL="633413" marR="0" lvl="0" indent="-633413" algn="l" defTabSz="914400" rtl="0" eaLnBrk="0" fontAlgn="base" latinLnBrk="0" hangingPunct="0">
              <a:lnSpc>
                <a:spcPct val="90000"/>
              </a:lnSpc>
              <a:spcBef>
                <a:spcPct val="30000"/>
              </a:spcBef>
              <a:spcAft>
                <a:spcPct val="0"/>
              </a:spcAft>
              <a:buClr>
                <a:srgbClr val="009900"/>
              </a:buClr>
              <a:buSzTx/>
              <a:buFont typeface="+mj-lt"/>
              <a:buAutoNum type="arabicPeriod"/>
              <a:tabLst/>
              <a:defRPr/>
            </a:pPr>
            <a:r>
              <a:rPr kumimoji="0" lang="en-GB" sz="2800" b="1" i="0" u="none" strike="noStrike" kern="1200" cap="none" spc="0" normalizeH="0" baseline="0" noProof="0" dirty="0">
                <a:ln>
                  <a:noFill/>
                </a:ln>
                <a:solidFill>
                  <a:srgbClr val="59178A"/>
                </a:solidFill>
                <a:effectLst/>
                <a:uLnTx/>
                <a:uFillTx/>
                <a:latin typeface="Calibri"/>
                <a:ea typeface="+mn-ea"/>
                <a:cs typeface="+mn-cs"/>
              </a:rPr>
              <a:t>Getting students deepening their learning by </a:t>
            </a:r>
            <a:r>
              <a:rPr kumimoji="0" lang="en-GB" sz="2800" b="1" i="0" u="none" strike="noStrike" kern="1200" cap="none" spc="0" normalizeH="0" baseline="0" noProof="0" dirty="0">
                <a:ln>
                  <a:noFill/>
                </a:ln>
                <a:solidFill>
                  <a:srgbClr val="FF0000"/>
                </a:solidFill>
                <a:effectLst/>
                <a:uLnTx/>
                <a:uFillTx/>
                <a:latin typeface="Calibri"/>
                <a:ea typeface="+mn-ea"/>
                <a:cs typeface="+mn-cs"/>
              </a:rPr>
              <a:t>verbalising</a:t>
            </a:r>
            <a:r>
              <a:rPr kumimoji="0" lang="en-GB" sz="2800" b="1" i="0" u="none" strike="noStrike" kern="1200" cap="none" spc="0" normalizeH="0" baseline="0" noProof="0" dirty="0">
                <a:ln>
                  <a:noFill/>
                </a:ln>
                <a:solidFill>
                  <a:srgbClr val="59178A"/>
                </a:solidFill>
                <a:effectLst/>
                <a:uLnTx/>
                <a:uFillTx/>
                <a:latin typeface="Calibri"/>
                <a:ea typeface="+mn-ea"/>
                <a:cs typeface="+mn-cs"/>
              </a:rPr>
              <a:t>, explaining things to each other, and to us.</a:t>
            </a:r>
          </a:p>
          <a:p>
            <a:pPr marL="633413" marR="0" lvl="0" indent="-633413" algn="l" defTabSz="914400" rtl="0" eaLnBrk="0" fontAlgn="base" latinLnBrk="0" hangingPunct="0">
              <a:lnSpc>
                <a:spcPct val="90000"/>
              </a:lnSpc>
              <a:spcBef>
                <a:spcPct val="30000"/>
              </a:spcBef>
              <a:spcAft>
                <a:spcPct val="0"/>
              </a:spcAft>
              <a:buClr>
                <a:srgbClr val="009900"/>
              </a:buClr>
              <a:buSzTx/>
              <a:buFont typeface="+mj-lt"/>
              <a:buAutoNum type="arabicPeriod"/>
              <a:tabLst/>
              <a:defRPr/>
            </a:pPr>
            <a:r>
              <a:rPr kumimoji="0" lang="en-GB" sz="2800" b="1" i="0" u="none" strike="noStrike" kern="1200" cap="none" spc="0" normalizeH="0" baseline="0" noProof="0" dirty="0">
                <a:ln>
                  <a:noFill/>
                </a:ln>
                <a:solidFill>
                  <a:srgbClr val="59178A"/>
                </a:solidFill>
                <a:effectLst/>
                <a:uLnTx/>
                <a:uFillTx/>
                <a:latin typeface="Calibri"/>
                <a:ea typeface="+mn-ea"/>
                <a:cs typeface="+mn-cs"/>
              </a:rPr>
              <a:t>Allowing students to further deepen their learning by </a:t>
            </a:r>
            <a:r>
              <a:rPr kumimoji="0" lang="en-GB" sz="2800" b="1" i="0" u="none" strike="noStrike" kern="1200" cap="none" spc="0" normalizeH="0" baseline="0" noProof="0" dirty="0">
                <a:ln>
                  <a:noFill/>
                </a:ln>
                <a:solidFill>
                  <a:srgbClr val="FF0000"/>
                </a:solidFill>
                <a:effectLst/>
                <a:uLnTx/>
                <a:uFillTx/>
                <a:latin typeface="Calibri"/>
                <a:ea typeface="+mn-ea"/>
                <a:cs typeface="+mn-cs"/>
              </a:rPr>
              <a:t>assessing</a:t>
            </a:r>
            <a:r>
              <a:rPr kumimoji="0" lang="en-GB" sz="2800" b="1" i="0" u="none" strike="noStrike" kern="1200" cap="none" spc="0" normalizeH="0" baseline="0" noProof="0" dirty="0">
                <a:ln>
                  <a:noFill/>
                </a:ln>
                <a:solidFill>
                  <a:srgbClr val="59178A"/>
                </a:solidFill>
                <a:effectLst/>
                <a:uLnTx/>
                <a:uFillTx/>
                <a:latin typeface="Calibri"/>
                <a:ea typeface="+mn-ea"/>
                <a:cs typeface="+mn-cs"/>
              </a:rPr>
              <a:t> their own learning, and assessing others’ learning – </a:t>
            </a:r>
            <a:r>
              <a:rPr kumimoji="0" lang="en-GB" sz="2800" b="1" i="0" u="none" strike="noStrike" kern="1200" cap="none" spc="0" normalizeH="0" baseline="0" noProof="0" dirty="0">
                <a:ln>
                  <a:noFill/>
                </a:ln>
                <a:solidFill>
                  <a:srgbClr val="FF0000"/>
                </a:solidFill>
                <a:effectLst/>
                <a:uLnTx/>
                <a:uFillTx/>
                <a:latin typeface="Calibri"/>
                <a:ea typeface="+mn-ea"/>
                <a:cs typeface="+mn-cs"/>
              </a:rPr>
              <a:t>making informed judgements</a:t>
            </a:r>
            <a:r>
              <a:rPr kumimoji="0" lang="en-GB" sz="2800" b="1" i="0" u="none" strike="noStrike" kern="1200" cap="none" spc="0" normalizeH="0" baseline="0" noProof="0" dirty="0">
                <a:ln>
                  <a:noFill/>
                </a:ln>
                <a:solidFill>
                  <a:srgbClr val="59178A"/>
                </a:solidFill>
                <a:effectLst/>
                <a:uLnTx/>
                <a:uFillTx/>
                <a:latin typeface="Calibri"/>
                <a:ea typeface="+mn-ea"/>
                <a:cs typeface="+mn-cs"/>
              </a:rPr>
              <a:t>.</a:t>
            </a:r>
          </a:p>
          <a:p>
            <a:pPr marL="633413" marR="0" lvl="0" indent="-633413" algn="l" defTabSz="914400" rtl="0" eaLnBrk="0" fontAlgn="base" latinLnBrk="0" hangingPunct="0">
              <a:lnSpc>
                <a:spcPct val="90000"/>
              </a:lnSpc>
              <a:spcBef>
                <a:spcPct val="30000"/>
              </a:spcBef>
              <a:spcAft>
                <a:spcPct val="0"/>
              </a:spcAft>
              <a:buClr>
                <a:srgbClr val="009900"/>
              </a:buClr>
              <a:buSzTx/>
              <a:buFont typeface="+mj-lt"/>
              <a:buAutoNum type="arabicPeriod"/>
              <a:tabLst/>
              <a:defRPr/>
            </a:pPr>
            <a:endParaRPr kumimoji="0" lang="en-GB" sz="2800" b="1" i="0" u="none" strike="noStrike" kern="1200" cap="none" spc="0" normalizeH="0" baseline="0" noProof="0" dirty="0">
              <a:ln>
                <a:noFill/>
              </a:ln>
              <a:solidFill>
                <a:srgbClr val="59178A"/>
              </a:solidFill>
              <a:effectLst/>
              <a:uLnTx/>
              <a:uFillTx/>
              <a:latin typeface="Calibri"/>
              <a:ea typeface="+mn-ea"/>
              <a:cs typeface="+mn-cs"/>
            </a:endParaRPr>
          </a:p>
          <a:p>
            <a:pPr marL="633413" marR="0" lvl="0" indent="-633413" algn="l" defTabSz="914400" rtl="0" eaLnBrk="0" fontAlgn="base" latinLnBrk="0" hangingPunct="0">
              <a:lnSpc>
                <a:spcPct val="90000"/>
              </a:lnSpc>
              <a:spcBef>
                <a:spcPct val="30000"/>
              </a:spcBef>
              <a:spcAft>
                <a:spcPct val="0"/>
              </a:spcAft>
              <a:buClr>
                <a:srgbClr val="009900"/>
              </a:buClr>
              <a:buSzTx/>
              <a:buFont typeface="+mj-lt"/>
              <a:buAutoNum type="arabicPeriod"/>
              <a:tabLst/>
              <a:defRPr/>
            </a:pPr>
            <a:endParaRPr kumimoji="0" lang="en-GB" sz="2800" b="1" i="0" u="none" strike="noStrike" kern="1200" cap="none" spc="0" normalizeH="0" baseline="0" noProof="0" dirty="0">
              <a:ln>
                <a:noFill/>
              </a:ln>
              <a:solidFill>
                <a:srgbClr val="59178A"/>
              </a:solidFill>
              <a:effectLst/>
              <a:uLnTx/>
              <a:uFillTx/>
              <a:latin typeface="Calibri"/>
              <a:ea typeface="+mn-ea"/>
              <a:cs typeface="+mn-cs"/>
            </a:endParaRPr>
          </a:p>
          <a:p>
            <a:pPr marL="633413" marR="0" lvl="0" indent="-633413" algn="l" defTabSz="914400" rtl="0" eaLnBrk="0" fontAlgn="base" latinLnBrk="0" hangingPunct="0">
              <a:lnSpc>
                <a:spcPct val="90000"/>
              </a:lnSpc>
              <a:spcBef>
                <a:spcPct val="30000"/>
              </a:spcBef>
              <a:spcAft>
                <a:spcPct val="0"/>
              </a:spcAft>
              <a:buClr>
                <a:srgbClr val="009900"/>
              </a:buClr>
              <a:buSzTx/>
              <a:buFont typeface="+mj-lt"/>
              <a:buAutoNum type="arabicPeriod"/>
              <a:tabLst/>
              <a:defRPr/>
            </a:pPr>
            <a:endParaRPr kumimoji="0" lang="en-GB" sz="2800" b="1" i="0" u="none" strike="noStrike" kern="1200" cap="none" spc="0" normalizeH="0" baseline="0" noProof="0" dirty="0">
              <a:ln>
                <a:noFill/>
              </a:ln>
              <a:solidFill>
                <a:srgbClr val="59178A"/>
              </a:solidFill>
              <a:effectLst/>
              <a:uLnTx/>
              <a:uFillTx/>
              <a:latin typeface="Calibri"/>
              <a:ea typeface="+mn-ea"/>
              <a:cs typeface="+mn-cs"/>
            </a:endParaRPr>
          </a:p>
        </p:txBody>
      </p:sp>
      <p:sp>
        <p:nvSpPr>
          <p:cNvPr id="2" name="Rectangle 2"/>
          <p:cNvSpPr>
            <a:spLocks noChangeArrowheads="1"/>
          </p:cNvSpPr>
          <p:nvPr/>
        </p:nvSpPr>
        <p:spPr bwMode="auto">
          <a:xfrm>
            <a:off x="0" y="0"/>
            <a:ext cx="9144000" cy="836613"/>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85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008000"/>
                </a:solidFill>
                <a:effectLst/>
                <a:uLnTx/>
                <a:uFillTx/>
                <a:latin typeface="Calibri" panose="020F0502020204030204" pitchFamily="34" charset="0"/>
                <a:ea typeface="+mn-ea"/>
                <a:cs typeface="Calibri" panose="020F0502020204030204" pitchFamily="34" charset="0"/>
              </a:rPr>
              <a:t>We can make learning happen by:</a:t>
            </a:r>
          </a:p>
        </p:txBody>
      </p:sp>
    </p:spTree>
    <p:extLst>
      <p:ext uri="{BB962C8B-B14F-4D97-AF65-F5344CB8AC3E}">
        <p14:creationId xmlns:p14="http://schemas.microsoft.com/office/powerpoint/2010/main" val="12491587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bg/>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6">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uild="p" animBg="1"/>
      <p:bldP spid="2" grpId="0" animBg="1"/>
    </p:bldLst>
  </p:timing>
</p:sld>
</file>

<file path=ppt/slides/slide9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GB" sz="3200" b="1" dirty="0"/>
              <a:t>Characteristics of excellent university teachers (Sally Brown)</a:t>
            </a:r>
          </a:p>
        </p:txBody>
      </p:sp>
      <p:sp>
        <p:nvSpPr>
          <p:cNvPr id="10243" name="Content Placeholder 2"/>
          <p:cNvSpPr>
            <a:spLocks noGrp="1"/>
          </p:cNvSpPr>
          <p:nvPr>
            <p:ph idx="1"/>
          </p:nvPr>
        </p:nvSpPr>
        <p:spPr>
          <a:xfrm>
            <a:off x="0" y="1196752"/>
            <a:ext cx="9144000" cy="4789488"/>
          </a:xfrm>
        </p:spPr>
        <p:txBody>
          <a:bodyPr/>
          <a:lstStyle/>
          <a:p>
            <a:pPr marL="514350" indent="-514350">
              <a:buFont typeface="+mj-lt"/>
              <a:buAutoNum type="alphaLcParenR"/>
            </a:pPr>
            <a:r>
              <a:rPr lang="en-GB" sz="2800" dirty="0"/>
              <a:t>Knows subject  material thoroughly</a:t>
            </a:r>
          </a:p>
          <a:p>
            <a:pPr marL="514350" indent="-514350">
              <a:buFont typeface="+mj-lt"/>
              <a:buAutoNum type="alphaLcParenR"/>
            </a:pPr>
            <a:r>
              <a:rPr lang="en-GB" sz="2800" dirty="0"/>
              <a:t>Adopts a scholarly approach to the practice of teaching</a:t>
            </a:r>
          </a:p>
          <a:p>
            <a:pPr marL="514350" indent="-514350">
              <a:buFont typeface="+mj-lt"/>
              <a:buAutoNum type="alphaLcParenR"/>
            </a:pPr>
            <a:r>
              <a:rPr lang="en-GB" sz="2800" dirty="0"/>
              <a:t>Is reflective and regularly reviews own practice</a:t>
            </a:r>
          </a:p>
          <a:p>
            <a:pPr marL="514350" indent="-514350">
              <a:buFont typeface="+mj-lt"/>
              <a:buAutoNum type="alphaLcParenR"/>
            </a:pPr>
            <a:r>
              <a:rPr lang="en-GB" sz="2800" dirty="0"/>
              <a:t>Is well organised and plans curriculum effectively</a:t>
            </a:r>
          </a:p>
          <a:p>
            <a:pPr marL="514350" indent="-514350">
              <a:buFont typeface="+mj-lt"/>
              <a:buAutoNum type="alphaLcParenR"/>
            </a:pPr>
            <a:r>
              <a:rPr lang="en-GB" sz="2800" dirty="0"/>
              <a:t>Is passionate about teaching</a:t>
            </a:r>
          </a:p>
          <a:p>
            <a:pPr marL="514350" indent="-514350">
              <a:buFont typeface="+mj-lt"/>
              <a:buAutoNum type="alphaLcParenR"/>
            </a:pPr>
            <a:r>
              <a:rPr lang="en-GB" sz="2800" dirty="0"/>
              <a:t>Has a student-centred orientation to teaching</a:t>
            </a:r>
          </a:p>
          <a:p>
            <a:pPr marL="514350" indent="-514350">
              <a:buFont typeface="+mj-lt"/>
              <a:buAutoNum type="alphaLcParenR"/>
            </a:pPr>
            <a:r>
              <a:rPr lang="en-GB" sz="2800" dirty="0"/>
              <a:t>Regularly reviews innovations in learning and teaching and tries out ones relevant to own context</a:t>
            </a:r>
          </a:p>
          <a:p>
            <a:pPr marL="514350" indent="-514350">
              <a:buFont typeface="+mj-lt"/>
              <a:buAutoNum type="alphaLcParenR"/>
            </a:pPr>
            <a:r>
              <a:rPr lang="en-GB" sz="2800" dirty="0"/>
              <a:t>Ensures that assessment practices are fit for purpose and contribute to learning</a:t>
            </a:r>
          </a:p>
          <a:p>
            <a:pPr marL="514350" indent="-514350">
              <a:buFont typeface="+mj-lt"/>
              <a:buAutoNum type="alphaLcParenR"/>
            </a:pPr>
            <a:r>
              <a:rPr lang="en-GB" sz="2800" dirty="0"/>
              <a:t>Demonstrates empathy and emotional intelligence</a:t>
            </a:r>
          </a:p>
          <a:p>
            <a:pPr marL="514350" indent="-514350">
              <a:buFont typeface="+mj-lt"/>
              <a:buAutoNum type="alphaLcParenR"/>
            </a:pPr>
            <a:endParaRPr lang="en-GB" sz="2800" dirty="0"/>
          </a:p>
        </p:txBody>
      </p:sp>
    </p:spTree>
    <p:extLst>
      <p:ext uri="{BB962C8B-B14F-4D97-AF65-F5344CB8AC3E}">
        <p14:creationId xmlns:p14="http://schemas.microsoft.com/office/powerpoint/2010/main" val="284558941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331640" y="349250"/>
            <a:ext cx="7812360" cy="1092200"/>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auto" latinLnBrk="0" hangingPunct="1">
              <a:lnSpc>
                <a:spcPct val="85000"/>
              </a:lnSpc>
              <a:spcBef>
                <a:spcPts val="0"/>
              </a:spcBef>
              <a:spcAft>
                <a:spcPts val="0"/>
              </a:spcAft>
              <a:buClrTx/>
              <a:buSzTx/>
              <a:buFontTx/>
              <a:buNone/>
              <a:tabLst/>
              <a:defRPr/>
            </a:pPr>
            <a:r>
              <a:rPr kumimoji="0" lang="en-GB" sz="3200" b="1" i="0" u="none" strike="noStrike" kern="0" cap="none" spc="0" normalizeH="0" baseline="0" noProof="0" dirty="0">
                <a:ln>
                  <a:noFill/>
                </a:ln>
                <a:solidFill>
                  <a:srgbClr val="008000"/>
                </a:solidFill>
                <a:effectLst/>
                <a:uLnTx/>
                <a:uFillTx/>
                <a:latin typeface="Calibri"/>
                <a:ea typeface="+mn-ea"/>
                <a:cs typeface="+mn-cs"/>
              </a:rPr>
              <a:t>Characteristics of excellent teachers: diamond-9</a:t>
            </a:r>
          </a:p>
        </p:txBody>
      </p:sp>
      <p:sp>
        <p:nvSpPr>
          <p:cNvPr id="5" name="Rectangle 3"/>
          <p:cNvSpPr>
            <a:spLocks noChangeArrowheads="1"/>
          </p:cNvSpPr>
          <p:nvPr/>
        </p:nvSpPr>
        <p:spPr bwMode="auto">
          <a:xfrm>
            <a:off x="3587750" y="1987550"/>
            <a:ext cx="1968500" cy="444500"/>
          </a:xfrm>
          <a:prstGeom prst="rect">
            <a:avLst/>
          </a:prstGeom>
          <a:noFill/>
          <a:ln w="38100">
            <a:solidFill>
              <a:schemeClr val="tx1"/>
            </a:solidFill>
            <a:miter lim="800000"/>
            <a:headEnd/>
            <a:tailEnd/>
          </a:ln>
          <a:effectLst/>
        </p:spPr>
        <p:txBody>
          <a:bodyPr wrap="none" lIns="92075" tIns="46038" rIns="92075" bIns="46038"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a:ln>
                  <a:noFill/>
                </a:ln>
                <a:solidFill>
                  <a:srgbClr val="0070C0"/>
                </a:solidFill>
                <a:effectLst/>
                <a:uLnTx/>
                <a:uFillTx/>
                <a:latin typeface="Comic Sans MS" pitchFamily="66" charset="0"/>
                <a:ea typeface="+mn-ea"/>
                <a:cs typeface="+mn-cs"/>
              </a:rPr>
              <a:t>1</a:t>
            </a:r>
          </a:p>
        </p:txBody>
      </p:sp>
      <p:sp>
        <p:nvSpPr>
          <p:cNvPr id="6" name="Rectangle 4"/>
          <p:cNvSpPr>
            <a:spLocks noChangeArrowheads="1"/>
          </p:cNvSpPr>
          <p:nvPr/>
        </p:nvSpPr>
        <p:spPr bwMode="auto">
          <a:xfrm>
            <a:off x="1758950" y="2673350"/>
            <a:ext cx="1968500" cy="444500"/>
          </a:xfrm>
          <a:prstGeom prst="rect">
            <a:avLst/>
          </a:prstGeom>
          <a:noFill/>
          <a:ln w="38100">
            <a:solidFill>
              <a:schemeClr val="tx1"/>
            </a:solidFill>
            <a:miter lim="800000"/>
            <a:headEnd/>
            <a:tailEnd/>
          </a:ln>
          <a:effectLst/>
        </p:spPr>
        <p:txBody>
          <a:bodyPr wrap="none" lIns="92075" tIns="46038" rIns="92075" bIns="46038"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a:ln>
                  <a:noFill/>
                </a:ln>
                <a:solidFill>
                  <a:srgbClr val="0070C0"/>
                </a:solidFill>
                <a:effectLst/>
                <a:uLnTx/>
                <a:uFillTx/>
                <a:latin typeface="Comic Sans MS" pitchFamily="66" charset="0"/>
                <a:ea typeface="+mn-ea"/>
                <a:cs typeface="+mn-cs"/>
              </a:rPr>
              <a:t>2</a:t>
            </a:r>
          </a:p>
        </p:txBody>
      </p:sp>
      <p:sp>
        <p:nvSpPr>
          <p:cNvPr id="7" name="Rectangle 5"/>
          <p:cNvSpPr>
            <a:spLocks noChangeArrowheads="1"/>
          </p:cNvSpPr>
          <p:nvPr/>
        </p:nvSpPr>
        <p:spPr bwMode="auto">
          <a:xfrm>
            <a:off x="5264150" y="2749550"/>
            <a:ext cx="1968500" cy="444500"/>
          </a:xfrm>
          <a:prstGeom prst="rect">
            <a:avLst/>
          </a:prstGeom>
          <a:noFill/>
          <a:ln w="38100">
            <a:solidFill>
              <a:schemeClr val="tx1"/>
            </a:solidFill>
            <a:miter lim="800000"/>
            <a:headEnd/>
            <a:tailEnd/>
          </a:ln>
          <a:effectLst/>
        </p:spPr>
        <p:txBody>
          <a:bodyPr wrap="none" lIns="92075" tIns="46038" rIns="92075" bIns="46038"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a:ln>
                  <a:noFill/>
                </a:ln>
                <a:solidFill>
                  <a:srgbClr val="0070C0"/>
                </a:solidFill>
                <a:effectLst/>
                <a:uLnTx/>
                <a:uFillTx/>
                <a:latin typeface="Comic Sans MS" pitchFamily="66" charset="0"/>
                <a:ea typeface="+mn-ea"/>
                <a:cs typeface="+mn-cs"/>
              </a:rPr>
              <a:t>3</a:t>
            </a:r>
          </a:p>
        </p:txBody>
      </p:sp>
      <p:sp>
        <p:nvSpPr>
          <p:cNvPr id="8" name="Rectangle 6"/>
          <p:cNvSpPr>
            <a:spLocks noChangeArrowheads="1"/>
          </p:cNvSpPr>
          <p:nvPr/>
        </p:nvSpPr>
        <p:spPr bwMode="auto">
          <a:xfrm>
            <a:off x="3663950" y="3587750"/>
            <a:ext cx="1968500" cy="444500"/>
          </a:xfrm>
          <a:prstGeom prst="rect">
            <a:avLst/>
          </a:prstGeom>
          <a:noFill/>
          <a:ln w="38100">
            <a:solidFill>
              <a:schemeClr val="tx1"/>
            </a:solidFill>
            <a:miter lim="800000"/>
            <a:headEnd/>
            <a:tailEnd/>
          </a:ln>
          <a:effectLst/>
        </p:spPr>
        <p:txBody>
          <a:bodyPr wrap="none" lIns="92075" tIns="46038" rIns="92075" bIns="46038"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a:ln>
                  <a:noFill/>
                </a:ln>
                <a:solidFill>
                  <a:srgbClr val="0070C0"/>
                </a:solidFill>
                <a:effectLst/>
                <a:uLnTx/>
                <a:uFillTx/>
                <a:latin typeface="Comic Sans MS" pitchFamily="66" charset="0"/>
                <a:ea typeface="+mn-ea"/>
                <a:cs typeface="+mn-cs"/>
              </a:rPr>
              <a:t>5</a:t>
            </a:r>
          </a:p>
        </p:txBody>
      </p:sp>
      <p:sp>
        <p:nvSpPr>
          <p:cNvPr id="9" name="Rectangle 7"/>
          <p:cNvSpPr>
            <a:spLocks noChangeArrowheads="1"/>
          </p:cNvSpPr>
          <p:nvPr/>
        </p:nvSpPr>
        <p:spPr bwMode="auto">
          <a:xfrm>
            <a:off x="6330950" y="3587750"/>
            <a:ext cx="1968500" cy="444500"/>
          </a:xfrm>
          <a:prstGeom prst="rect">
            <a:avLst/>
          </a:prstGeom>
          <a:noFill/>
          <a:ln w="38100">
            <a:solidFill>
              <a:schemeClr val="tx1"/>
            </a:solidFill>
            <a:miter lim="800000"/>
            <a:headEnd/>
            <a:tailEnd/>
          </a:ln>
          <a:effectLst/>
        </p:spPr>
        <p:txBody>
          <a:bodyPr wrap="none" lIns="92075" tIns="46038" rIns="92075" bIns="46038"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a:ln>
                  <a:noFill/>
                </a:ln>
                <a:solidFill>
                  <a:srgbClr val="0070C0"/>
                </a:solidFill>
                <a:effectLst/>
                <a:uLnTx/>
                <a:uFillTx/>
                <a:latin typeface="Comic Sans MS" pitchFamily="66" charset="0"/>
                <a:ea typeface="+mn-ea"/>
                <a:cs typeface="+mn-cs"/>
              </a:rPr>
              <a:t>6</a:t>
            </a:r>
          </a:p>
        </p:txBody>
      </p:sp>
      <p:sp>
        <p:nvSpPr>
          <p:cNvPr id="10" name="Rectangle 8"/>
          <p:cNvSpPr>
            <a:spLocks noChangeArrowheads="1"/>
          </p:cNvSpPr>
          <p:nvPr/>
        </p:nvSpPr>
        <p:spPr bwMode="auto">
          <a:xfrm>
            <a:off x="1073150" y="3587750"/>
            <a:ext cx="1968500" cy="444500"/>
          </a:xfrm>
          <a:prstGeom prst="rect">
            <a:avLst/>
          </a:prstGeom>
          <a:noFill/>
          <a:ln w="38100">
            <a:solidFill>
              <a:schemeClr val="tx1"/>
            </a:solidFill>
            <a:miter lim="800000"/>
            <a:headEnd/>
            <a:tailEnd/>
          </a:ln>
          <a:effectLst/>
        </p:spPr>
        <p:txBody>
          <a:bodyPr wrap="none" lIns="92075" tIns="46038" rIns="92075" bIns="46038"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a:ln>
                  <a:noFill/>
                </a:ln>
                <a:solidFill>
                  <a:srgbClr val="0070C0"/>
                </a:solidFill>
                <a:effectLst/>
                <a:uLnTx/>
                <a:uFillTx/>
                <a:latin typeface="Comic Sans MS" pitchFamily="66" charset="0"/>
                <a:ea typeface="+mn-ea"/>
                <a:cs typeface="+mn-cs"/>
              </a:rPr>
              <a:t>4</a:t>
            </a:r>
          </a:p>
        </p:txBody>
      </p:sp>
      <p:sp>
        <p:nvSpPr>
          <p:cNvPr id="11" name="Rectangle 9"/>
          <p:cNvSpPr>
            <a:spLocks noChangeArrowheads="1"/>
          </p:cNvSpPr>
          <p:nvPr/>
        </p:nvSpPr>
        <p:spPr bwMode="auto">
          <a:xfrm>
            <a:off x="5264150" y="4349750"/>
            <a:ext cx="1968500" cy="444500"/>
          </a:xfrm>
          <a:prstGeom prst="rect">
            <a:avLst/>
          </a:prstGeom>
          <a:noFill/>
          <a:ln w="38100">
            <a:solidFill>
              <a:schemeClr val="tx1"/>
            </a:solidFill>
            <a:miter lim="800000"/>
            <a:headEnd/>
            <a:tailEnd/>
          </a:ln>
          <a:effectLst/>
        </p:spPr>
        <p:txBody>
          <a:bodyPr wrap="none" lIns="92075" tIns="46038" rIns="92075" bIns="46038"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a:ln>
                  <a:noFill/>
                </a:ln>
                <a:solidFill>
                  <a:srgbClr val="0070C0"/>
                </a:solidFill>
                <a:effectLst/>
                <a:uLnTx/>
                <a:uFillTx/>
                <a:latin typeface="Comic Sans MS" pitchFamily="66" charset="0"/>
                <a:ea typeface="+mn-ea"/>
                <a:cs typeface="+mn-cs"/>
              </a:rPr>
              <a:t>8</a:t>
            </a:r>
          </a:p>
        </p:txBody>
      </p:sp>
      <p:sp>
        <p:nvSpPr>
          <p:cNvPr id="13" name="Rectangle 11"/>
          <p:cNvSpPr>
            <a:spLocks noChangeArrowheads="1"/>
          </p:cNvSpPr>
          <p:nvPr/>
        </p:nvSpPr>
        <p:spPr bwMode="auto">
          <a:xfrm>
            <a:off x="3816350" y="5187950"/>
            <a:ext cx="1968500" cy="444500"/>
          </a:xfrm>
          <a:prstGeom prst="rect">
            <a:avLst/>
          </a:prstGeom>
          <a:noFill/>
          <a:ln w="38100">
            <a:solidFill>
              <a:schemeClr val="tx1"/>
            </a:solidFill>
            <a:miter lim="800000"/>
            <a:headEnd/>
            <a:tailEnd/>
          </a:ln>
          <a:effectLst/>
        </p:spPr>
        <p:txBody>
          <a:bodyPr wrap="none" lIns="92075" tIns="46038" rIns="92075" bIns="46038"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a:ln>
                  <a:noFill/>
                </a:ln>
                <a:solidFill>
                  <a:srgbClr val="0070C0"/>
                </a:solidFill>
                <a:effectLst/>
                <a:uLnTx/>
                <a:uFillTx/>
                <a:latin typeface="Comic Sans MS" pitchFamily="66" charset="0"/>
                <a:ea typeface="+mn-ea"/>
                <a:cs typeface="+mn-cs"/>
              </a:rPr>
              <a:t>9</a:t>
            </a:r>
          </a:p>
        </p:txBody>
      </p:sp>
      <p:sp>
        <p:nvSpPr>
          <p:cNvPr id="12" name="Rectangle 10"/>
          <p:cNvSpPr>
            <a:spLocks noChangeArrowheads="1"/>
          </p:cNvSpPr>
          <p:nvPr/>
        </p:nvSpPr>
        <p:spPr bwMode="auto">
          <a:xfrm>
            <a:off x="2139950" y="4349750"/>
            <a:ext cx="1968500" cy="444500"/>
          </a:xfrm>
          <a:prstGeom prst="rect">
            <a:avLst/>
          </a:prstGeom>
          <a:solidFill>
            <a:schemeClr val="bg1"/>
          </a:solidFill>
          <a:ln w="38100">
            <a:solidFill>
              <a:schemeClr val="tx1"/>
            </a:solidFill>
            <a:miter lim="800000"/>
            <a:headEnd/>
            <a:tailEnd/>
          </a:ln>
          <a:effectLst/>
        </p:spPr>
        <p:txBody>
          <a:bodyPr wrap="none" lIns="92075" tIns="46038" rIns="92075" bIns="46038"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a:ln>
                  <a:noFill/>
                </a:ln>
                <a:solidFill>
                  <a:srgbClr val="0070C0"/>
                </a:solidFill>
                <a:effectLst/>
                <a:uLnTx/>
                <a:uFillTx/>
                <a:latin typeface="Comic Sans MS" pitchFamily="66" charset="0"/>
                <a:ea typeface="+mn-ea"/>
                <a:cs typeface="+mn-cs"/>
              </a:rPr>
              <a:t>7</a:t>
            </a:r>
          </a:p>
        </p:txBody>
      </p:sp>
    </p:spTree>
    <p:extLst>
      <p:ext uri="{BB962C8B-B14F-4D97-AF65-F5344CB8AC3E}">
        <p14:creationId xmlns:p14="http://schemas.microsoft.com/office/powerpoint/2010/main" val="74482349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A79CD7-F217-4C3B-B934-58428B1D8272}"/>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464020E2-F68A-40D8-9F12-C73EC5BBE91C}"/>
              </a:ext>
            </a:extLst>
          </p:cNvPr>
          <p:cNvSpPr>
            <a:spLocks noGrp="1"/>
          </p:cNvSpPr>
          <p:nvPr>
            <p:ph idx="1"/>
          </p:nvPr>
        </p:nvSpPr>
        <p:spPr/>
        <p:txBody>
          <a:bodyPr/>
          <a:lstStyle/>
          <a:p>
            <a:r>
              <a:rPr lang="en-GB" dirty="0"/>
              <a:t>And now for something else…</a:t>
            </a:r>
          </a:p>
        </p:txBody>
      </p:sp>
    </p:spTree>
    <p:extLst>
      <p:ext uri="{BB962C8B-B14F-4D97-AF65-F5344CB8AC3E}">
        <p14:creationId xmlns:p14="http://schemas.microsoft.com/office/powerpoint/2010/main" val="2181307809"/>
      </p:ext>
    </p:extLst>
  </p:cSld>
  <p:clrMapOvr>
    <a:masterClrMapping/>
  </p:clrMapOvr>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0" y="1"/>
            <a:ext cx="9144000" cy="1124679"/>
          </a:xfrm>
        </p:spPr>
        <p:txBody>
          <a:bodyPr/>
          <a:lstStyle/>
          <a:p>
            <a:r>
              <a:rPr lang="en-GB" sz="3200" b="1" dirty="0">
                <a:solidFill>
                  <a:srgbClr val="FF0000"/>
                </a:solidFill>
              </a:rPr>
              <a:t>Teaching – and research – and reflection:</a:t>
            </a:r>
            <a:br>
              <a:rPr lang="en-GB" sz="3200" b="1" dirty="0">
                <a:solidFill>
                  <a:srgbClr val="FF0000"/>
                </a:solidFill>
              </a:rPr>
            </a:br>
            <a:r>
              <a:rPr lang="en-GB" sz="3200" b="1" dirty="0">
                <a:solidFill>
                  <a:srgbClr val="FF0000"/>
                </a:solidFill>
              </a:rPr>
              <a:t>the ten most important words</a:t>
            </a:r>
          </a:p>
        </p:txBody>
      </p:sp>
      <p:sp>
        <p:nvSpPr>
          <p:cNvPr id="23555" name="Content Placeholder 2"/>
          <p:cNvSpPr>
            <a:spLocks noGrp="1"/>
          </p:cNvSpPr>
          <p:nvPr>
            <p:ph sz="half" idx="1"/>
          </p:nvPr>
        </p:nvSpPr>
        <p:spPr>
          <a:xfrm>
            <a:off x="285720" y="1643050"/>
            <a:ext cx="4225925" cy="3438532"/>
          </a:xfrm>
        </p:spPr>
        <p:txBody>
          <a:bodyPr/>
          <a:lstStyle/>
          <a:p>
            <a:r>
              <a:rPr lang="en-GB" dirty="0"/>
              <a:t>Why?</a:t>
            </a:r>
          </a:p>
          <a:p>
            <a:r>
              <a:rPr lang="en-GB" dirty="0"/>
              <a:t>What?</a:t>
            </a:r>
          </a:p>
          <a:p>
            <a:r>
              <a:rPr lang="en-GB" dirty="0"/>
              <a:t>Who?</a:t>
            </a:r>
          </a:p>
          <a:p>
            <a:r>
              <a:rPr lang="en-GB" dirty="0"/>
              <a:t>Where?</a:t>
            </a:r>
          </a:p>
          <a:p>
            <a:r>
              <a:rPr lang="en-GB" dirty="0"/>
              <a:t>When?</a:t>
            </a:r>
          </a:p>
          <a:p>
            <a:r>
              <a:rPr lang="en-GB" dirty="0"/>
              <a:t>How?</a:t>
            </a:r>
          </a:p>
        </p:txBody>
      </p:sp>
      <p:sp>
        <p:nvSpPr>
          <p:cNvPr id="23556" name="Content Placeholder 3"/>
          <p:cNvSpPr>
            <a:spLocks noGrp="1"/>
          </p:cNvSpPr>
          <p:nvPr>
            <p:ph sz="half" idx="2"/>
          </p:nvPr>
        </p:nvSpPr>
        <p:spPr>
          <a:xfrm>
            <a:off x="3714744" y="1714488"/>
            <a:ext cx="4227513" cy="3509970"/>
          </a:xfrm>
        </p:spPr>
        <p:txBody>
          <a:bodyPr/>
          <a:lstStyle/>
          <a:p>
            <a:r>
              <a:rPr lang="en-GB" dirty="0"/>
              <a:t>Which?</a:t>
            </a:r>
          </a:p>
          <a:p>
            <a:r>
              <a:rPr lang="en-GB" dirty="0"/>
              <a:t>So what?</a:t>
            </a:r>
          </a:p>
          <a:p>
            <a:r>
              <a:rPr lang="en-GB" dirty="0"/>
              <a:t>Wow?</a:t>
            </a:r>
          </a:p>
          <a:p>
            <a:pPr>
              <a:buNone/>
            </a:pPr>
            <a:r>
              <a:rPr lang="en-GB" dirty="0"/>
              <a:t>And the most powerful four-letter word in the English language...</a:t>
            </a:r>
          </a:p>
          <a:p>
            <a:pPr>
              <a:buNone/>
            </a:pPr>
            <a:r>
              <a:rPr lang="en-GB" sz="4000" dirty="0">
                <a:solidFill>
                  <a:srgbClr val="CC0000"/>
                </a:solidFill>
              </a:rPr>
              <a:t>	????</a:t>
            </a:r>
          </a:p>
        </p:txBody>
      </p:sp>
    </p:spTree>
    <p:extLst>
      <p:ext uri="{BB962C8B-B14F-4D97-AF65-F5344CB8AC3E}">
        <p14:creationId xmlns:p14="http://schemas.microsoft.com/office/powerpoint/2010/main" val="2084648321"/>
      </p:ext>
    </p:extLst>
  </p:cSld>
  <p:clrMapOvr>
    <a:masterClrMapping/>
  </p:clrMapOvr>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a:t>‘what’ </a:t>
            </a:r>
            <a:r>
              <a:rPr lang="en-GB" sz="3600" dirty="0">
                <a:solidFill>
                  <a:srgbClr val="00B050"/>
                </a:solidFill>
              </a:rPr>
              <a:t>is getting ever less important</a:t>
            </a:r>
          </a:p>
        </p:txBody>
      </p:sp>
      <p:sp>
        <p:nvSpPr>
          <p:cNvPr id="3" name="Content Placeholder 2"/>
          <p:cNvSpPr>
            <a:spLocks noGrp="1"/>
          </p:cNvSpPr>
          <p:nvPr>
            <p:ph idx="1"/>
          </p:nvPr>
        </p:nvSpPr>
        <p:spPr/>
        <p:txBody>
          <a:bodyPr/>
          <a:lstStyle/>
          <a:p>
            <a:pPr>
              <a:lnSpc>
                <a:spcPct val="100000"/>
              </a:lnSpc>
            </a:pPr>
            <a:r>
              <a:rPr lang="en-GB" sz="2000" dirty="0"/>
              <a:t>Columbia University research published recently (2011)  in Science magazine shows that people are much less prepared to remember ‘</a:t>
            </a:r>
            <a:r>
              <a:rPr lang="en-GB" sz="2000" dirty="0">
                <a:solidFill>
                  <a:srgbClr val="FF0000"/>
                </a:solidFill>
              </a:rPr>
              <a:t>what</a:t>
            </a:r>
            <a:r>
              <a:rPr lang="en-GB" sz="2000" dirty="0"/>
              <a:t>’, but better at remembering </a:t>
            </a:r>
            <a:r>
              <a:rPr lang="en-GB" sz="2000" dirty="0">
                <a:solidFill>
                  <a:srgbClr val="FF0000"/>
                </a:solidFill>
              </a:rPr>
              <a:t>where</a:t>
            </a:r>
            <a:r>
              <a:rPr lang="en-GB" sz="2000" dirty="0"/>
              <a:t> to access information, and </a:t>
            </a:r>
            <a:r>
              <a:rPr lang="en-GB" sz="2000" dirty="0">
                <a:solidFill>
                  <a:srgbClr val="FF0000"/>
                </a:solidFill>
              </a:rPr>
              <a:t>how</a:t>
            </a:r>
            <a:r>
              <a:rPr lang="en-GB" sz="2000" dirty="0"/>
              <a:t> to do so.</a:t>
            </a:r>
          </a:p>
          <a:p>
            <a:pPr>
              <a:lnSpc>
                <a:spcPct val="100000"/>
              </a:lnSpc>
            </a:pPr>
            <a:r>
              <a:rPr lang="en-GB" sz="2000" dirty="0"/>
              <a:t>Betsy Sparrow, one of the principal researchers, concludes that the internet has become ‘an external memory source that we can access at any time. ... Just as we learn through transactive memory who knows what in our families and offices, we are learning what the computer ‘knows’ and when we should attend to where we have stored information in our computer-based memories. We are becoming symbiotic with our computer tools.</a:t>
            </a:r>
          </a:p>
          <a:p>
            <a:pPr>
              <a:buNone/>
            </a:pPr>
            <a:r>
              <a:rPr lang="en-US" sz="1800" i="1" dirty="0">
                <a:solidFill>
                  <a:schemeClr val="tx1"/>
                </a:solidFill>
              </a:rPr>
              <a:t>Published Online July 14 2011 </a:t>
            </a:r>
            <a:r>
              <a:rPr lang="en-US" sz="1800" i="1" dirty="0">
                <a:solidFill>
                  <a:schemeClr val="tx1"/>
                </a:solidFill>
                <a:hlinkClick r:id="rId2" action="ppaction://hlinkfile"/>
              </a:rPr>
              <a:t>&lt; Science Express Index</a:t>
            </a:r>
            <a:r>
              <a:rPr lang="en-US" sz="1800" i="1" dirty="0">
                <a:solidFill>
                  <a:schemeClr val="tx1"/>
                </a:solidFill>
              </a:rPr>
              <a:t>  Science DOI: 10.1126/science.1207745 </a:t>
            </a:r>
            <a:endParaRPr lang="en-US" sz="1800" dirty="0">
              <a:solidFill>
                <a:schemeClr val="tx1"/>
              </a:solidFill>
            </a:endParaRPr>
          </a:p>
          <a:p>
            <a:pPr>
              <a:buNone/>
            </a:pPr>
            <a:r>
              <a:rPr lang="en-US" sz="1800" dirty="0">
                <a:solidFill>
                  <a:schemeClr val="tx1"/>
                </a:solidFill>
              </a:rPr>
              <a:t>Report: Google Effects on Memory: Cognitive Consequences of Having Information at Our Fingertips </a:t>
            </a:r>
            <a:r>
              <a:rPr lang="en-US" sz="1800" dirty="0">
                <a:solidFill>
                  <a:schemeClr val="tx1"/>
                </a:solidFill>
                <a:hlinkClick r:id="rId3" action="ppaction://hlinkfile"/>
              </a:rPr>
              <a:t>Betsy Sparrow</a:t>
            </a:r>
            <a:r>
              <a:rPr lang="en-US" sz="1800" dirty="0">
                <a:solidFill>
                  <a:schemeClr val="tx1"/>
                </a:solidFill>
              </a:rPr>
              <a:t>,</a:t>
            </a:r>
            <a:r>
              <a:rPr lang="en-US" sz="1800" dirty="0">
                <a:solidFill>
                  <a:schemeClr val="tx1"/>
                </a:solidFill>
                <a:hlinkClick r:id="" action="ppaction://hlinkfile"/>
              </a:rPr>
              <a:t>*</a:t>
            </a:r>
            <a:r>
              <a:rPr lang="en-US" sz="1800" dirty="0">
                <a:solidFill>
                  <a:schemeClr val="tx1"/>
                </a:solidFill>
              </a:rPr>
              <a:t>, </a:t>
            </a:r>
            <a:r>
              <a:rPr lang="en-US" sz="1800" dirty="0">
                <a:solidFill>
                  <a:schemeClr val="tx1"/>
                </a:solidFill>
                <a:hlinkClick r:id="rId4" action="ppaction://hlinkfile"/>
              </a:rPr>
              <a:t>Jenny Liu</a:t>
            </a:r>
            <a:r>
              <a:rPr lang="en-US" sz="1800" dirty="0">
                <a:solidFill>
                  <a:schemeClr val="tx1"/>
                </a:solidFill>
              </a:rPr>
              <a:t>,  </a:t>
            </a:r>
            <a:r>
              <a:rPr lang="en-US" sz="1800" dirty="0">
                <a:solidFill>
                  <a:schemeClr val="tx1"/>
                </a:solidFill>
                <a:hlinkClick r:id="rId5" action="ppaction://hlinkfile"/>
              </a:rPr>
              <a:t>Daniel M. Wegner</a:t>
            </a:r>
            <a:endParaRPr lang="en-US" sz="1800" dirty="0">
              <a:solidFill>
                <a:schemeClr val="tx1"/>
              </a:solidFill>
            </a:endParaRPr>
          </a:p>
          <a:p>
            <a:pPr>
              <a:lnSpc>
                <a:spcPct val="100000"/>
              </a:lnSpc>
            </a:pPr>
            <a:endParaRPr lang="en-GB" sz="2000" dirty="0"/>
          </a:p>
        </p:txBody>
      </p:sp>
    </p:spTree>
    <p:extLst>
      <p:ext uri="{BB962C8B-B14F-4D97-AF65-F5344CB8AC3E}">
        <p14:creationId xmlns:p14="http://schemas.microsoft.com/office/powerpoint/2010/main" val="2128870292"/>
      </p:ext>
    </p:extLst>
  </p:cSld>
  <p:clrMapOvr>
    <a:masterClrMapping/>
  </p:clrMapOvr>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285720" y="1643050"/>
            <a:ext cx="4225925" cy="3438532"/>
          </a:xfrm>
          <a:prstGeom prst="rect">
            <a:avLst/>
          </a:prstGeom>
        </p:spPr>
        <p:txBody>
          <a:bodyPr/>
          <a:lstStyle/>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Char char="v"/>
              <a:tabLst/>
              <a:defRPr/>
            </a:pPr>
            <a:r>
              <a:rPr kumimoji="0" lang="en-GB" sz="2800" b="1" i="0" u="none" strike="noStrike" kern="0" cap="none" spc="0" normalizeH="0" baseline="0" noProof="0" dirty="0">
                <a:ln>
                  <a:noFill/>
                </a:ln>
                <a:solidFill>
                  <a:srgbClr val="660066"/>
                </a:solidFill>
                <a:effectLst/>
                <a:uLnTx/>
                <a:uFillTx/>
                <a:latin typeface="Arial"/>
                <a:ea typeface="+mn-ea"/>
                <a:cs typeface="+mn-cs"/>
              </a:rPr>
              <a:t>Why? </a:t>
            </a:r>
            <a:r>
              <a:rPr kumimoji="0" lang="en-GB" sz="2800" b="1" i="0" u="none" strike="noStrike" kern="0" cap="none" spc="0" normalizeH="0" baseline="0" noProof="0" dirty="0">
                <a:ln>
                  <a:noFill/>
                </a:ln>
                <a:solidFill>
                  <a:srgbClr val="C00000"/>
                </a:solidFill>
                <a:effectLst/>
                <a:uLnTx/>
                <a:uFillTx/>
                <a:latin typeface="Arial"/>
                <a:ea typeface="+mn-ea"/>
                <a:cs typeface="+mn-cs"/>
              </a:rPr>
              <a:t>(rationale)</a:t>
            </a:r>
          </a:p>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Char char="v"/>
              <a:tabLst/>
              <a:defRPr/>
            </a:pPr>
            <a:r>
              <a:rPr kumimoji="0" lang="en-GB" sz="1800" b="1" i="0" u="none" strike="noStrike" kern="0" cap="none" spc="0" normalizeH="0" baseline="0" noProof="0" dirty="0">
                <a:ln>
                  <a:noFill/>
                </a:ln>
                <a:solidFill>
                  <a:srgbClr val="660066"/>
                </a:solidFill>
                <a:effectLst/>
                <a:uLnTx/>
                <a:uFillTx/>
                <a:latin typeface="Arial"/>
                <a:ea typeface="+mn-ea"/>
                <a:cs typeface="+mn-cs"/>
              </a:rPr>
              <a:t>What? </a:t>
            </a:r>
            <a:r>
              <a:rPr kumimoji="0" lang="en-GB" sz="1800" b="1" i="0" u="none" strike="noStrike" kern="0" cap="none" spc="0" normalizeH="0" baseline="0" noProof="0" dirty="0">
                <a:ln>
                  <a:noFill/>
                </a:ln>
                <a:solidFill>
                  <a:srgbClr val="C00000"/>
                </a:solidFill>
                <a:effectLst/>
                <a:uLnTx/>
                <a:uFillTx/>
                <a:latin typeface="Arial"/>
                <a:ea typeface="+mn-ea"/>
                <a:cs typeface="+mn-cs"/>
              </a:rPr>
              <a:t>(content)</a:t>
            </a:r>
          </a:p>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Char char="v"/>
              <a:tabLst/>
              <a:defRPr/>
            </a:pPr>
            <a:r>
              <a:rPr kumimoji="0" lang="en-GB" sz="2800" b="1" i="0" u="none" strike="noStrike" kern="0" cap="none" spc="0" normalizeH="0" baseline="0" noProof="0" dirty="0">
                <a:ln>
                  <a:noFill/>
                </a:ln>
                <a:solidFill>
                  <a:srgbClr val="660066"/>
                </a:solidFill>
                <a:effectLst/>
                <a:uLnTx/>
                <a:uFillTx/>
                <a:latin typeface="Arial"/>
                <a:ea typeface="+mn-ea"/>
                <a:cs typeface="+mn-cs"/>
              </a:rPr>
              <a:t>Who? </a:t>
            </a:r>
            <a:r>
              <a:rPr kumimoji="0" lang="en-GB" sz="2800" b="1" i="0" u="none" strike="noStrike" kern="0" cap="none" spc="0" normalizeH="0" baseline="0" noProof="0" dirty="0">
                <a:ln>
                  <a:noFill/>
                </a:ln>
                <a:solidFill>
                  <a:srgbClr val="C00000"/>
                </a:solidFill>
                <a:effectLst/>
                <a:uLnTx/>
                <a:uFillTx/>
                <a:latin typeface="Arial"/>
                <a:ea typeface="+mn-ea"/>
                <a:cs typeface="+mn-cs"/>
              </a:rPr>
              <a:t>(people, you, me, them)</a:t>
            </a:r>
          </a:p>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Char char="v"/>
              <a:tabLst/>
              <a:defRPr/>
            </a:pPr>
            <a:r>
              <a:rPr kumimoji="0" lang="en-GB" sz="2800" b="1" i="0" u="none" strike="noStrike" kern="0" cap="none" spc="0" normalizeH="0" baseline="0" noProof="0" dirty="0">
                <a:ln>
                  <a:noFill/>
                </a:ln>
                <a:solidFill>
                  <a:srgbClr val="660066"/>
                </a:solidFill>
                <a:effectLst/>
                <a:uLnTx/>
                <a:uFillTx/>
                <a:latin typeface="Arial"/>
                <a:ea typeface="+mn-ea"/>
                <a:cs typeface="+mn-cs"/>
              </a:rPr>
              <a:t>Where? </a:t>
            </a:r>
            <a:r>
              <a:rPr kumimoji="0" lang="en-GB" sz="2800" b="1" i="0" u="none" strike="noStrike" kern="0" cap="none" spc="0" normalizeH="0" baseline="0" noProof="0" dirty="0">
                <a:ln>
                  <a:noFill/>
                </a:ln>
                <a:solidFill>
                  <a:srgbClr val="C00000"/>
                </a:solidFill>
                <a:effectLst/>
                <a:uLnTx/>
                <a:uFillTx/>
                <a:latin typeface="Arial"/>
                <a:ea typeface="+mn-ea"/>
                <a:cs typeface="+mn-cs"/>
              </a:rPr>
              <a:t>(locations)</a:t>
            </a:r>
          </a:p>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Char char="v"/>
              <a:tabLst/>
              <a:defRPr/>
            </a:pPr>
            <a:r>
              <a:rPr kumimoji="0" lang="en-GB" sz="2800" b="1" i="0" u="none" strike="noStrike" kern="0" cap="none" spc="0" normalizeH="0" baseline="0" noProof="0" dirty="0">
                <a:ln>
                  <a:noFill/>
                </a:ln>
                <a:solidFill>
                  <a:srgbClr val="660066"/>
                </a:solidFill>
                <a:effectLst/>
                <a:uLnTx/>
                <a:uFillTx/>
                <a:latin typeface="Arial"/>
                <a:ea typeface="+mn-ea"/>
                <a:cs typeface="+mn-cs"/>
              </a:rPr>
              <a:t>When? </a:t>
            </a:r>
            <a:r>
              <a:rPr kumimoji="0" lang="en-GB" sz="2800" b="1" i="0" u="none" strike="noStrike" kern="0" cap="none" spc="0" normalizeH="0" baseline="0" noProof="0" dirty="0">
                <a:ln>
                  <a:noFill/>
                </a:ln>
                <a:solidFill>
                  <a:srgbClr val="C00000"/>
                </a:solidFill>
                <a:effectLst/>
                <a:uLnTx/>
                <a:uFillTx/>
                <a:latin typeface="Arial"/>
                <a:ea typeface="+mn-ea"/>
                <a:cs typeface="+mn-cs"/>
              </a:rPr>
              <a:t>(times)</a:t>
            </a:r>
          </a:p>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Char char="v"/>
              <a:tabLst/>
              <a:defRPr/>
            </a:pPr>
            <a:r>
              <a:rPr kumimoji="0" lang="en-GB" sz="2800" b="1" i="0" u="none" strike="noStrike" kern="0" cap="none" spc="0" normalizeH="0" baseline="0" noProof="0" dirty="0">
                <a:ln>
                  <a:noFill/>
                </a:ln>
                <a:solidFill>
                  <a:srgbClr val="660066"/>
                </a:solidFill>
                <a:effectLst/>
                <a:uLnTx/>
                <a:uFillTx/>
                <a:latin typeface="Arial"/>
                <a:ea typeface="+mn-ea"/>
                <a:cs typeface="+mn-cs"/>
              </a:rPr>
              <a:t>How? </a:t>
            </a:r>
            <a:r>
              <a:rPr kumimoji="0" lang="en-GB" sz="2800" b="1" i="0" u="none" strike="noStrike" kern="0" cap="none" spc="0" normalizeH="0" baseline="0" noProof="0" dirty="0">
                <a:ln>
                  <a:noFill/>
                </a:ln>
                <a:solidFill>
                  <a:srgbClr val="C00000"/>
                </a:solidFill>
                <a:effectLst/>
                <a:uLnTx/>
                <a:uFillTx/>
                <a:latin typeface="Arial"/>
                <a:ea typeface="+mn-ea"/>
                <a:cs typeface="+mn-cs"/>
              </a:rPr>
              <a:t>(processes)</a:t>
            </a:r>
          </a:p>
        </p:txBody>
      </p:sp>
      <p:sp>
        <p:nvSpPr>
          <p:cNvPr id="4" name="Content Placeholder 3"/>
          <p:cNvSpPr txBox="1">
            <a:spLocks/>
          </p:cNvSpPr>
          <p:nvPr/>
        </p:nvSpPr>
        <p:spPr>
          <a:xfrm>
            <a:off x="4500562" y="1714488"/>
            <a:ext cx="4227513" cy="3509970"/>
          </a:xfrm>
          <a:prstGeom prst="rect">
            <a:avLst/>
          </a:prstGeom>
        </p:spPr>
        <p:txBody>
          <a:bodyPr/>
          <a:lstStyle/>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Char char="v"/>
              <a:tabLst/>
              <a:defRPr/>
            </a:pPr>
            <a:r>
              <a:rPr kumimoji="0" lang="en-GB" sz="2800" b="1" i="0" u="none" strike="noStrike" kern="0" cap="none" spc="0" normalizeH="0" baseline="0" noProof="0" dirty="0">
                <a:ln>
                  <a:noFill/>
                </a:ln>
                <a:solidFill>
                  <a:srgbClr val="660066"/>
                </a:solidFill>
                <a:effectLst/>
                <a:uLnTx/>
                <a:uFillTx/>
                <a:latin typeface="Arial"/>
                <a:ea typeface="+mn-ea"/>
                <a:cs typeface="+mn-cs"/>
              </a:rPr>
              <a:t>Which? </a:t>
            </a:r>
            <a:r>
              <a:rPr kumimoji="0" lang="en-GB" sz="2800" b="1" i="0" u="none" strike="noStrike" kern="0" cap="none" spc="0" normalizeH="0" baseline="0" noProof="0" dirty="0">
                <a:ln>
                  <a:noFill/>
                </a:ln>
                <a:solidFill>
                  <a:srgbClr val="C00000"/>
                </a:solidFill>
                <a:effectLst/>
                <a:uLnTx/>
                <a:uFillTx/>
                <a:latin typeface="Arial"/>
                <a:ea typeface="+mn-ea"/>
                <a:cs typeface="+mn-cs"/>
              </a:rPr>
              <a:t>(decisions)</a:t>
            </a:r>
          </a:p>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Char char="v"/>
              <a:tabLst/>
              <a:defRPr/>
            </a:pPr>
            <a:r>
              <a:rPr kumimoji="0" lang="en-GB" sz="2800" b="1" i="0" u="none" strike="noStrike" kern="0" cap="none" spc="0" normalizeH="0" baseline="0" noProof="0" dirty="0">
                <a:ln>
                  <a:noFill/>
                </a:ln>
                <a:solidFill>
                  <a:srgbClr val="660066"/>
                </a:solidFill>
                <a:effectLst/>
                <a:uLnTx/>
                <a:uFillTx/>
                <a:latin typeface="Arial"/>
                <a:ea typeface="+mn-ea"/>
                <a:cs typeface="+mn-cs"/>
              </a:rPr>
              <a:t>So what? </a:t>
            </a:r>
            <a:r>
              <a:rPr kumimoji="0" lang="en-GB" sz="2800" b="1" i="0" u="none" strike="noStrike" kern="0" cap="none" spc="0" normalizeH="0" baseline="0" noProof="0" dirty="0">
                <a:ln>
                  <a:noFill/>
                </a:ln>
                <a:solidFill>
                  <a:srgbClr val="C00000"/>
                </a:solidFill>
                <a:effectLst/>
                <a:uLnTx/>
                <a:uFillTx/>
                <a:latin typeface="Arial"/>
                <a:ea typeface="+mn-ea"/>
                <a:cs typeface="+mn-cs"/>
              </a:rPr>
              <a:t>(importance?)</a:t>
            </a:r>
          </a:p>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Char char="v"/>
              <a:tabLst/>
              <a:defRPr/>
            </a:pPr>
            <a:r>
              <a:rPr kumimoji="0" lang="en-GB" sz="2800" b="1" i="0" u="none" strike="noStrike" kern="0" cap="none" spc="0" normalizeH="0" baseline="0" noProof="0" dirty="0">
                <a:ln>
                  <a:noFill/>
                </a:ln>
                <a:solidFill>
                  <a:srgbClr val="660066"/>
                </a:solidFill>
                <a:effectLst/>
                <a:uLnTx/>
                <a:uFillTx/>
                <a:latin typeface="Arial"/>
                <a:ea typeface="+mn-ea"/>
                <a:cs typeface="+mn-cs"/>
              </a:rPr>
              <a:t>Wow? </a:t>
            </a:r>
            <a:r>
              <a:rPr kumimoji="0" lang="en-GB" sz="2800" b="1" i="0" u="none" strike="noStrike" kern="0" cap="none" spc="0" normalizeH="0" baseline="0" noProof="0" dirty="0">
                <a:ln>
                  <a:noFill/>
                </a:ln>
                <a:solidFill>
                  <a:srgbClr val="C00000"/>
                </a:solidFill>
                <a:effectLst/>
                <a:uLnTx/>
                <a:uFillTx/>
                <a:latin typeface="Arial"/>
                <a:ea typeface="+mn-ea"/>
                <a:cs typeface="+mn-cs"/>
              </a:rPr>
              <a:t>(impact?)</a:t>
            </a:r>
          </a:p>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None/>
              <a:tabLst/>
              <a:defRPr/>
            </a:pPr>
            <a:r>
              <a:rPr kumimoji="0" lang="en-GB" sz="2800" b="1" i="0" u="none" strike="noStrike" kern="0" cap="none" spc="0" normalizeH="0" baseline="0" noProof="0" dirty="0">
                <a:ln>
                  <a:noFill/>
                </a:ln>
                <a:solidFill>
                  <a:srgbClr val="660066"/>
                </a:solidFill>
                <a:effectLst/>
                <a:uLnTx/>
                <a:uFillTx/>
                <a:latin typeface="Arial"/>
                <a:ea typeface="+mn-ea"/>
                <a:cs typeface="+mn-cs"/>
              </a:rPr>
              <a:t>And the most powerful four-letter word in the English language...</a:t>
            </a:r>
          </a:p>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None/>
              <a:tabLst/>
              <a:defRPr/>
            </a:pPr>
            <a:r>
              <a:rPr kumimoji="0" lang="en-GB" sz="3600" b="1" i="0" u="none" strike="noStrike" kern="0" cap="none" spc="0" normalizeH="0" baseline="0" noProof="0" dirty="0">
                <a:ln>
                  <a:noFill/>
                </a:ln>
                <a:solidFill>
                  <a:srgbClr val="CC0000"/>
                </a:solidFill>
                <a:effectLst/>
                <a:uLnTx/>
                <a:uFillTx/>
                <a:latin typeface="Arial"/>
                <a:ea typeface="+mn-ea"/>
                <a:cs typeface="+mn-cs"/>
              </a:rPr>
              <a:t>	????</a:t>
            </a:r>
          </a:p>
        </p:txBody>
      </p:sp>
      <p:sp>
        <p:nvSpPr>
          <p:cNvPr id="5" name="Title 1"/>
          <p:cNvSpPr txBox="1">
            <a:spLocks/>
          </p:cNvSpPr>
          <p:nvPr/>
        </p:nvSpPr>
        <p:spPr>
          <a:xfrm>
            <a:off x="0" y="1"/>
            <a:ext cx="9144000" cy="1124679"/>
          </a:xfrm>
          <a:prstGeom prst="rect">
            <a:avLst/>
          </a:prstGeom>
        </p:spPr>
        <p:txBody>
          <a:bodyPr/>
          <a:lstStyle/>
          <a:p>
            <a:pPr marL="0" marR="0" lvl="0" indent="0" algn="ctr" defTabSz="914400" rtl="0" eaLnBrk="1" fontAlgn="base" latinLnBrk="0" hangingPunct="1">
              <a:lnSpc>
                <a:spcPct val="85000"/>
              </a:lnSpc>
              <a:spcBef>
                <a:spcPct val="0"/>
              </a:spcBef>
              <a:spcAft>
                <a:spcPct val="0"/>
              </a:spcAft>
              <a:buClrTx/>
              <a:buSzTx/>
              <a:buFontTx/>
              <a:buNone/>
              <a:tabLst/>
              <a:defRPr/>
            </a:pPr>
            <a:r>
              <a:rPr kumimoji="0" lang="en-GB" sz="3200" b="1" i="0" u="none" strike="noStrike" kern="0" cap="none" spc="0" normalizeH="0" baseline="0" noProof="0">
                <a:ln>
                  <a:noFill/>
                </a:ln>
                <a:solidFill>
                  <a:srgbClr val="FF0000"/>
                </a:solidFill>
                <a:effectLst/>
                <a:uLnTx/>
                <a:uFillTx/>
                <a:latin typeface="Arial Rounded MT Bold"/>
                <a:ea typeface="+mn-ea"/>
                <a:cs typeface="+mn-cs"/>
              </a:rPr>
              <a:t>Teaching – and research – and reflection:</a:t>
            </a:r>
            <a:br>
              <a:rPr kumimoji="0" lang="en-GB" sz="3200" b="1" i="0" u="none" strike="noStrike" kern="0" cap="none" spc="0" normalizeH="0" baseline="0" noProof="0">
                <a:ln>
                  <a:noFill/>
                </a:ln>
                <a:solidFill>
                  <a:srgbClr val="FF0000"/>
                </a:solidFill>
                <a:effectLst/>
                <a:uLnTx/>
                <a:uFillTx/>
                <a:latin typeface="Arial Rounded MT Bold"/>
                <a:ea typeface="+mn-ea"/>
                <a:cs typeface="+mn-cs"/>
              </a:rPr>
            </a:br>
            <a:r>
              <a:rPr kumimoji="0" lang="en-GB" sz="3200" b="1" i="0" u="none" strike="noStrike" kern="0" cap="none" spc="0" normalizeH="0" baseline="0" noProof="0">
                <a:ln>
                  <a:noFill/>
                </a:ln>
                <a:solidFill>
                  <a:srgbClr val="FF0000"/>
                </a:solidFill>
                <a:effectLst/>
                <a:uLnTx/>
                <a:uFillTx/>
                <a:latin typeface="Arial Rounded MT Bold"/>
                <a:ea typeface="+mn-ea"/>
                <a:cs typeface="+mn-cs"/>
              </a:rPr>
              <a:t>the ten most important words</a:t>
            </a:r>
            <a:endParaRPr kumimoji="0" lang="en-GB" sz="3200" b="1" i="0" u="none" strike="noStrike" kern="0" cap="none" spc="0" normalizeH="0" baseline="0" noProof="0" dirty="0">
              <a:ln>
                <a:noFill/>
              </a:ln>
              <a:solidFill>
                <a:srgbClr val="FF0000"/>
              </a:solidFill>
              <a:effectLst/>
              <a:uLnTx/>
              <a:uFillTx/>
              <a:latin typeface="Arial Rounded MT Bold"/>
              <a:ea typeface="+mn-ea"/>
              <a:cs typeface="+mn-cs"/>
            </a:endParaRPr>
          </a:p>
        </p:txBody>
      </p:sp>
    </p:spTree>
    <p:extLst>
      <p:ext uri="{BB962C8B-B14F-4D97-AF65-F5344CB8AC3E}">
        <p14:creationId xmlns:p14="http://schemas.microsoft.com/office/powerpoint/2010/main" val="272728333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theme/theme1.xml><?xml version="1.0" encoding="utf-8"?>
<a:theme xmlns:a="http://schemas.openxmlformats.org/drawingml/2006/main" name="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0.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1.xml><?xml version="1.0" encoding="utf-8"?>
<a:theme xmlns:a="http://schemas.openxmlformats.org/drawingml/2006/main" name="10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2.xml><?xml version="1.0" encoding="utf-8"?>
<a:theme xmlns:a="http://schemas.openxmlformats.org/drawingml/2006/main" name="11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3.xml><?xml version="1.0" encoding="utf-8"?>
<a:theme xmlns:a="http://schemas.openxmlformats.org/drawingml/2006/main" name="11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4.xml><?xml version="1.0" encoding="utf-8"?>
<a:theme xmlns:a="http://schemas.openxmlformats.org/drawingml/2006/main" name="10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5.xml><?xml version="1.0" encoding="utf-8"?>
<a:theme xmlns:a="http://schemas.openxmlformats.org/drawingml/2006/main" name="11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6.xml><?xml version="1.0" encoding="utf-8"?>
<a:theme xmlns:a="http://schemas.openxmlformats.org/drawingml/2006/main" name="3_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7.xml><?xml version="1.0" encoding="utf-8"?>
<a:theme xmlns:a="http://schemas.openxmlformats.org/drawingml/2006/main" name="11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8.xml><?xml version="1.0" encoding="utf-8"?>
<a:theme xmlns:a="http://schemas.openxmlformats.org/drawingml/2006/main" name="17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9.xml><?xml version="1.0" encoding="utf-8"?>
<a:theme xmlns:a="http://schemas.openxmlformats.org/drawingml/2006/main" name="12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0.xml><?xml version="1.0" encoding="utf-8"?>
<a:theme xmlns:a="http://schemas.openxmlformats.org/drawingml/2006/main" name="12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1.xml><?xml version="1.0" encoding="utf-8"?>
<a:theme xmlns:a="http://schemas.openxmlformats.org/drawingml/2006/main" name="17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2.xml><?xml version="1.0" encoding="utf-8"?>
<a:theme xmlns:a="http://schemas.openxmlformats.org/drawingml/2006/main" name="12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3.xml><?xml version="1.0" encoding="utf-8"?>
<a:theme xmlns:a="http://schemas.openxmlformats.org/drawingml/2006/main" name="6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114.xml><?xml version="1.0" encoding="utf-8"?>
<a:theme xmlns:a="http://schemas.openxmlformats.org/drawingml/2006/main" name="12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5.xml><?xml version="1.0" encoding="utf-8"?>
<a:theme xmlns:a="http://schemas.openxmlformats.org/drawingml/2006/main" name="18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6.xml><?xml version="1.0" encoding="utf-8"?>
<a:theme xmlns:a="http://schemas.openxmlformats.org/drawingml/2006/main" name="13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7.xml><?xml version="1.0" encoding="utf-8"?>
<a:theme xmlns:a="http://schemas.openxmlformats.org/drawingml/2006/main" name="13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8.xml><?xml version="1.0" encoding="utf-8"?>
<a:theme xmlns:a="http://schemas.openxmlformats.org/drawingml/2006/main" name="13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9.xml><?xml version="1.0" encoding="utf-8"?>
<a:theme xmlns:a="http://schemas.openxmlformats.org/drawingml/2006/main" name="17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2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0.xml><?xml version="1.0" encoding="utf-8"?>
<a:theme xmlns:a="http://schemas.openxmlformats.org/drawingml/2006/main" name="5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121.xml><?xml version="1.0" encoding="utf-8"?>
<a:theme xmlns:a="http://schemas.openxmlformats.org/drawingml/2006/main" name="11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2.xml><?xml version="1.0" encoding="utf-8"?>
<a:theme xmlns:a="http://schemas.openxmlformats.org/drawingml/2006/main" name="2_Clouds">
  <a:themeElements>
    <a:clrScheme name="Clouds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000082"/>
            </a:gs>
            <a:gs pos="30000">
              <a:srgbClr val="66008F"/>
            </a:gs>
            <a:gs pos="64999">
              <a:srgbClr val="BA0066"/>
            </a:gs>
            <a:gs pos="89999">
              <a:srgbClr val="FF0000"/>
            </a:gs>
            <a:gs pos="100000">
              <a:srgbClr val="FF8200"/>
            </a:gs>
          </a:gsLst>
          <a:path path="rect">
            <a:fillToRect l="50000" t="50000" r="50000" b="50000"/>
          </a:path>
        </a:gradFill>
        <a:ln w="12700" cap="flat" cmpd="sng" algn="ctr">
          <a:noFill/>
          <a:prstDash val="solid"/>
          <a:round/>
          <a:headEnd type="none" w="sm" len="sm"/>
          <a:tailEnd type="none" w="sm" len="sm"/>
        </a:ln>
        <a:effectLst/>
      </a:spPr>
      <a:bodyPr vert="horz" wrap="none" lIns="90000" tIns="46800" rIns="90000" bIns="46800" numCol="1" anchor="ctr"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6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gradFill rotWithShape="1">
          <a:gsLst>
            <a:gs pos="0">
              <a:srgbClr val="000082"/>
            </a:gs>
            <a:gs pos="30000">
              <a:srgbClr val="66008F"/>
            </a:gs>
            <a:gs pos="64999">
              <a:srgbClr val="BA0066"/>
            </a:gs>
            <a:gs pos="89999">
              <a:srgbClr val="FF0000"/>
            </a:gs>
            <a:gs pos="100000">
              <a:srgbClr val="FF8200"/>
            </a:gs>
          </a:gsLst>
          <a:path path="rect">
            <a:fillToRect l="50000" t="50000" r="50000" b="50000"/>
          </a:path>
        </a:gradFill>
        <a:ln w="12700" cap="flat" cmpd="sng" algn="ctr">
          <a:noFill/>
          <a:prstDash val="solid"/>
          <a:round/>
          <a:headEnd type="none" w="sm" len="sm"/>
          <a:tailEnd type="none" w="sm" len="sm"/>
        </a:ln>
        <a:effectLst/>
      </a:spPr>
      <a:bodyPr vert="horz" wrap="none" lIns="90000" tIns="46800" rIns="90000" bIns="46800" numCol="1" anchor="ctr"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6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Clouds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clrMap bg1="dk2" tx1="lt1" bg2="dk1" tx2="lt2" accent1="accent1" accent2="accent2" accent3="accent3" accent4="accent4" accent5="accent5" accent6="accent6" hlink="hlink" folHlink="folHlink"/>
    </a:extraClrScheme>
    <a:extraClrScheme>
      <a:clrScheme name="Clouds 2">
        <a:dk1>
          <a:srgbClr val="000066"/>
        </a:dk1>
        <a:lt1>
          <a:srgbClr val="FFFFFF"/>
        </a:lt1>
        <a:dk2>
          <a:srgbClr val="00A2DC"/>
        </a:dk2>
        <a:lt2>
          <a:srgbClr val="FFFFFF"/>
        </a:lt2>
        <a:accent1>
          <a:srgbClr val="0079A4"/>
        </a:accent1>
        <a:accent2>
          <a:srgbClr val="33CCCC"/>
        </a:accent2>
        <a:accent3>
          <a:srgbClr val="AACEEB"/>
        </a:accent3>
        <a:accent4>
          <a:srgbClr val="DADADA"/>
        </a:accent4>
        <a:accent5>
          <a:srgbClr val="AABECF"/>
        </a:accent5>
        <a:accent6>
          <a:srgbClr val="2DB9B9"/>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Clouds 3">
        <a:dk1>
          <a:srgbClr val="010199"/>
        </a:dk1>
        <a:lt1>
          <a:srgbClr val="FFFFFF"/>
        </a:lt1>
        <a:dk2>
          <a:srgbClr val="000092"/>
        </a:dk2>
        <a:lt2>
          <a:srgbClr val="CCFFFF"/>
        </a:lt2>
        <a:accent1>
          <a:srgbClr val="66CCFF"/>
        </a:accent1>
        <a:accent2>
          <a:srgbClr val="2EBDBA"/>
        </a:accent2>
        <a:accent3>
          <a:srgbClr val="AAAAC7"/>
        </a:accent3>
        <a:accent4>
          <a:srgbClr val="DADADA"/>
        </a:accent4>
        <a:accent5>
          <a:srgbClr val="B8E2FF"/>
        </a:accent5>
        <a:accent6>
          <a:srgbClr val="29ABA8"/>
        </a:accent6>
        <a:hlink>
          <a:srgbClr val="66FFFF"/>
        </a:hlink>
        <a:folHlink>
          <a:srgbClr val="CC99FF"/>
        </a:folHlink>
      </a:clrScheme>
      <a:clrMap bg1="dk2" tx1="lt1" bg2="dk1" tx2="lt2" accent1="accent1" accent2="accent2" accent3="accent3" accent4="accent4" accent5="accent5" accent6="accent6" hlink="hlink" folHlink="folHlink"/>
    </a:extraClrScheme>
    <a:extraClrScheme>
      <a:clrScheme name="Clouds 4">
        <a:dk1>
          <a:srgbClr val="000000"/>
        </a:dk1>
        <a:lt1>
          <a:srgbClr val="FFFFFF"/>
        </a:lt1>
        <a:dk2>
          <a:srgbClr val="006A67"/>
        </a:dk2>
        <a:lt2>
          <a:srgbClr val="FFFFCC"/>
        </a:lt2>
        <a:accent1>
          <a:srgbClr val="33CCCC"/>
        </a:accent1>
        <a:accent2>
          <a:srgbClr val="6D6FC7"/>
        </a:accent2>
        <a:accent3>
          <a:srgbClr val="AAB9B8"/>
        </a:accent3>
        <a:accent4>
          <a:srgbClr val="DADADA"/>
        </a:accent4>
        <a:accent5>
          <a:srgbClr val="ADE2E2"/>
        </a:accent5>
        <a:accent6>
          <a:srgbClr val="6264B4"/>
        </a:accent6>
        <a:hlink>
          <a:srgbClr val="00FFFF"/>
        </a:hlink>
        <a:folHlink>
          <a:srgbClr val="00CC66"/>
        </a:folHlink>
      </a:clrScheme>
      <a:clrMap bg1="dk2" tx1="lt1" bg2="dk1" tx2="lt2" accent1="accent1" accent2="accent2" accent3="accent3" accent4="accent4" accent5="accent5" accent6="accent6" hlink="hlink" folHlink="folHlink"/>
    </a:extraClrScheme>
    <a:extraClrScheme>
      <a:clrScheme name="Clouds 5">
        <a:dk1>
          <a:srgbClr val="4D4D4D"/>
        </a:dk1>
        <a:lt1>
          <a:srgbClr val="FFFFFF"/>
        </a:lt1>
        <a:dk2>
          <a:srgbClr val="650BB7"/>
        </a:dk2>
        <a:lt2>
          <a:srgbClr val="FFFFFF"/>
        </a:lt2>
        <a:accent1>
          <a:srgbClr val="FF66FF"/>
        </a:accent1>
        <a:accent2>
          <a:srgbClr val="666699"/>
        </a:accent2>
        <a:accent3>
          <a:srgbClr val="B8AAD8"/>
        </a:accent3>
        <a:accent4>
          <a:srgbClr val="DADADA"/>
        </a:accent4>
        <a:accent5>
          <a:srgbClr val="FFB8FF"/>
        </a:accent5>
        <a:accent6>
          <a:srgbClr val="5C5C8A"/>
        </a:accent6>
        <a:hlink>
          <a:srgbClr val="E9E9FF"/>
        </a:hlink>
        <a:folHlink>
          <a:srgbClr val="CCECFF"/>
        </a:folHlink>
      </a:clrScheme>
      <a:clrMap bg1="dk2" tx1="lt1" bg2="dk1" tx2="lt2" accent1="accent1" accent2="accent2" accent3="accent3" accent4="accent4" accent5="accent5" accent6="accent6" hlink="hlink" folHlink="folHlink"/>
    </a:extraClrScheme>
    <a:extraClrScheme>
      <a:clrScheme name="Clouds 6">
        <a:dk1>
          <a:srgbClr val="FFFFFF"/>
        </a:dk1>
        <a:lt1>
          <a:srgbClr val="FFFFFF"/>
        </a:lt1>
        <a:dk2>
          <a:srgbClr val="005000"/>
        </a:dk2>
        <a:lt2>
          <a:srgbClr val="DCEAAE"/>
        </a:lt2>
        <a:accent1>
          <a:srgbClr val="99CC00"/>
        </a:accent1>
        <a:accent2>
          <a:srgbClr val="6F801A"/>
        </a:accent2>
        <a:accent3>
          <a:srgbClr val="AAB3AA"/>
        </a:accent3>
        <a:accent4>
          <a:srgbClr val="DADADA"/>
        </a:accent4>
        <a:accent5>
          <a:srgbClr val="CAE2AA"/>
        </a:accent5>
        <a:accent6>
          <a:srgbClr val="647316"/>
        </a:accent6>
        <a:hlink>
          <a:srgbClr val="FFFFCC"/>
        </a:hlink>
        <a:folHlink>
          <a:srgbClr val="CCCC00"/>
        </a:folHlink>
      </a:clrScheme>
      <a:clrMap bg1="dk2" tx1="lt1" bg2="dk1" tx2="lt2" accent1="accent1" accent2="accent2" accent3="accent3" accent4="accent4" accent5="accent5" accent6="accent6" hlink="hlink" folHlink="folHlink"/>
    </a:extraClrScheme>
    <a:extraClrScheme>
      <a:clrScheme name="Clouds 7">
        <a:dk1>
          <a:srgbClr val="4F4F77"/>
        </a:dk1>
        <a:lt1>
          <a:srgbClr val="FFFFFF"/>
        </a:lt1>
        <a:dk2>
          <a:srgbClr val="7979A5"/>
        </a:dk2>
        <a:lt2>
          <a:srgbClr val="F3F3FF"/>
        </a:lt2>
        <a:accent1>
          <a:srgbClr val="5D5D8B"/>
        </a:accent1>
        <a:accent2>
          <a:srgbClr val="66CCFF"/>
        </a:accent2>
        <a:accent3>
          <a:srgbClr val="BEBECF"/>
        </a:accent3>
        <a:accent4>
          <a:srgbClr val="DADADA"/>
        </a:accent4>
        <a:accent5>
          <a:srgbClr val="B6B6C4"/>
        </a:accent5>
        <a:accent6>
          <a:srgbClr val="5CB9E7"/>
        </a:accent6>
        <a:hlink>
          <a:srgbClr val="CCECFF"/>
        </a:hlink>
        <a:folHlink>
          <a:srgbClr val="FFFFCC"/>
        </a:folHlink>
      </a:clrScheme>
      <a:clrMap bg1="dk2" tx1="lt1" bg2="dk1" tx2="lt2" accent1="accent1" accent2="accent2" accent3="accent3" accent4="accent4" accent5="accent5" accent6="accent6" hlink="hlink" folHlink="folHlink"/>
    </a:extraClrScheme>
    <a:extraClrScheme>
      <a:clrScheme name="Clouds 8">
        <a:dk1>
          <a:srgbClr val="000000"/>
        </a:dk1>
        <a:lt1>
          <a:srgbClr val="B9B9B9"/>
        </a:lt1>
        <a:dk2>
          <a:srgbClr val="8A8472"/>
        </a:dk2>
        <a:lt2>
          <a:srgbClr val="4D4D4D"/>
        </a:lt2>
        <a:accent1>
          <a:srgbClr val="EDEEE2"/>
        </a:accent1>
        <a:accent2>
          <a:srgbClr val="7FAA7E"/>
        </a:accent2>
        <a:accent3>
          <a:srgbClr val="D9D9D9"/>
        </a:accent3>
        <a:accent4>
          <a:srgbClr val="000000"/>
        </a:accent4>
        <a:accent5>
          <a:srgbClr val="F4F5EE"/>
        </a:accent5>
        <a:accent6>
          <a:srgbClr val="729A72"/>
        </a:accent6>
        <a:hlink>
          <a:srgbClr val="008000"/>
        </a:hlink>
        <a:folHlink>
          <a:srgbClr val="989400"/>
        </a:folHlink>
      </a:clrScheme>
      <a:clrMap bg1="lt1" tx1="dk1" bg2="lt2" tx2="dk2" accent1="accent1" accent2="accent2" accent3="accent3" accent4="accent4" accent5="accent5" accent6="accent6" hlink="hlink" folHlink="folHlink"/>
    </a:extraClrScheme>
    <a:extraClrScheme>
      <a:clrScheme name="Clouds 9">
        <a:dk1>
          <a:srgbClr val="000000"/>
        </a:dk1>
        <a:lt1>
          <a:srgbClr val="FEA24E"/>
        </a:lt1>
        <a:dk2>
          <a:srgbClr val="CC6600"/>
        </a:dk2>
        <a:lt2>
          <a:srgbClr val="808080"/>
        </a:lt2>
        <a:accent1>
          <a:srgbClr val="FBEECD"/>
        </a:accent1>
        <a:accent2>
          <a:srgbClr val="ECD044"/>
        </a:accent2>
        <a:accent3>
          <a:srgbClr val="FECEB2"/>
        </a:accent3>
        <a:accent4>
          <a:srgbClr val="000000"/>
        </a:accent4>
        <a:accent5>
          <a:srgbClr val="FDF5E3"/>
        </a:accent5>
        <a:accent6>
          <a:srgbClr val="D6BC3D"/>
        </a:accent6>
        <a:hlink>
          <a:srgbClr val="E42B00"/>
        </a:hlink>
        <a:folHlink>
          <a:srgbClr val="996633"/>
        </a:folHlink>
      </a:clrScheme>
      <a:clrMap bg1="lt1" tx1="dk1" bg2="lt2" tx2="dk2" accent1="accent1" accent2="accent2" accent3="accent3" accent4="accent4" accent5="accent5" accent6="accent6" hlink="hlink" folHlink="folHlink"/>
    </a:extraClrScheme>
  </a:extraClrSchemeLst>
</a:theme>
</file>

<file path=ppt/theme/theme123.xml><?xml version="1.0" encoding="utf-8"?>
<a:theme xmlns:a="http://schemas.openxmlformats.org/drawingml/2006/main" name="6_Professional">
  <a:themeElements>
    <a:clrScheme name="4_Professional 1">
      <a:dk1>
        <a:srgbClr val="000000"/>
      </a:dk1>
      <a:lt1>
        <a:srgbClr val="FFFFFF"/>
      </a:lt1>
      <a:dk2>
        <a:srgbClr val="000000"/>
      </a:dk2>
      <a:lt2>
        <a:srgbClr val="B2B2B2"/>
      </a:lt2>
      <a:accent1>
        <a:srgbClr val="6600FF"/>
      </a:accent1>
      <a:accent2>
        <a:srgbClr val="CC00FF"/>
      </a:accent2>
      <a:accent3>
        <a:srgbClr val="FFFFFF"/>
      </a:accent3>
      <a:accent4>
        <a:srgbClr val="000000"/>
      </a:accent4>
      <a:accent5>
        <a:srgbClr val="B8AAFF"/>
      </a:accent5>
      <a:accent6>
        <a:srgbClr val="B900E7"/>
      </a:accent6>
      <a:hlink>
        <a:srgbClr val="00CC99"/>
      </a:hlink>
      <a:folHlink>
        <a:srgbClr val="0099C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000082"/>
            </a:gs>
            <a:gs pos="30000">
              <a:srgbClr val="66008F"/>
            </a:gs>
            <a:gs pos="64999">
              <a:srgbClr val="BA0066"/>
            </a:gs>
            <a:gs pos="89999">
              <a:srgbClr val="FF0000"/>
            </a:gs>
            <a:gs pos="100000">
              <a:srgbClr val="FF8200"/>
            </a:gs>
          </a:gsLst>
          <a:path path="rect">
            <a:fillToRect l="50000" t="50000" r="50000" b="50000"/>
          </a:path>
        </a:gradFill>
        <a:ln w="12700" cap="flat" cmpd="sng" algn="ctr">
          <a:noFill/>
          <a:prstDash val="solid"/>
          <a:round/>
          <a:headEnd type="none" w="sm" len="sm"/>
          <a:tailEnd type="none" w="sm" len="sm"/>
        </a:ln>
        <a:effectLst/>
      </a:spPr>
      <a:bodyPr vert="horz" wrap="none" lIns="90000" tIns="46800" rIns="90000" bIns="46800" numCol="1" anchor="ctr"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6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gradFill rotWithShape="1">
          <a:gsLst>
            <a:gs pos="0">
              <a:srgbClr val="000082"/>
            </a:gs>
            <a:gs pos="30000">
              <a:srgbClr val="66008F"/>
            </a:gs>
            <a:gs pos="64999">
              <a:srgbClr val="BA0066"/>
            </a:gs>
            <a:gs pos="89999">
              <a:srgbClr val="FF0000"/>
            </a:gs>
            <a:gs pos="100000">
              <a:srgbClr val="FF8200"/>
            </a:gs>
          </a:gsLst>
          <a:path path="rect">
            <a:fillToRect l="50000" t="50000" r="50000" b="50000"/>
          </a:path>
        </a:gradFill>
        <a:ln w="12700" cap="flat" cmpd="sng" algn="ctr">
          <a:noFill/>
          <a:prstDash val="solid"/>
          <a:round/>
          <a:headEnd type="none" w="sm" len="sm"/>
          <a:tailEnd type="none" w="sm" len="sm"/>
        </a:ln>
        <a:effectLst/>
      </a:spPr>
      <a:bodyPr vert="horz" wrap="none" lIns="90000" tIns="46800" rIns="90000" bIns="46800" numCol="1" anchor="ctr"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6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4_Professional 1">
        <a:dk1>
          <a:srgbClr val="000000"/>
        </a:dk1>
        <a:lt1>
          <a:srgbClr val="FFFFFF"/>
        </a:lt1>
        <a:dk2>
          <a:srgbClr val="000000"/>
        </a:dk2>
        <a:lt2>
          <a:srgbClr val="B2B2B2"/>
        </a:lt2>
        <a:accent1>
          <a:srgbClr val="6600FF"/>
        </a:accent1>
        <a:accent2>
          <a:srgbClr val="CC00FF"/>
        </a:accent2>
        <a:accent3>
          <a:srgbClr val="FFFFFF"/>
        </a:accent3>
        <a:accent4>
          <a:srgbClr val="000000"/>
        </a:accent4>
        <a:accent5>
          <a:srgbClr val="B8AAFF"/>
        </a:accent5>
        <a:accent6>
          <a:srgbClr val="B900E7"/>
        </a:accent6>
        <a:hlink>
          <a:srgbClr val="00CC99"/>
        </a:hlink>
        <a:folHlink>
          <a:srgbClr val="0099CC"/>
        </a:folHlink>
      </a:clrScheme>
      <a:clrMap bg1="lt1" tx1="dk1" bg2="lt2" tx2="dk2" accent1="accent1" accent2="accent2" accent3="accent3" accent4="accent4" accent5="accent5" accent6="accent6" hlink="hlink" folHlink="folHlink"/>
    </a:extraClrScheme>
    <a:extraClrScheme>
      <a:clrScheme name="4_Professional 2">
        <a:dk1>
          <a:srgbClr val="000000"/>
        </a:dk1>
        <a:lt1>
          <a:srgbClr val="FFFFFF"/>
        </a:lt1>
        <a:dk2>
          <a:srgbClr val="000000"/>
        </a:dk2>
        <a:lt2>
          <a:srgbClr val="B2B2B2"/>
        </a:lt2>
        <a:accent1>
          <a:srgbClr val="99CCFF"/>
        </a:accent1>
        <a:accent2>
          <a:srgbClr val="CCCCFF"/>
        </a:accent2>
        <a:accent3>
          <a:srgbClr val="FFFFFF"/>
        </a:accent3>
        <a:accent4>
          <a:srgbClr val="000000"/>
        </a:accent4>
        <a:accent5>
          <a:srgbClr val="CAE2FF"/>
        </a:accent5>
        <a:accent6>
          <a:srgbClr val="B9B9E7"/>
        </a:accent6>
        <a:hlink>
          <a:srgbClr val="FF99CC"/>
        </a:hlink>
        <a:folHlink>
          <a:srgbClr val="CBCBCB"/>
        </a:folHlink>
      </a:clrScheme>
      <a:clrMap bg1="lt1" tx1="dk1" bg2="lt2" tx2="dk2" accent1="accent1" accent2="accent2" accent3="accent3" accent4="accent4" accent5="accent5" accent6="accent6" hlink="hlink" folHlink="folHlink"/>
    </a:extraClrScheme>
    <a:extraClrScheme>
      <a:clrScheme name="4_Professional 3">
        <a:dk1>
          <a:srgbClr val="000000"/>
        </a:dk1>
        <a:lt1>
          <a:srgbClr val="FFFFFF"/>
        </a:lt1>
        <a:dk2>
          <a:srgbClr val="000000"/>
        </a:dk2>
        <a:lt2>
          <a:srgbClr val="B2B2B2"/>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
      <a:clrScheme name="4_Professional 4">
        <a:dk1>
          <a:srgbClr val="000000"/>
        </a:dk1>
        <a:lt1>
          <a:srgbClr val="FFFFFF"/>
        </a:lt1>
        <a:dk2>
          <a:srgbClr val="000000"/>
        </a:dk2>
        <a:lt2>
          <a:srgbClr val="B2B2B2"/>
        </a:lt2>
        <a:accent1>
          <a:srgbClr val="FF0033"/>
        </a:accent1>
        <a:accent2>
          <a:srgbClr val="CC6600"/>
        </a:accent2>
        <a:accent3>
          <a:srgbClr val="FFFFFF"/>
        </a:accent3>
        <a:accent4>
          <a:srgbClr val="000000"/>
        </a:accent4>
        <a:accent5>
          <a:srgbClr val="FFAAAD"/>
        </a:accent5>
        <a:accent6>
          <a:srgbClr val="B95C00"/>
        </a:accent6>
        <a:hlink>
          <a:srgbClr val="999933"/>
        </a:hlink>
        <a:folHlink>
          <a:srgbClr val="A50021"/>
        </a:folHlink>
      </a:clrScheme>
      <a:clrMap bg1="lt1" tx1="dk1" bg2="lt2" tx2="dk2" accent1="accent1" accent2="accent2" accent3="accent3" accent4="accent4" accent5="accent5" accent6="accent6" hlink="hlink" folHlink="folHlink"/>
    </a:extraClrScheme>
  </a:extraClrSchemeLst>
</a:theme>
</file>

<file path=ppt/theme/theme124.xml><?xml version="1.0" encoding="utf-8"?>
<a:theme xmlns:a="http://schemas.openxmlformats.org/drawingml/2006/main" name="12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5.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6.xml><?xml version="1.0" encoding="utf-8"?>
<a:theme xmlns:a="http://schemas.openxmlformats.org/drawingml/2006/main" name="7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127.xml><?xml version="1.0" encoding="utf-8"?>
<a:theme xmlns:a="http://schemas.openxmlformats.org/drawingml/2006/main" name="12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2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2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2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3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3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4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4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8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4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5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5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5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5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5.xml><?xml version="1.0" encoding="utf-8"?>
<a:theme xmlns:a="http://schemas.openxmlformats.org/drawingml/2006/main" name="8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4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8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8.xml><?xml version="1.0" encoding="utf-8"?>
<a:theme xmlns:a="http://schemas.openxmlformats.org/drawingml/2006/main" name="7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9.xml><?xml version="1.0" encoding="utf-8"?>
<a:theme xmlns:a="http://schemas.openxmlformats.org/drawingml/2006/main" name="1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0.xml><?xml version="1.0" encoding="utf-8"?>
<a:theme xmlns:a="http://schemas.openxmlformats.org/drawingml/2006/main" name="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1.xml><?xml version="1.0" encoding="utf-8"?>
<a:theme xmlns:a="http://schemas.openxmlformats.org/drawingml/2006/main" name="3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32.xml><?xml version="1.0" encoding="utf-8"?>
<a:theme xmlns:a="http://schemas.openxmlformats.org/drawingml/2006/main" name="9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3.xml><?xml version="1.0" encoding="utf-8"?>
<a:theme xmlns:a="http://schemas.openxmlformats.org/drawingml/2006/main" name="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4.xml><?xml version="1.0" encoding="utf-8"?>
<a:theme xmlns:a="http://schemas.openxmlformats.org/drawingml/2006/main" name="1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5.xml><?xml version="1.0" encoding="utf-8"?>
<a:theme xmlns:a="http://schemas.openxmlformats.org/drawingml/2006/main" name="2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6.xml><?xml version="1.0" encoding="utf-8"?>
<a:theme xmlns:a="http://schemas.openxmlformats.org/drawingml/2006/main" name="9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7.xml><?xml version="1.0" encoding="utf-8"?>
<a:theme xmlns:a="http://schemas.openxmlformats.org/drawingml/2006/main" name="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38.xml><?xml version="1.0" encoding="utf-8"?>
<a:theme xmlns:a="http://schemas.openxmlformats.org/drawingml/2006/main" name="4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9.xml><?xml version="1.0" encoding="utf-8"?>
<a:theme xmlns:a="http://schemas.openxmlformats.org/drawingml/2006/main" name="7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0.xml><?xml version="1.0" encoding="utf-8"?>
<a:theme xmlns:a="http://schemas.openxmlformats.org/drawingml/2006/main" name="10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1.xml><?xml version="1.0" encoding="utf-8"?>
<a:theme xmlns:a="http://schemas.openxmlformats.org/drawingml/2006/main" name="9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2.xml><?xml version="1.0" encoding="utf-8"?>
<a:theme xmlns:a="http://schemas.openxmlformats.org/drawingml/2006/main" name="2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43.xml><?xml version="1.0" encoding="utf-8"?>
<a:theme xmlns:a="http://schemas.openxmlformats.org/drawingml/2006/main" name="4_Professional">
  <a:themeElements>
    <a:clrScheme name="Professional 1">
      <a:dk1>
        <a:srgbClr val="000000"/>
      </a:dk1>
      <a:lt1>
        <a:srgbClr val="FFFFFF"/>
      </a:lt1>
      <a:dk2>
        <a:srgbClr val="000000"/>
      </a:dk2>
      <a:lt2>
        <a:srgbClr val="B2B2B2"/>
      </a:lt2>
      <a:accent1>
        <a:srgbClr val="6600FF"/>
      </a:accent1>
      <a:accent2>
        <a:srgbClr val="CC00FF"/>
      </a:accent2>
      <a:accent3>
        <a:srgbClr val="FFFFFF"/>
      </a:accent3>
      <a:accent4>
        <a:srgbClr val="000000"/>
      </a:accent4>
      <a:accent5>
        <a:srgbClr val="B8AAFF"/>
      </a:accent5>
      <a:accent6>
        <a:srgbClr val="B900E7"/>
      </a:accent6>
      <a:hlink>
        <a:srgbClr val="00CC99"/>
      </a:hlink>
      <a:folHlink>
        <a:srgbClr val="0099C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ahoma" charset="0"/>
          </a:defRPr>
        </a:defPPr>
      </a:lstStyle>
    </a:lnDef>
  </a:objectDefaults>
  <a:extraClrSchemeLst>
    <a:extraClrScheme>
      <a:clrScheme name="Professional 1">
        <a:dk1>
          <a:srgbClr val="000000"/>
        </a:dk1>
        <a:lt1>
          <a:srgbClr val="FFFFFF"/>
        </a:lt1>
        <a:dk2>
          <a:srgbClr val="000000"/>
        </a:dk2>
        <a:lt2>
          <a:srgbClr val="B2B2B2"/>
        </a:lt2>
        <a:accent1>
          <a:srgbClr val="6600FF"/>
        </a:accent1>
        <a:accent2>
          <a:srgbClr val="CC00FF"/>
        </a:accent2>
        <a:accent3>
          <a:srgbClr val="FFFFFF"/>
        </a:accent3>
        <a:accent4>
          <a:srgbClr val="000000"/>
        </a:accent4>
        <a:accent5>
          <a:srgbClr val="B8AAFF"/>
        </a:accent5>
        <a:accent6>
          <a:srgbClr val="B900E7"/>
        </a:accent6>
        <a:hlink>
          <a:srgbClr val="00CC99"/>
        </a:hlink>
        <a:folHlink>
          <a:srgbClr val="0099CC"/>
        </a:folHlink>
      </a:clrScheme>
      <a:clrMap bg1="lt1" tx1="dk1" bg2="lt2" tx2="dk2" accent1="accent1" accent2="accent2" accent3="accent3" accent4="accent4" accent5="accent5" accent6="accent6" hlink="hlink" folHlink="folHlink"/>
    </a:extraClrScheme>
    <a:extraClrScheme>
      <a:clrScheme name="Professional 2">
        <a:dk1>
          <a:srgbClr val="000000"/>
        </a:dk1>
        <a:lt1>
          <a:srgbClr val="FFFFFF"/>
        </a:lt1>
        <a:dk2>
          <a:srgbClr val="000000"/>
        </a:dk2>
        <a:lt2>
          <a:srgbClr val="B2B2B2"/>
        </a:lt2>
        <a:accent1>
          <a:srgbClr val="99CCFF"/>
        </a:accent1>
        <a:accent2>
          <a:srgbClr val="CCCCFF"/>
        </a:accent2>
        <a:accent3>
          <a:srgbClr val="FFFFFF"/>
        </a:accent3>
        <a:accent4>
          <a:srgbClr val="000000"/>
        </a:accent4>
        <a:accent5>
          <a:srgbClr val="CAE2FF"/>
        </a:accent5>
        <a:accent6>
          <a:srgbClr val="B9B9E7"/>
        </a:accent6>
        <a:hlink>
          <a:srgbClr val="FF99CC"/>
        </a:hlink>
        <a:folHlink>
          <a:srgbClr val="CBCBCB"/>
        </a:folHlink>
      </a:clrScheme>
      <a:clrMap bg1="lt1" tx1="dk1" bg2="lt2" tx2="dk2" accent1="accent1" accent2="accent2" accent3="accent3" accent4="accent4" accent5="accent5" accent6="accent6" hlink="hlink" folHlink="folHlink"/>
    </a:extraClrScheme>
    <a:extraClrScheme>
      <a:clrScheme name="Professional 3">
        <a:dk1>
          <a:srgbClr val="000000"/>
        </a:dk1>
        <a:lt1>
          <a:srgbClr val="FFFFFF"/>
        </a:lt1>
        <a:dk2>
          <a:srgbClr val="000000"/>
        </a:dk2>
        <a:lt2>
          <a:srgbClr val="B2B2B2"/>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
      <a:clrScheme name="Professional 4">
        <a:dk1>
          <a:srgbClr val="000000"/>
        </a:dk1>
        <a:lt1>
          <a:srgbClr val="FFFFFF"/>
        </a:lt1>
        <a:dk2>
          <a:srgbClr val="000000"/>
        </a:dk2>
        <a:lt2>
          <a:srgbClr val="B2B2B2"/>
        </a:lt2>
        <a:accent1>
          <a:srgbClr val="FF0033"/>
        </a:accent1>
        <a:accent2>
          <a:srgbClr val="CC6600"/>
        </a:accent2>
        <a:accent3>
          <a:srgbClr val="FFFFFF"/>
        </a:accent3>
        <a:accent4>
          <a:srgbClr val="000000"/>
        </a:accent4>
        <a:accent5>
          <a:srgbClr val="FFAAAD"/>
        </a:accent5>
        <a:accent6>
          <a:srgbClr val="B95C00"/>
        </a:accent6>
        <a:hlink>
          <a:srgbClr val="999933"/>
        </a:hlink>
        <a:folHlink>
          <a:srgbClr val="A50021"/>
        </a:folHlink>
      </a:clrScheme>
      <a:clrMap bg1="lt1" tx1="dk1" bg2="lt2" tx2="dk2" accent1="accent1" accent2="accent2" accent3="accent3" accent4="accent4" accent5="accent5" accent6="accent6" hlink="hlink" folHlink="folHlink"/>
    </a:extraClrScheme>
  </a:extraClrSchemeLst>
</a:theme>
</file>

<file path=ppt/theme/theme44.xml><?xml version="1.0" encoding="utf-8"?>
<a:theme xmlns:a="http://schemas.openxmlformats.org/drawingml/2006/main" name="8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5.xml><?xml version="1.0" encoding="utf-8"?>
<a:theme xmlns:a="http://schemas.openxmlformats.org/drawingml/2006/main" name="1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6.xml><?xml version="1.0" encoding="utf-8"?>
<a:theme xmlns:a="http://schemas.openxmlformats.org/drawingml/2006/main" name="4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7.xml><?xml version="1.0" encoding="utf-8"?>
<a:theme xmlns:a="http://schemas.openxmlformats.org/drawingml/2006/main" name="11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8.xml><?xml version="1.0" encoding="utf-8"?>
<a:theme xmlns:a="http://schemas.openxmlformats.org/drawingml/2006/main" name="11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9.xml><?xml version="1.0" encoding="utf-8"?>
<a:theme xmlns:a="http://schemas.openxmlformats.org/drawingml/2006/main" name="1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9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0.xml><?xml version="1.0" encoding="utf-8"?>
<a:theme xmlns:a="http://schemas.openxmlformats.org/drawingml/2006/main" name="9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1.xml><?xml version="1.0" encoding="utf-8"?>
<a:theme xmlns:a="http://schemas.openxmlformats.org/drawingml/2006/main" name="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2.xml><?xml version="1.0" encoding="utf-8"?>
<a:theme xmlns:a="http://schemas.openxmlformats.org/drawingml/2006/main" name="1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3.xml><?xml version="1.0" encoding="utf-8"?>
<a:theme xmlns:a="http://schemas.openxmlformats.org/drawingml/2006/main" name="1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4.xml><?xml version="1.0" encoding="utf-8"?>
<a:theme xmlns:a="http://schemas.openxmlformats.org/drawingml/2006/main" name="7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5.xml><?xml version="1.0" encoding="utf-8"?>
<a:theme xmlns:a="http://schemas.openxmlformats.org/drawingml/2006/main" name="9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6.xml><?xml version="1.0" encoding="utf-8"?>
<a:theme xmlns:a="http://schemas.openxmlformats.org/drawingml/2006/main" name="2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7.xml><?xml version="1.0" encoding="utf-8"?>
<a:theme xmlns:a="http://schemas.openxmlformats.org/drawingml/2006/main" name="8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8.xml><?xml version="1.0" encoding="utf-8"?>
<a:theme xmlns:a="http://schemas.openxmlformats.org/drawingml/2006/main" name="1_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9.xml><?xml version="1.0" encoding="utf-8"?>
<a:theme xmlns:a="http://schemas.openxmlformats.org/drawingml/2006/main" name="3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0.xml><?xml version="1.0" encoding="utf-8"?>
<a:theme xmlns:a="http://schemas.openxmlformats.org/drawingml/2006/main" name="3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1.xml><?xml version="1.0" encoding="utf-8"?>
<a:theme xmlns:a="http://schemas.openxmlformats.org/drawingml/2006/main" name="3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2.xml><?xml version="1.0" encoding="utf-8"?>
<a:theme xmlns:a="http://schemas.openxmlformats.org/drawingml/2006/main" name="5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3.xml><?xml version="1.0" encoding="utf-8"?>
<a:theme xmlns:a="http://schemas.openxmlformats.org/drawingml/2006/main" name="7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4.xml><?xml version="1.0" encoding="utf-8"?>
<a:theme xmlns:a="http://schemas.openxmlformats.org/drawingml/2006/main" name="3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5.xml><?xml version="1.0" encoding="utf-8"?>
<a:theme xmlns:a="http://schemas.openxmlformats.org/drawingml/2006/main" name="8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6.xml><?xml version="1.0" encoding="utf-8"?>
<a:theme xmlns:a="http://schemas.openxmlformats.org/drawingml/2006/main" name="4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7.xml><?xml version="1.0" encoding="utf-8"?>
<a:theme xmlns:a="http://schemas.openxmlformats.org/drawingml/2006/main" name="4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8.xml><?xml version="1.0" encoding="utf-8"?>
<a:theme xmlns:a="http://schemas.openxmlformats.org/drawingml/2006/main" name="4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9.xml><?xml version="1.0" encoding="utf-8"?>
<a:theme xmlns:a="http://schemas.openxmlformats.org/drawingml/2006/main" name="8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0.xml><?xml version="1.0" encoding="utf-8"?>
<a:theme xmlns:a="http://schemas.openxmlformats.org/drawingml/2006/main" name="11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1.xml><?xml version="1.0" encoding="utf-8"?>
<a:theme xmlns:a="http://schemas.openxmlformats.org/drawingml/2006/main" name="12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2.xml><?xml version="1.0" encoding="utf-8"?>
<a:theme xmlns:a="http://schemas.openxmlformats.org/drawingml/2006/main" name="12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3.xml><?xml version="1.0" encoding="utf-8"?>
<a:theme xmlns:a="http://schemas.openxmlformats.org/drawingml/2006/main" name="10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4.xml><?xml version="1.0" encoding="utf-8"?>
<a:theme xmlns:a="http://schemas.openxmlformats.org/drawingml/2006/main" name="8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5.xml><?xml version="1.0" encoding="utf-8"?>
<a:theme xmlns:a="http://schemas.openxmlformats.org/drawingml/2006/main" name="8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6.xml><?xml version="1.0" encoding="utf-8"?>
<a:theme xmlns:a="http://schemas.openxmlformats.org/drawingml/2006/main" name="5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7.xml><?xml version="1.0" encoding="utf-8"?>
<a:theme xmlns:a="http://schemas.openxmlformats.org/drawingml/2006/main" name="5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8.xml><?xml version="1.0" encoding="utf-8"?>
<a:theme xmlns:a="http://schemas.openxmlformats.org/drawingml/2006/main" name="9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9.xml><?xml version="1.0" encoding="utf-8"?>
<a:theme xmlns:a="http://schemas.openxmlformats.org/drawingml/2006/main" name="6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0.xml><?xml version="1.0" encoding="utf-8"?>
<a:theme xmlns:a="http://schemas.openxmlformats.org/drawingml/2006/main" name="6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1.xml><?xml version="1.0" encoding="utf-8"?>
<a:theme xmlns:a="http://schemas.openxmlformats.org/drawingml/2006/main" name="1_Network Blitz">
  <a:themeElements>
    <a:clrScheme name="Network Blitz 1">
      <a:dk1>
        <a:srgbClr val="000044"/>
      </a:dk1>
      <a:lt1>
        <a:srgbClr val="FFFFFF"/>
      </a:lt1>
      <a:dk2>
        <a:srgbClr val="000066"/>
      </a:dk2>
      <a:lt2>
        <a:srgbClr val="FFCC00"/>
      </a:lt2>
      <a:accent1>
        <a:srgbClr val="9CE157"/>
      </a:accent1>
      <a:accent2>
        <a:srgbClr val="2663A0"/>
      </a:accent2>
      <a:accent3>
        <a:srgbClr val="AAAAB8"/>
      </a:accent3>
      <a:accent4>
        <a:srgbClr val="DADADA"/>
      </a:accent4>
      <a:accent5>
        <a:srgbClr val="CBEEB4"/>
      </a:accent5>
      <a:accent6>
        <a:srgbClr val="215991"/>
      </a:accent6>
      <a:hlink>
        <a:srgbClr val="F98D43"/>
      </a:hlink>
      <a:folHlink>
        <a:srgbClr val="CC33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Network Blitz 1">
        <a:dk1>
          <a:srgbClr val="000044"/>
        </a:dk1>
        <a:lt1>
          <a:srgbClr val="FFFFFF"/>
        </a:lt1>
        <a:dk2>
          <a:srgbClr val="000066"/>
        </a:dk2>
        <a:lt2>
          <a:srgbClr val="FFCC00"/>
        </a:lt2>
        <a:accent1>
          <a:srgbClr val="9CE157"/>
        </a:accent1>
        <a:accent2>
          <a:srgbClr val="2663A0"/>
        </a:accent2>
        <a:accent3>
          <a:srgbClr val="AAAAB8"/>
        </a:accent3>
        <a:accent4>
          <a:srgbClr val="DADADA"/>
        </a:accent4>
        <a:accent5>
          <a:srgbClr val="CBEEB4"/>
        </a:accent5>
        <a:accent6>
          <a:srgbClr val="215991"/>
        </a:accent6>
        <a:hlink>
          <a:srgbClr val="F98D43"/>
        </a:hlink>
        <a:folHlink>
          <a:srgbClr val="CC3300"/>
        </a:folHlink>
      </a:clrScheme>
      <a:clrMap bg1="dk2" tx1="lt1" bg2="dk1" tx2="lt2" accent1="accent1" accent2="accent2" accent3="accent3" accent4="accent4" accent5="accent5" accent6="accent6" hlink="hlink" folHlink="folHlink"/>
    </a:extraClrScheme>
    <a:extraClrScheme>
      <a:clrScheme name="Network Blitz 2">
        <a:dk1>
          <a:srgbClr val="000066"/>
        </a:dk1>
        <a:lt1>
          <a:srgbClr val="9CC2E8"/>
        </a:lt1>
        <a:dk2>
          <a:srgbClr val="4D4D4D"/>
        </a:dk2>
        <a:lt2>
          <a:srgbClr val="7DAFE1"/>
        </a:lt2>
        <a:accent1>
          <a:srgbClr val="26D2E4"/>
        </a:accent1>
        <a:accent2>
          <a:srgbClr val="D0E2F4"/>
        </a:accent2>
        <a:accent3>
          <a:srgbClr val="CBDDF2"/>
        </a:accent3>
        <a:accent4>
          <a:srgbClr val="000056"/>
        </a:accent4>
        <a:accent5>
          <a:srgbClr val="ACE5EF"/>
        </a:accent5>
        <a:accent6>
          <a:srgbClr val="BCCDDD"/>
        </a:accent6>
        <a:hlink>
          <a:srgbClr val="003366"/>
        </a:hlink>
        <a:folHlink>
          <a:srgbClr val="666699"/>
        </a:folHlink>
      </a:clrScheme>
      <a:clrMap bg1="lt1" tx1="dk1" bg2="lt2" tx2="dk2" accent1="accent1" accent2="accent2" accent3="accent3" accent4="accent4" accent5="accent5" accent6="accent6" hlink="hlink" folHlink="folHlink"/>
    </a:extraClrScheme>
    <a:extraClrScheme>
      <a:clrScheme name="Network Blitz 3">
        <a:dk1>
          <a:srgbClr val="000000"/>
        </a:dk1>
        <a:lt1>
          <a:srgbClr val="EAEAEA"/>
        </a:lt1>
        <a:dk2>
          <a:srgbClr val="333333"/>
        </a:dk2>
        <a:lt2>
          <a:srgbClr val="DDDDDD"/>
        </a:lt2>
        <a:accent1>
          <a:srgbClr val="C0C0C0"/>
        </a:accent1>
        <a:accent2>
          <a:srgbClr val="FFFFFF"/>
        </a:accent2>
        <a:accent3>
          <a:srgbClr val="F3F3F3"/>
        </a:accent3>
        <a:accent4>
          <a:srgbClr val="000000"/>
        </a:accent4>
        <a:accent5>
          <a:srgbClr val="DCDCDC"/>
        </a:accent5>
        <a:accent6>
          <a:srgbClr val="E7E7E7"/>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Network Blitz 4">
        <a:dk1>
          <a:srgbClr val="002E2D"/>
        </a:dk1>
        <a:lt1>
          <a:srgbClr val="FFFFFF"/>
        </a:lt1>
        <a:dk2>
          <a:srgbClr val="005250"/>
        </a:dk2>
        <a:lt2>
          <a:srgbClr val="FFCC00"/>
        </a:lt2>
        <a:accent1>
          <a:srgbClr val="9CE157"/>
        </a:accent1>
        <a:accent2>
          <a:srgbClr val="00817E"/>
        </a:accent2>
        <a:accent3>
          <a:srgbClr val="AAB3B3"/>
        </a:accent3>
        <a:accent4>
          <a:srgbClr val="DADADA"/>
        </a:accent4>
        <a:accent5>
          <a:srgbClr val="CBEEB4"/>
        </a:accent5>
        <a:accent6>
          <a:srgbClr val="007472"/>
        </a:accent6>
        <a:hlink>
          <a:srgbClr val="FFFF99"/>
        </a:hlink>
        <a:folHlink>
          <a:srgbClr val="CCCC00"/>
        </a:folHlink>
      </a:clrScheme>
      <a:clrMap bg1="dk2" tx1="lt1" bg2="dk1" tx2="lt2" accent1="accent1" accent2="accent2" accent3="accent3" accent4="accent4" accent5="accent5" accent6="accent6" hlink="hlink" folHlink="folHlink"/>
    </a:extraClrScheme>
    <a:extraClrScheme>
      <a:clrScheme name="Network Blitz 5">
        <a:dk1>
          <a:srgbClr val="291A4C"/>
        </a:dk1>
        <a:lt1>
          <a:srgbClr val="FFFFFF"/>
        </a:lt1>
        <a:dk2>
          <a:srgbClr val="3B256B"/>
        </a:dk2>
        <a:lt2>
          <a:srgbClr val="FFCC00"/>
        </a:lt2>
        <a:accent1>
          <a:srgbClr val="6EBFCA"/>
        </a:accent1>
        <a:accent2>
          <a:srgbClr val="56369C"/>
        </a:accent2>
        <a:accent3>
          <a:srgbClr val="AFACBA"/>
        </a:accent3>
        <a:accent4>
          <a:srgbClr val="DADADA"/>
        </a:accent4>
        <a:accent5>
          <a:srgbClr val="BADCE1"/>
        </a:accent5>
        <a:accent6>
          <a:srgbClr val="4D308D"/>
        </a:accent6>
        <a:hlink>
          <a:srgbClr val="CCCCFF"/>
        </a:hlink>
        <a:folHlink>
          <a:srgbClr val="666699"/>
        </a:folHlink>
      </a:clrScheme>
      <a:clrMap bg1="dk2" tx1="lt1" bg2="dk1" tx2="lt2" accent1="accent1" accent2="accent2" accent3="accent3" accent4="accent4" accent5="accent5" accent6="accent6" hlink="hlink" folHlink="folHlink"/>
    </a:extraClrScheme>
    <a:extraClrScheme>
      <a:clrScheme name="Network Blitz 6">
        <a:dk1>
          <a:srgbClr val="511D30"/>
        </a:dk1>
        <a:lt1>
          <a:srgbClr val="FFFFFF"/>
        </a:lt1>
        <a:dk2>
          <a:srgbClr val="6D2740"/>
        </a:dk2>
        <a:lt2>
          <a:srgbClr val="FDD409"/>
        </a:lt2>
        <a:accent1>
          <a:srgbClr val="FDB83B"/>
        </a:accent1>
        <a:accent2>
          <a:srgbClr val="9D395D"/>
        </a:accent2>
        <a:accent3>
          <a:srgbClr val="BAACAF"/>
        </a:accent3>
        <a:accent4>
          <a:srgbClr val="DADADA"/>
        </a:accent4>
        <a:accent5>
          <a:srgbClr val="FED8AF"/>
        </a:accent5>
        <a:accent6>
          <a:srgbClr val="8E3353"/>
        </a:accent6>
        <a:hlink>
          <a:srgbClr val="FF99CC"/>
        </a:hlink>
        <a:folHlink>
          <a:srgbClr val="D60093"/>
        </a:folHlink>
      </a:clrScheme>
      <a:clrMap bg1="dk2" tx1="lt1" bg2="dk1" tx2="lt2" accent1="accent1" accent2="accent2" accent3="accent3" accent4="accent4" accent5="accent5" accent6="accent6" hlink="hlink" folHlink="folHlink"/>
    </a:extraClrScheme>
  </a:extraClrSchemeLst>
</a:theme>
</file>

<file path=ppt/theme/theme82.xml><?xml version="1.0" encoding="utf-8"?>
<a:theme xmlns:a="http://schemas.openxmlformats.org/drawingml/2006/main" name="3_Network Blitz">
  <a:themeElements>
    <a:clrScheme name="Network Blitz 1">
      <a:dk1>
        <a:srgbClr val="000044"/>
      </a:dk1>
      <a:lt1>
        <a:srgbClr val="FFFFFF"/>
      </a:lt1>
      <a:dk2>
        <a:srgbClr val="000066"/>
      </a:dk2>
      <a:lt2>
        <a:srgbClr val="FFCC00"/>
      </a:lt2>
      <a:accent1>
        <a:srgbClr val="9CE157"/>
      </a:accent1>
      <a:accent2>
        <a:srgbClr val="2663A0"/>
      </a:accent2>
      <a:accent3>
        <a:srgbClr val="AAAAB8"/>
      </a:accent3>
      <a:accent4>
        <a:srgbClr val="DADADA"/>
      </a:accent4>
      <a:accent5>
        <a:srgbClr val="CBEEB4"/>
      </a:accent5>
      <a:accent6>
        <a:srgbClr val="215991"/>
      </a:accent6>
      <a:hlink>
        <a:srgbClr val="F98D43"/>
      </a:hlink>
      <a:folHlink>
        <a:srgbClr val="CC33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Network Blitz 1">
        <a:dk1>
          <a:srgbClr val="000044"/>
        </a:dk1>
        <a:lt1>
          <a:srgbClr val="FFFFFF"/>
        </a:lt1>
        <a:dk2>
          <a:srgbClr val="000066"/>
        </a:dk2>
        <a:lt2>
          <a:srgbClr val="FFCC00"/>
        </a:lt2>
        <a:accent1>
          <a:srgbClr val="9CE157"/>
        </a:accent1>
        <a:accent2>
          <a:srgbClr val="2663A0"/>
        </a:accent2>
        <a:accent3>
          <a:srgbClr val="AAAAB8"/>
        </a:accent3>
        <a:accent4>
          <a:srgbClr val="DADADA"/>
        </a:accent4>
        <a:accent5>
          <a:srgbClr val="CBEEB4"/>
        </a:accent5>
        <a:accent6>
          <a:srgbClr val="215991"/>
        </a:accent6>
        <a:hlink>
          <a:srgbClr val="F98D43"/>
        </a:hlink>
        <a:folHlink>
          <a:srgbClr val="CC3300"/>
        </a:folHlink>
      </a:clrScheme>
      <a:clrMap bg1="dk2" tx1="lt1" bg2="dk1" tx2="lt2" accent1="accent1" accent2="accent2" accent3="accent3" accent4="accent4" accent5="accent5" accent6="accent6" hlink="hlink" folHlink="folHlink"/>
    </a:extraClrScheme>
    <a:extraClrScheme>
      <a:clrScheme name="Network Blitz 2">
        <a:dk1>
          <a:srgbClr val="000066"/>
        </a:dk1>
        <a:lt1>
          <a:srgbClr val="9CC2E8"/>
        </a:lt1>
        <a:dk2>
          <a:srgbClr val="4D4D4D"/>
        </a:dk2>
        <a:lt2>
          <a:srgbClr val="7DAFE1"/>
        </a:lt2>
        <a:accent1>
          <a:srgbClr val="26D2E4"/>
        </a:accent1>
        <a:accent2>
          <a:srgbClr val="D0E2F4"/>
        </a:accent2>
        <a:accent3>
          <a:srgbClr val="CBDDF2"/>
        </a:accent3>
        <a:accent4>
          <a:srgbClr val="000056"/>
        </a:accent4>
        <a:accent5>
          <a:srgbClr val="ACE5EF"/>
        </a:accent5>
        <a:accent6>
          <a:srgbClr val="BCCDDD"/>
        </a:accent6>
        <a:hlink>
          <a:srgbClr val="003366"/>
        </a:hlink>
        <a:folHlink>
          <a:srgbClr val="666699"/>
        </a:folHlink>
      </a:clrScheme>
      <a:clrMap bg1="lt1" tx1="dk1" bg2="lt2" tx2="dk2" accent1="accent1" accent2="accent2" accent3="accent3" accent4="accent4" accent5="accent5" accent6="accent6" hlink="hlink" folHlink="folHlink"/>
    </a:extraClrScheme>
    <a:extraClrScheme>
      <a:clrScheme name="Network Blitz 3">
        <a:dk1>
          <a:srgbClr val="000000"/>
        </a:dk1>
        <a:lt1>
          <a:srgbClr val="EAEAEA"/>
        </a:lt1>
        <a:dk2>
          <a:srgbClr val="333333"/>
        </a:dk2>
        <a:lt2>
          <a:srgbClr val="DDDDDD"/>
        </a:lt2>
        <a:accent1>
          <a:srgbClr val="C0C0C0"/>
        </a:accent1>
        <a:accent2>
          <a:srgbClr val="FFFFFF"/>
        </a:accent2>
        <a:accent3>
          <a:srgbClr val="F3F3F3"/>
        </a:accent3>
        <a:accent4>
          <a:srgbClr val="000000"/>
        </a:accent4>
        <a:accent5>
          <a:srgbClr val="DCDCDC"/>
        </a:accent5>
        <a:accent6>
          <a:srgbClr val="E7E7E7"/>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Network Blitz 4">
        <a:dk1>
          <a:srgbClr val="002E2D"/>
        </a:dk1>
        <a:lt1>
          <a:srgbClr val="FFFFFF"/>
        </a:lt1>
        <a:dk2>
          <a:srgbClr val="005250"/>
        </a:dk2>
        <a:lt2>
          <a:srgbClr val="FFCC00"/>
        </a:lt2>
        <a:accent1>
          <a:srgbClr val="9CE157"/>
        </a:accent1>
        <a:accent2>
          <a:srgbClr val="00817E"/>
        </a:accent2>
        <a:accent3>
          <a:srgbClr val="AAB3B3"/>
        </a:accent3>
        <a:accent4>
          <a:srgbClr val="DADADA"/>
        </a:accent4>
        <a:accent5>
          <a:srgbClr val="CBEEB4"/>
        </a:accent5>
        <a:accent6>
          <a:srgbClr val="007472"/>
        </a:accent6>
        <a:hlink>
          <a:srgbClr val="FFFF99"/>
        </a:hlink>
        <a:folHlink>
          <a:srgbClr val="CCCC00"/>
        </a:folHlink>
      </a:clrScheme>
      <a:clrMap bg1="dk2" tx1="lt1" bg2="dk1" tx2="lt2" accent1="accent1" accent2="accent2" accent3="accent3" accent4="accent4" accent5="accent5" accent6="accent6" hlink="hlink" folHlink="folHlink"/>
    </a:extraClrScheme>
    <a:extraClrScheme>
      <a:clrScheme name="Network Blitz 5">
        <a:dk1>
          <a:srgbClr val="291A4C"/>
        </a:dk1>
        <a:lt1>
          <a:srgbClr val="FFFFFF"/>
        </a:lt1>
        <a:dk2>
          <a:srgbClr val="3B256B"/>
        </a:dk2>
        <a:lt2>
          <a:srgbClr val="FFCC00"/>
        </a:lt2>
        <a:accent1>
          <a:srgbClr val="6EBFCA"/>
        </a:accent1>
        <a:accent2>
          <a:srgbClr val="56369C"/>
        </a:accent2>
        <a:accent3>
          <a:srgbClr val="AFACBA"/>
        </a:accent3>
        <a:accent4>
          <a:srgbClr val="DADADA"/>
        </a:accent4>
        <a:accent5>
          <a:srgbClr val="BADCE1"/>
        </a:accent5>
        <a:accent6>
          <a:srgbClr val="4D308D"/>
        </a:accent6>
        <a:hlink>
          <a:srgbClr val="CCCCFF"/>
        </a:hlink>
        <a:folHlink>
          <a:srgbClr val="666699"/>
        </a:folHlink>
      </a:clrScheme>
      <a:clrMap bg1="dk2" tx1="lt1" bg2="dk1" tx2="lt2" accent1="accent1" accent2="accent2" accent3="accent3" accent4="accent4" accent5="accent5" accent6="accent6" hlink="hlink" folHlink="folHlink"/>
    </a:extraClrScheme>
    <a:extraClrScheme>
      <a:clrScheme name="Network Blitz 6">
        <a:dk1>
          <a:srgbClr val="511D30"/>
        </a:dk1>
        <a:lt1>
          <a:srgbClr val="FFFFFF"/>
        </a:lt1>
        <a:dk2>
          <a:srgbClr val="6D2740"/>
        </a:dk2>
        <a:lt2>
          <a:srgbClr val="FDD409"/>
        </a:lt2>
        <a:accent1>
          <a:srgbClr val="FDB83B"/>
        </a:accent1>
        <a:accent2>
          <a:srgbClr val="9D395D"/>
        </a:accent2>
        <a:accent3>
          <a:srgbClr val="BAACAF"/>
        </a:accent3>
        <a:accent4>
          <a:srgbClr val="DADADA"/>
        </a:accent4>
        <a:accent5>
          <a:srgbClr val="FED8AF"/>
        </a:accent5>
        <a:accent6>
          <a:srgbClr val="8E3353"/>
        </a:accent6>
        <a:hlink>
          <a:srgbClr val="FF99CC"/>
        </a:hlink>
        <a:folHlink>
          <a:srgbClr val="D60093"/>
        </a:folHlink>
      </a:clrScheme>
      <a:clrMap bg1="dk2" tx1="lt1" bg2="dk1" tx2="lt2" accent1="accent1" accent2="accent2" accent3="accent3" accent4="accent4" accent5="accent5" accent6="accent6" hlink="hlink" folHlink="folHlink"/>
    </a:extraClrScheme>
  </a:extraClrSchemeLst>
</a:theme>
</file>

<file path=ppt/theme/theme83.xml><?xml version="1.0" encoding="utf-8"?>
<a:theme xmlns:a="http://schemas.openxmlformats.org/drawingml/2006/main" name="12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4.xml><?xml version="1.0" encoding="utf-8"?>
<a:theme xmlns:a="http://schemas.openxmlformats.org/drawingml/2006/main" name="12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5.xml><?xml version="1.0" encoding="utf-8"?>
<a:theme xmlns:a="http://schemas.openxmlformats.org/drawingml/2006/main" name="9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6.xml><?xml version="1.0" encoding="utf-8"?>
<a:theme xmlns:a="http://schemas.openxmlformats.org/drawingml/2006/main" name="9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7.xml><?xml version="1.0" encoding="utf-8"?>
<a:theme xmlns:a="http://schemas.openxmlformats.org/drawingml/2006/main" name="6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8.xml><?xml version="1.0" encoding="utf-8"?>
<a:theme xmlns:a="http://schemas.openxmlformats.org/drawingml/2006/main" name="4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LeedsMet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89.xml><?xml version="1.0" encoding="utf-8"?>
<a:theme xmlns:a="http://schemas.openxmlformats.org/drawingml/2006/main" name="7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0.xml><?xml version="1.0" encoding="utf-8"?>
<a:theme xmlns:a="http://schemas.openxmlformats.org/drawingml/2006/main" name="10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1.xml><?xml version="1.0" encoding="utf-8"?>
<a:theme xmlns:a="http://schemas.openxmlformats.org/drawingml/2006/main" name="9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2.xml><?xml version="1.0" encoding="utf-8"?>
<a:theme xmlns:a="http://schemas.openxmlformats.org/drawingml/2006/main" name="10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3.xml><?xml version="1.0" encoding="utf-8"?>
<a:theme xmlns:a="http://schemas.openxmlformats.org/drawingml/2006/main" name="1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LeedsMet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94.xml><?xml version="1.0" encoding="utf-8"?>
<a:theme xmlns:a="http://schemas.openxmlformats.org/drawingml/2006/main" name="7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5.xml><?xml version="1.0" encoding="utf-8"?>
<a:theme xmlns:a="http://schemas.openxmlformats.org/drawingml/2006/main" name="7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6.xml><?xml version="1.0" encoding="utf-8"?>
<a:theme xmlns:a="http://schemas.openxmlformats.org/drawingml/2006/main" name="7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7.xml><?xml version="1.0" encoding="utf-8"?>
<a:theme xmlns:a="http://schemas.openxmlformats.org/drawingml/2006/main" name="10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9.xml><?xml version="1.0" encoding="utf-8"?>
<a:theme xmlns:a="http://schemas.openxmlformats.org/drawingml/2006/main" name="10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0</TotalTime>
  <Words>8262</Words>
  <Application>Microsoft Office PowerPoint</Application>
  <PresentationFormat>On-screen Show (4:3)</PresentationFormat>
  <Paragraphs>1061</Paragraphs>
  <Slides>152</Slides>
  <Notes>104</Notes>
  <HiddenSlides>0</HiddenSlides>
  <MMClips>1</MMClips>
  <ScaleCrop>false</ScaleCrop>
  <HeadingPairs>
    <vt:vector size="6" baseType="variant">
      <vt:variant>
        <vt:lpstr>Fonts Used</vt:lpstr>
      </vt:variant>
      <vt:variant>
        <vt:i4>16</vt:i4>
      </vt:variant>
      <vt:variant>
        <vt:lpstr>Theme</vt:lpstr>
      </vt:variant>
      <vt:variant>
        <vt:i4>127</vt:i4>
      </vt:variant>
      <vt:variant>
        <vt:lpstr>Slide Titles</vt:lpstr>
      </vt:variant>
      <vt:variant>
        <vt:i4>152</vt:i4>
      </vt:variant>
    </vt:vector>
  </HeadingPairs>
  <TitlesOfParts>
    <vt:vector size="295" baseType="lpstr">
      <vt:lpstr>AR CARTER</vt:lpstr>
      <vt:lpstr>Arial</vt:lpstr>
      <vt:lpstr>Arial Black</vt:lpstr>
      <vt:lpstr>Arial Rounded MT Bold</vt:lpstr>
      <vt:lpstr>Calibri</vt:lpstr>
      <vt:lpstr>Cambria</vt:lpstr>
      <vt:lpstr>Comic Sans MS</vt:lpstr>
      <vt:lpstr>Creepy</vt:lpstr>
      <vt:lpstr>Monotype Sorts</vt:lpstr>
      <vt:lpstr>Old English Text MT</vt:lpstr>
      <vt:lpstr>Symbol</vt:lpstr>
      <vt:lpstr>Tahoma</vt:lpstr>
      <vt:lpstr>Times New Roman</vt:lpstr>
      <vt:lpstr>Trebuchet MS</vt:lpstr>
      <vt:lpstr>Verdana</vt:lpstr>
      <vt:lpstr>Wingdings</vt:lpstr>
      <vt:lpstr>4_Custom Design</vt:lpstr>
      <vt:lpstr>82_Custom Design</vt:lpstr>
      <vt:lpstr>5_Custom Design</vt:lpstr>
      <vt:lpstr>20_Custom Design</vt:lpstr>
      <vt:lpstr>95_Custom Design</vt:lpstr>
      <vt:lpstr>Theme1</vt:lpstr>
      <vt:lpstr>1_Office Theme</vt:lpstr>
      <vt:lpstr>2_Office Theme</vt:lpstr>
      <vt:lpstr>4_Office Theme</vt:lpstr>
      <vt:lpstr>9_Office Theme</vt:lpstr>
      <vt:lpstr>16_Office Theme</vt:lpstr>
      <vt:lpstr>21_Office Theme</vt:lpstr>
      <vt:lpstr>22_Office Theme</vt:lpstr>
      <vt:lpstr>26_Office Theme</vt:lpstr>
      <vt:lpstr>28_Office Theme</vt:lpstr>
      <vt:lpstr>32_Office Theme</vt:lpstr>
      <vt:lpstr>38_Office Theme</vt:lpstr>
      <vt:lpstr>44_Office Theme</vt:lpstr>
      <vt:lpstr>46_Office Theme</vt:lpstr>
      <vt:lpstr>47_Office Theme</vt:lpstr>
      <vt:lpstr>50_Office Theme</vt:lpstr>
      <vt:lpstr>52_Office Theme</vt:lpstr>
      <vt:lpstr>53_Office Theme</vt:lpstr>
      <vt:lpstr>55_Office Theme</vt:lpstr>
      <vt:lpstr>83_Custom Design</vt:lpstr>
      <vt:lpstr>48_Custom Design</vt:lpstr>
      <vt:lpstr>84_Custom Design</vt:lpstr>
      <vt:lpstr>79_Custom Design</vt:lpstr>
      <vt:lpstr>18_Custom Design</vt:lpstr>
      <vt:lpstr>6_Custom Design</vt:lpstr>
      <vt:lpstr>3_LeedsMet template</vt:lpstr>
      <vt:lpstr>96_Custom Design</vt:lpstr>
      <vt:lpstr>9_Custom Design</vt:lpstr>
      <vt:lpstr>10_Custom Design</vt:lpstr>
      <vt:lpstr>21_Custom Design</vt:lpstr>
      <vt:lpstr>94_Custom Design</vt:lpstr>
      <vt:lpstr>LeedsMet template</vt:lpstr>
      <vt:lpstr>44_Custom Design</vt:lpstr>
      <vt:lpstr>75_Custom Design</vt:lpstr>
      <vt:lpstr>101_Custom Design</vt:lpstr>
      <vt:lpstr>93_Custom Design</vt:lpstr>
      <vt:lpstr>2_LeedsMet template</vt:lpstr>
      <vt:lpstr>4_Professional</vt:lpstr>
      <vt:lpstr>81_Custom Design</vt:lpstr>
      <vt:lpstr>11_Custom Design</vt:lpstr>
      <vt:lpstr>46_Custom Design</vt:lpstr>
      <vt:lpstr>113_Custom Design</vt:lpstr>
      <vt:lpstr>114_Custom Design</vt:lpstr>
      <vt:lpstr>13_Custom Design</vt:lpstr>
      <vt:lpstr>97_Custom Design</vt:lpstr>
      <vt:lpstr>3_Custom Design</vt:lpstr>
      <vt:lpstr>15_Custom Design</vt:lpstr>
      <vt:lpstr>19_Custom Design</vt:lpstr>
      <vt:lpstr>73_Custom Design</vt:lpstr>
      <vt:lpstr>98_Custom Design</vt:lpstr>
      <vt:lpstr>23_Custom Design</vt:lpstr>
      <vt:lpstr>85_Custom Design</vt:lpstr>
      <vt:lpstr>1_Theme1</vt:lpstr>
      <vt:lpstr>32_Custom Design</vt:lpstr>
      <vt:lpstr>33_Custom Design</vt:lpstr>
      <vt:lpstr>34_Custom Design</vt:lpstr>
      <vt:lpstr>50_Custom Design</vt:lpstr>
      <vt:lpstr>78_Custom Design</vt:lpstr>
      <vt:lpstr>39_Custom Design</vt:lpstr>
      <vt:lpstr>86_Custom Design</vt:lpstr>
      <vt:lpstr>47_Custom Design</vt:lpstr>
      <vt:lpstr>40_Custom Design</vt:lpstr>
      <vt:lpstr>41_Custom Design</vt:lpstr>
      <vt:lpstr>80_Custom Design</vt:lpstr>
      <vt:lpstr>116_Custom Design</vt:lpstr>
      <vt:lpstr>120_Custom Design</vt:lpstr>
      <vt:lpstr>125_Custom Design</vt:lpstr>
      <vt:lpstr>105_Custom Design</vt:lpstr>
      <vt:lpstr>88_Custom Design</vt:lpstr>
      <vt:lpstr>89_Custom Design</vt:lpstr>
      <vt:lpstr>53_Custom Design</vt:lpstr>
      <vt:lpstr>54_Custom Design</vt:lpstr>
      <vt:lpstr>99_Custom Design</vt:lpstr>
      <vt:lpstr>63_Custom Design</vt:lpstr>
      <vt:lpstr>64_Custom Design</vt:lpstr>
      <vt:lpstr>1_Network Blitz</vt:lpstr>
      <vt:lpstr>3_Network Blitz</vt:lpstr>
      <vt:lpstr>126_Custom Design</vt:lpstr>
      <vt:lpstr>127_Custom Design</vt:lpstr>
      <vt:lpstr>90_Custom Design</vt:lpstr>
      <vt:lpstr>91_Custom Design</vt:lpstr>
      <vt:lpstr>69_Custom Design</vt:lpstr>
      <vt:lpstr>4_LeedsMet template</vt:lpstr>
      <vt:lpstr>70_Custom Design</vt:lpstr>
      <vt:lpstr>109_Custom Design</vt:lpstr>
      <vt:lpstr>92_Custom Design</vt:lpstr>
      <vt:lpstr>100_Custom Design</vt:lpstr>
      <vt:lpstr>1_LeedsMet template</vt:lpstr>
      <vt:lpstr>71_Custom Design</vt:lpstr>
      <vt:lpstr>72_Custom Design</vt:lpstr>
      <vt:lpstr>74_Custom Design</vt:lpstr>
      <vt:lpstr>103_Custom Design</vt:lpstr>
      <vt:lpstr>Office Theme</vt:lpstr>
      <vt:lpstr>104_Custom Design</vt:lpstr>
      <vt:lpstr>3_Office Theme</vt:lpstr>
      <vt:lpstr>107_Custom Design</vt:lpstr>
      <vt:lpstr>110_Custom Design</vt:lpstr>
      <vt:lpstr>111_Custom Design</vt:lpstr>
      <vt:lpstr>108_Custom Design</vt:lpstr>
      <vt:lpstr>112_Custom Design</vt:lpstr>
      <vt:lpstr>3_Theme1</vt:lpstr>
      <vt:lpstr>115_Custom Design</vt:lpstr>
      <vt:lpstr>176_Custom Design</vt:lpstr>
      <vt:lpstr>128_Custom Design</vt:lpstr>
      <vt:lpstr>129_Custom Design</vt:lpstr>
      <vt:lpstr>174_Custom Design</vt:lpstr>
      <vt:lpstr>122_Custom Design</vt:lpstr>
      <vt:lpstr>6_LeedsMet template</vt:lpstr>
      <vt:lpstr>124_Custom Design</vt:lpstr>
      <vt:lpstr>180_Custom Design</vt:lpstr>
      <vt:lpstr>134_Custom Design</vt:lpstr>
      <vt:lpstr>136_Custom Design</vt:lpstr>
      <vt:lpstr>137_Custom Design</vt:lpstr>
      <vt:lpstr>175_Custom Design</vt:lpstr>
      <vt:lpstr>5_LeedsMet template</vt:lpstr>
      <vt:lpstr>119_Custom Design</vt:lpstr>
      <vt:lpstr>2_Clouds</vt:lpstr>
      <vt:lpstr>6_Professional</vt:lpstr>
      <vt:lpstr>121_Custom Design</vt:lpstr>
      <vt:lpstr>8_Office Theme</vt:lpstr>
      <vt:lpstr>7_LeedsMet template</vt:lpstr>
      <vt:lpstr>123_Custom Design</vt:lpstr>
      <vt:lpstr>Activating Learning Innovate in 2018: A fresh look at learning, teaching, feedback and assessment Capel Manor</vt:lpstr>
      <vt:lpstr>PowerPoint Presentation</vt:lpstr>
      <vt:lpstr> About Phil…</vt:lpstr>
      <vt:lpstr>Thanks to students</vt:lpstr>
      <vt:lpstr>Students change</vt:lpstr>
      <vt:lpstr>Linking everything to learning</vt:lpstr>
      <vt:lpstr>Intentions</vt:lpstr>
      <vt:lpstr>Name labels…</vt:lpstr>
      <vt:lpstr>Getting to know each other</vt:lpstr>
      <vt:lpstr>Intended learning outcomes</vt:lpstr>
      <vt:lpstr>Outline Programme</vt:lpstr>
      <vt:lpstr>You will be able to download my main slides</vt:lpstr>
      <vt:lpstr>Announcement about mobile phones and laptops...</vt:lpstr>
      <vt:lpstr>Download Phil’s materials on feedback, assessment, learning and lecturing</vt:lpstr>
      <vt:lpstr>Time-constrained Post-it exercise</vt:lpstr>
      <vt:lpstr>Evidence-based practice</vt:lpstr>
      <vt:lpstr>17 sources about assessment, feedback and learning in higher education</vt:lpstr>
      <vt:lpstr>PowerPoint Presentation</vt:lpstr>
      <vt:lpstr>PowerPoint Presentation</vt:lpstr>
      <vt:lpstr>PowerPoint Presentation</vt:lpstr>
      <vt:lpstr>PowerPoint Presentation</vt:lpstr>
      <vt:lpstr>Now is the decade of  Colleges’ dis-content!</vt:lpstr>
      <vt:lpstr>Modern institutions are moving away from being the providers of content, (where everything was about ‘delivery’), towards foregrounding two major functions: </vt:lpstr>
      <vt:lpstr>PowerPoint Presentation</vt:lpstr>
      <vt:lpstr> How students really learn </vt:lpstr>
      <vt:lpstr> How Students Really Learn ‘Ripples’ model of learning</vt:lpstr>
      <vt:lpstr>Seven factors underpinning successful learning</vt:lpstr>
      <vt:lpstr>How you learn: the first four questions:</vt:lpstr>
      <vt:lpstr>PowerPoint Presentation</vt:lpstr>
      <vt:lpstr>1: How do you learn well?</vt:lpstr>
      <vt:lpstr>Most people’s views...</vt:lpstr>
      <vt:lpstr>The first quote on experiential learning?</vt:lpstr>
      <vt:lpstr>What’s an expert?</vt:lpstr>
      <vt:lpstr>But sometimes we really need teachers…</vt:lpstr>
      <vt:lpstr>Next to feelings</vt:lpstr>
      <vt:lpstr>2: What makes you feel good?</vt:lpstr>
      <vt:lpstr>PowerPoint Presentation</vt:lpstr>
      <vt:lpstr>Fishing for feedback?</vt:lpstr>
      <vt:lpstr>3: What can go wrong?</vt:lpstr>
      <vt:lpstr>PowerPoint Presentation</vt:lpstr>
      <vt:lpstr>Is there anyone there?</vt:lpstr>
      <vt:lpstr>Try WIIFM</vt:lpstr>
      <vt:lpstr>4: And if there isn’t a ‘want’?</vt:lpstr>
      <vt:lpstr>PowerPoint Presentation</vt:lpstr>
      <vt:lpstr>Five of the seven factors underpinning successful learning</vt:lpstr>
      <vt:lpstr>‘Do you understand?’ lecturer asks student.</vt:lpstr>
      <vt:lpstr>PowerPoint Presentation</vt:lpstr>
      <vt:lpstr>PowerPoint Presentation</vt:lpstr>
      <vt:lpstr>Traditional views...</vt:lpstr>
      <vt:lpstr>But what about learning styles?</vt:lpstr>
      <vt:lpstr>PowerPoint Presentation</vt:lpstr>
      <vt:lpstr>PowerPoint Presentation</vt:lpstr>
      <vt:lpstr>PowerPoint Presentation</vt:lpstr>
      <vt:lpstr>Ripples on a pond….</vt:lpstr>
      <vt:lpstr>PowerPoint Presentation</vt:lpstr>
      <vt:lpstr>PowerPoint Presentation</vt:lpstr>
      <vt:lpstr>PowerPoint Presentation</vt:lpstr>
      <vt:lpstr>But there are still two things missing</vt:lpstr>
      <vt:lpstr>5: Think back to your own teaching</vt:lpstr>
      <vt:lpstr>PowerPoint Presentation</vt:lpstr>
      <vt:lpstr>6: Now think about assessing</vt:lpstr>
      <vt:lpstr>PowerPoint Presentation</vt:lpstr>
      <vt:lpstr>The guru Royce Sadler </vt:lpstr>
      <vt:lpstr>PowerPoint Presentation</vt:lpstr>
      <vt:lpstr>Seven things we can try to do</vt:lpstr>
      <vt:lpstr>Making learning happen in classroom contexts</vt:lpstr>
      <vt:lpstr>PowerPoint Presentation</vt:lpstr>
      <vt:lpstr>PowerPoint Presentation</vt:lpstr>
      <vt:lpstr>What are lectures for, in 2018?</vt:lpstr>
      <vt:lpstr>So what can we do in lectures?</vt:lpstr>
      <vt:lpstr>Lectures should be fun!</vt:lpstr>
      <vt:lpstr>So how do we avoid lectures which…</vt:lpstr>
      <vt:lpstr>What is likely to annoy students in lectures?</vt:lpstr>
      <vt:lpstr>Instead, can we use large-group learning to:</vt:lpstr>
      <vt:lpstr>It’s not just me! Some recent thoughts on lectures</vt:lpstr>
      <vt:lpstr>But now...</vt:lpstr>
      <vt:lpstr>Sally Brown on lectures (2015)</vt:lpstr>
      <vt:lpstr>Ken Bain on lectures, 2004</vt:lpstr>
      <vt:lpstr>Diana Laurillard, 1993:</vt:lpstr>
      <vt:lpstr>Diana Laurillard, 1993: contd.</vt:lpstr>
      <vt:lpstr>Attendance</vt:lpstr>
      <vt:lpstr> </vt:lpstr>
      <vt:lpstr>PowerPoint Presentation</vt:lpstr>
      <vt:lpstr>Characteristics of excellent university teachers (Sally Brown)</vt:lpstr>
      <vt:lpstr>PowerPoint Presentation</vt:lpstr>
      <vt:lpstr>Lectures</vt:lpstr>
      <vt:lpstr>PowerPoint Presentation</vt:lpstr>
      <vt:lpstr>Activating Learning Innovate in 2018: A fresh look at learning, teaching, feedback and assessment Capel Manor</vt:lpstr>
      <vt:lpstr>Intentions</vt:lpstr>
      <vt:lpstr>Intended learning outcomes</vt:lpstr>
      <vt:lpstr>Outline programme</vt:lpstr>
      <vt:lpstr>Resume of yesterday….</vt:lpstr>
      <vt:lpstr>PowerPoint Presentation</vt:lpstr>
      <vt:lpstr>Characteristics of excellent university teachers (Sally Brown)</vt:lpstr>
      <vt:lpstr>PowerPoint Presentation</vt:lpstr>
      <vt:lpstr>PowerPoint Presentation</vt:lpstr>
      <vt:lpstr>Teaching – and research – and reflection: the ten most important words</vt:lpstr>
      <vt:lpstr>‘what’ is getting ever less important</vt:lpstr>
      <vt:lpstr>PowerPoint Presentation</vt:lpstr>
      <vt:lpstr>Announcement about mobile phones and laptops...</vt:lpstr>
      <vt:lpstr>PowerPoint Presentation</vt:lpstr>
      <vt:lpstr>Time-constrained Post-it exercise</vt:lpstr>
      <vt:lpstr>PowerPoint Presentation</vt:lpstr>
      <vt:lpstr>PowerPoint Presentation</vt:lpstr>
      <vt:lpstr>Boud et al 2010: ‘Assessment 2020’</vt:lpstr>
      <vt:lpstr>Boud et al, 2010</vt:lpstr>
      <vt:lpstr>A marked improvement: HEA, 2012</vt:lpstr>
      <vt:lpstr>More formative, less summative</vt:lpstr>
      <vt:lpstr>Marks get in the way</vt:lpstr>
      <vt:lpstr>The NSS Assessment and Feedback Agenda (2005-16)</vt:lpstr>
      <vt:lpstr>The new NSS statements (2017)</vt:lpstr>
      <vt:lpstr>One of my main worries...</vt:lpstr>
      <vt:lpstr>Disengaged students</vt:lpstr>
      <vt:lpstr>To engage learners we can:</vt:lpstr>
      <vt:lpstr>Engaging students through assessment</vt:lpstr>
      <vt:lpstr>What can we do as individuals to engage students through assessment?</vt:lpstr>
      <vt:lpstr>For engaged students we need:</vt:lpstr>
      <vt:lpstr>Face-to-face communication</vt:lpstr>
      <vt:lpstr>Thirty Second Theatre</vt:lpstr>
      <vt:lpstr>Face-to-face one-to-one feedback activity</vt:lpstr>
      <vt:lpstr>Making assessment and feedback work for students</vt:lpstr>
      <vt:lpstr>PowerPoint Presentation</vt:lpstr>
      <vt:lpstr>PowerPoint Presentation</vt:lpstr>
      <vt:lpstr>What’s wrong with feedback?</vt:lpstr>
      <vt:lpstr>But what’s really wrong with feedback?</vt:lpstr>
      <vt:lpstr>Royce Sadler on feedback:</vt:lpstr>
      <vt:lpstr>How to get feedback to a large group of students within 24 hours</vt:lpstr>
      <vt:lpstr>Set the hand-in time to be at a whole-group session</vt:lpstr>
      <vt:lpstr>The blue sheet can contain....</vt:lpstr>
      <vt:lpstr>At 1006...</vt:lpstr>
      <vt:lpstr>The rationale...</vt:lpstr>
      <vt:lpstr>Now take away their work to mark – in a third of the time it used to take you!</vt:lpstr>
      <vt:lpstr>PowerPoint Presentation</vt:lpstr>
      <vt:lpstr>Feedback without marks</vt:lpstr>
      <vt:lpstr>Feedback versus marks or grades</vt:lpstr>
      <vt:lpstr>Just a mark (or grade) is the least effective form of feedback!</vt:lpstr>
      <vt:lpstr>But there are ways round this...</vt:lpstr>
      <vt:lpstr>Suggest that their marks will count!</vt:lpstr>
      <vt:lpstr>Get them to self-assess...</vt:lpstr>
      <vt:lpstr>Students who under-estimate their grade…</vt:lpstr>
      <vt:lpstr>Students who over-estimate their grade…</vt:lpstr>
      <vt:lpstr>Developing this idea further…</vt:lpstr>
      <vt:lpstr>Get students to self-assess their work</vt:lpstr>
      <vt:lpstr>Using student self-assessment to deepen their learning…</vt:lpstr>
      <vt:lpstr>Self-Assessment of your Assignment  Please respond to the following questions at the point just before handing your work in. This will help me to give you useful feedback about your work, and also will give me useful feedback about how you are finding the programme to date.      Thanks. </vt:lpstr>
      <vt:lpstr>Self-assessment tutor dialogues</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Steve Denton Pro-Vice-Chancellor Registrar and Secretary   Professional administration – myths, realities and challenges</dc:title>
  <dc:creator/>
  <cp:lastModifiedBy/>
  <cp:revision>210</cp:revision>
  <dcterms:created xsi:type="dcterms:W3CDTF">2006-05-11T10:54:55Z</dcterms:created>
  <dcterms:modified xsi:type="dcterms:W3CDTF">2018-01-04T16:20:36Z</dcterms:modified>
</cp:coreProperties>
</file>